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1" d="100"/>
          <a:sy n="101" d="100"/>
        </p:scale>
        <p:origin x="138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40000">
                  <a:srgbClr val="00A891"/>
                </a:gs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43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8D-474B-88FF-428DAB6990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40000">
                  <a:srgbClr val="D9126B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24</c:v>
                </c:pt>
                <c:pt idx="1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8D-474B-88FF-428DAB6990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flip="none" rotWithShape="1">
              <a:gsLst>
                <a:gs pos="40000">
                  <a:schemeClr val="accent3"/>
                </a:gs>
                <a:gs pos="0">
                  <a:schemeClr val="accent3"/>
                </a:gs>
                <a:gs pos="10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3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8D-474B-88FF-428DAB699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3"/>
        <c:overlap val="-35"/>
        <c:axId val="422852616"/>
        <c:axId val="422846712"/>
      </c:barChart>
      <c:catAx>
        <c:axId val="4228526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46712"/>
        <c:crosses val="autoZero"/>
        <c:auto val="1"/>
        <c:lblAlgn val="ctr"/>
        <c:lblOffset val="100"/>
        <c:noMultiLvlLbl val="0"/>
      </c:catAx>
      <c:valAx>
        <c:axId val="422846712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42285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40000">
                  <a:schemeClr val="accent4"/>
                </a:gs>
                <a:gs pos="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4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43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8D-474B-88FF-428DAB6990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40000">
                  <a:srgbClr val="D9126B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24</c:v>
                </c:pt>
                <c:pt idx="1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8D-474B-88FF-428DAB6990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flip="none" rotWithShape="1">
              <a:gsLst>
                <a:gs pos="40000">
                  <a:schemeClr val="accent6"/>
                </a:gs>
                <a:gs pos="0">
                  <a:schemeClr val="accent6"/>
                </a:gs>
                <a:gs pos="100000">
                  <a:schemeClr val="accent6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8D-474B-88FF-428DAB699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3"/>
        <c:overlap val="-35"/>
        <c:axId val="422852616"/>
        <c:axId val="422846712"/>
      </c:barChart>
      <c:catAx>
        <c:axId val="4228526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46712"/>
        <c:crosses val="autoZero"/>
        <c:auto val="1"/>
        <c:lblAlgn val="ctr"/>
        <c:lblOffset val="100"/>
        <c:noMultiLvlLbl val="0"/>
      </c:catAx>
      <c:valAx>
        <c:axId val="422846712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42285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5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81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 Chart with Cars for PowerPoint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AD0FB24-59F2-4AD8-A5AB-9ED9B197CE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2658361"/>
              </p:ext>
            </p:extLst>
          </p:nvPr>
        </p:nvGraphicFramePr>
        <p:xfrm>
          <a:off x="325140" y="1194178"/>
          <a:ext cx="8128000" cy="4944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5" name="Group 84">
            <a:extLst>
              <a:ext uri="{FF2B5EF4-FFF2-40B4-BE49-F238E27FC236}">
                <a16:creationId xmlns:a16="http://schemas.microsoft.com/office/drawing/2014/main" id="{4B71DEF8-F9A1-474A-8F7A-C14C8A7B85F9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1883FBE-D7D4-4CC0-991C-DCCAB81113C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728882A-AB5A-44BA-B67C-ADAB57FFCEB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16AC66E-1238-4B0E-ABDC-B69F5C770A14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A010AA5-F134-4817-8A77-60F32775BF3D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B03A6B2-AE07-47E9-ABD0-B5B92D5B44E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F715BCC-1A82-40ED-A767-28EB0F078199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D4262C7-5B57-4226-AD11-6BC8E50FACD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095EA22-6BE2-4521-9EF5-A177E1FD9BE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59C5538-A8B9-4BD2-97E2-BE8937EA23FE}"/>
              </a:ext>
            </a:extLst>
          </p:cNvPr>
          <p:cNvSpPr/>
          <p:nvPr/>
        </p:nvSpPr>
        <p:spPr>
          <a:xfrm>
            <a:off x="3512840" y="5161973"/>
            <a:ext cx="838200" cy="419100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682F34A-725C-49CD-B86E-5E285B9EEEA8}"/>
              </a:ext>
            </a:extLst>
          </p:cNvPr>
          <p:cNvSpPr/>
          <p:nvPr/>
        </p:nvSpPr>
        <p:spPr>
          <a:xfrm>
            <a:off x="6076950" y="4610028"/>
            <a:ext cx="838200" cy="419100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CAF33C4-D9E2-4533-8D3B-CAB3A625700C}"/>
              </a:ext>
            </a:extLst>
          </p:cNvPr>
          <p:cNvSpPr/>
          <p:nvPr/>
        </p:nvSpPr>
        <p:spPr>
          <a:xfrm>
            <a:off x="3970040" y="4061602"/>
            <a:ext cx="838200" cy="419100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195D190-1249-4000-BF42-D5EF756B92B0}"/>
              </a:ext>
            </a:extLst>
          </p:cNvPr>
          <p:cNvSpPr/>
          <p:nvPr/>
        </p:nvSpPr>
        <p:spPr>
          <a:xfrm>
            <a:off x="3550940" y="2823072"/>
            <a:ext cx="838200" cy="419100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DCB3610-F841-4142-849E-295CEFDAD9DB}"/>
              </a:ext>
            </a:extLst>
          </p:cNvPr>
          <p:cNvSpPr/>
          <p:nvPr/>
        </p:nvSpPr>
        <p:spPr>
          <a:xfrm>
            <a:off x="3970040" y="2272887"/>
            <a:ext cx="838200" cy="419100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A5C5158-E1D1-4D96-BD9B-FD8A287BFB93}"/>
              </a:ext>
            </a:extLst>
          </p:cNvPr>
          <p:cNvSpPr/>
          <p:nvPr/>
        </p:nvSpPr>
        <p:spPr>
          <a:xfrm>
            <a:off x="5884565" y="1743871"/>
            <a:ext cx="838200" cy="419100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161BF2B-9026-48CE-957C-FBB3B3A37B37}"/>
              </a:ext>
            </a:extLst>
          </p:cNvPr>
          <p:cNvSpPr/>
          <p:nvPr/>
        </p:nvSpPr>
        <p:spPr>
          <a:xfrm>
            <a:off x="11240697" y="1317136"/>
            <a:ext cx="618368" cy="309184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8DB0F22-5610-4E26-89DA-C6F1E135E331}"/>
              </a:ext>
            </a:extLst>
          </p:cNvPr>
          <p:cNvSpPr/>
          <p:nvPr/>
        </p:nvSpPr>
        <p:spPr>
          <a:xfrm>
            <a:off x="11240697" y="3022230"/>
            <a:ext cx="618368" cy="309184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C57204B-5E9C-45B0-8731-50613907FD8D}"/>
              </a:ext>
            </a:extLst>
          </p:cNvPr>
          <p:cNvSpPr/>
          <p:nvPr/>
        </p:nvSpPr>
        <p:spPr>
          <a:xfrm>
            <a:off x="11240697" y="4727324"/>
            <a:ext cx="618368" cy="309184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76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 Chart with Cars for PowerPoint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AD0FB24-59F2-4AD8-A5AB-9ED9B197CE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8190486"/>
              </p:ext>
            </p:extLst>
          </p:nvPr>
        </p:nvGraphicFramePr>
        <p:xfrm>
          <a:off x="325140" y="1194178"/>
          <a:ext cx="8128000" cy="4944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5" name="Group 84">
            <a:extLst>
              <a:ext uri="{FF2B5EF4-FFF2-40B4-BE49-F238E27FC236}">
                <a16:creationId xmlns:a16="http://schemas.microsoft.com/office/drawing/2014/main" id="{4B71DEF8-F9A1-474A-8F7A-C14C8A7B85F9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1883FBE-D7D4-4CC0-991C-DCCAB81113C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728882A-AB5A-44BA-B67C-ADAB57FFCEB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16AC66E-1238-4B0E-ABDC-B69F5C770A14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A010AA5-F134-4817-8A77-60F32775BF3D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B03A6B2-AE07-47E9-ABD0-B5B92D5B44E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F715BCC-1A82-40ED-A767-28EB0F078199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D4262C7-5B57-4226-AD11-6BC8E50FACD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095EA22-6BE2-4521-9EF5-A177E1FD9BE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59C5538-A8B9-4BD2-97E2-BE8937EA23FE}"/>
              </a:ext>
            </a:extLst>
          </p:cNvPr>
          <p:cNvSpPr/>
          <p:nvPr/>
        </p:nvSpPr>
        <p:spPr>
          <a:xfrm>
            <a:off x="3512840" y="5161973"/>
            <a:ext cx="838200" cy="419100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682F34A-725C-49CD-B86E-5E285B9EEEA8}"/>
              </a:ext>
            </a:extLst>
          </p:cNvPr>
          <p:cNvSpPr/>
          <p:nvPr/>
        </p:nvSpPr>
        <p:spPr>
          <a:xfrm>
            <a:off x="6076950" y="4610028"/>
            <a:ext cx="838200" cy="419100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CAF33C4-D9E2-4533-8D3B-CAB3A625700C}"/>
              </a:ext>
            </a:extLst>
          </p:cNvPr>
          <p:cNvSpPr/>
          <p:nvPr/>
        </p:nvSpPr>
        <p:spPr>
          <a:xfrm>
            <a:off x="3970040" y="4061602"/>
            <a:ext cx="838200" cy="419100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195D190-1249-4000-BF42-D5EF756B92B0}"/>
              </a:ext>
            </a:extLst>
          </p:cNvPr>
          <p:cNvSpPr/>
          <p:nvPr/>
        </p:nvSpPr>
        <p:spPr>
          <a:xfrm>
            <a:off x="3550940" y="2823072"/>
            <a:ext cx="838200" cy="419100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DCB3610-F841-4142-849E-295CEFDAD9DB}"/>
              </a:ext>
            </a:extLst>
          </p:cNvPr>
          <p:cNvSpPr/>
          <p:nvPr/>
        </p:nvSpPr>
        <p:spPr>
          <a:xfrm>
            <a:off x="3970040" y="2272887"/>
            <a:ext cx="838200" cy="419100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A5C5158-E1D1-4D96-BD9B-FD8A287BFB93}"/>
              </a:ext>
            </a:extLst>
          </p:cNvPr>
          <p:cNvSpPr/>
          <p:nvPr/>
        </p:nvSpPr>
        <p:spPr>
          <a:xfrm>
            <a:off x="5884565" y="1743871"/>
            <a:ext cx="838200" cy="419100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161BF2B-9026-48CE-957C-FBB3B3A37B37}"/>
              </a:ext>
            </a:extLst>
          </p:cNvPr>
          <p:cNvSpPr/>
          <p:nvPr/>
        </p:nvSpPr>
        <p:spPr>
          <a:xfrm>
            <a:off x="11240697" y="1317136"/>
            <a:ext cx="618368" cy="309184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8DB0F22-5610-4E26-89DA-C6F1E135E331}"/>
              </a:ext>
            </a:extLst>
          </p:cNvPr>
          <p:cNvSpPr/>
          <p:nvPr/>
        </p:nvSpPr>
        <p:spPr>
          <a:xfrm>
            <a:off x="11240697" y="3022230"/>
            <a:ext cx="618368" cy="309184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C57204B-5E9C-45B0-8731-50613907FD8D}"/>
              </a:ext>
            </a:extLst>
          </p:cNvPr>
          <p:cNvSpPr/>
          <p:nvPr/>
        </p:nvSpPr>
        <p:spPr>
          <a:xfrm>
            <a:off x="11240697" y="4727324"/>
            <a:ext cx="618368" cy="309184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67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9974</TotalTime>
  <Words>282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Bar Chart with Cars for PowerPoint</vt:lpstr>
      <vt:lpstr>Bar Chart with Cars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 Chart with Cars for PowerPoint</dc:title>
  <dc:creator>PresentationGO.com</dc:creator>
  <dc:description>© Copyright PresentationGO.com</dc:description>
  <dcterms:created xsi:type="dcterms:W3CDTF">2014-11-26T05:14:11Z</dcterms:created>
  <dcterms:modified xsi:type="dcterms:W3CDTF">2018-08-26T17:04:17Z</dcterms:modified>
  <cp:category>Charts &amp; Diagrams</cp:category>
</cp:coreProperties>
</file>