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rgbClr val="00A891"/>
                </a:gs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35"/>
        <c:axId val="422852616"/>
        <c:axId val="422846712"/>
      </c:barChart>
      <c:catAx>
        <c:axId val="422852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chemeClr val="accent4"/>
                </a:gs>
                <a:gs pos="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6"/>
                </a:gs>
                <a:gs pos="0">
                  <a:schemeClr val="accent6"/>
                </a:gs>
                <a:gs pos="100000">
                  <a:schemeClr val="accent6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35"/>
        <c:axId val="422852616"/>
        <c:axId val="422846712"/>
      </c:barChart>
      <c:catAx>
        <c:axId val="422852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9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Cars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5229610"/>
              </p:ext>
            </p:extLst>
          </p:nvPr>
        </p:nvGraphicFramePr>
        <p:xfrm>
          <a:off x="243855" y="1158241"/>
          <a:ext cx="6096000" cy="49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9C5538-A8B9-4BD2-97E2-BE8937EA23FE}"/>
              </a:ext>
            </a:extLst>
          </p:cNvPr>
          <p:cNvSpPr/>
          <p:nvPr/>
        </p:nvSpPr>
        <p:spPr>
          <a:xfrm>
            <a:off x="2663204" y="5196997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682F34A-725C-49CD-B86E-5E285B9EEEA8}"/>
              </a:ext>
            </a:extLst>
          </p:cNvPr>
          <p:cNvSpPr/>
          <p:nvPr/>
        </p:nvSpPr>
        <p:spPr>
          <a:xfrm>
            <a:off x="4235495" y="4649784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CAF33C4-D9E2-4533-8D3B-CAB3A625700C}"/>
              </a:ext>
            </a:extLst>
          </p:cNvPr>
          <p:cNvSpPr/>
          <p:nvPr/>
        </p:nvSpPr>
        <p:spPr>
          <a:xfrm>
            <a:off x="2961328" y="4070912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95D190-1249-4000-BF42-D5EF756B92B0}"/>
              </a:ext>
            </a:extLst>
          </p:cNvPr>
          <p:cNvSpPr/>
          <p:nvPr/>
        </p:nvSpPr>
        <p:spPr>
          <a:xfrm>
            <a:off x="2663204" y="2837486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DCB3610-F841-4142-849E-295CEFDAD9DB}"/>
              </a:ext>
            </a:extLst>
          </p:cNvPr>
          <p:cNvSpPr/>
          <p:nvPr/>
        </p:nvSpPr>
        <p:spPr>
          <a:xfrm>
            <a:off x="2977529" y="2274444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5C5158-E1D1-4D96-BD9B-FD8A287BFB93}"/>
              </a:ext>
            </a:extLst>
          </p:cNvPr>
          <p:cNvSpPr/>
          <p:nvPr/>
        </p:nvSpPr>
        <p:spPr>
          <a:xfrm>
            <a:off x="4254751" y="1720942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7A84921-8421-441F-A5A8-4D6B3F3A2B94}"/>
              </a:ext>
            </a:extLst>
          </p:cNvPr>
          <p:cNvGrpSpPr/>
          <p:nvPr/>
        </p:nvGrpSpPr>
        <p:grpSpPr>
          <a:xfrm>
            <a:off x="6691483" y="3108907"/>
            <a:ext cx="2202816" cy="1298475"/>
            <a:chOff x="8921977" y="1394910"/>
            <a:chExt cx="2937088" cy="173129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F1DE86-0CA4-4A25-9EBF-5E6E4364BA9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BAA281-14B3-4286-A048-8C76B48B868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6C82DC-5EF9-4C99-9E82-26112A5C51DC}"/>
              </a:ext>
            </a:extLst>
          </p:cNvPr>
          <p:cNvGrpSpPr/>
          <p:nvPr/>
        </p:nvGrpSpPr>
        <p:grpSpPr>
          <a:xfrm>
            <a:off x="6691483" y="4654169"/>
            <a:ext cx="2202816" cy="1298475"/>
            <a:chOff x="8921977" y="4001571"/>
            <a:chExt cx="2937088" cy="17312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4F0CB0-C335-4CC0-926F-29143D2F106E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0E4521-E17A-4526-916E-528490EEE38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DDA4C6-3E06-4C88-96E1-72891FED7464}"/>
              </a:ext>
            </a:extLst>
          </p:cNvPr>
          <p:cNvGrpSpPr/>
          <p:nvPr/>
        </p:nvGrpSpPr>
        <p:grpSpPr>
          <a:xfrm>
            <a:off x="6697329" y="1563645"/>
            <a:ext cx="2202816" cy="1298475"/>
            <a:chOff x="8921977" y="1394910"/>
            <a:chExt cx="2937088" cy="17312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0AC3543-FC0D-4009-97B5-83C02B6685E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32D306-71F3-4FF3-8138-C1CB8E06956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61BF2B-9026-48CE-957C-FBB3B3A37B37}"/>
              </a:ext>
            </a:extLst>
          </p:cNvPr>
          <p:cNvSpPr/>
          <p:nvPr/>
        </p:nvSpPr>
        <p:spPr>
          <a:xfrm>
            <a:off x="8430523" y="1646816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DB0F22-5610-4E26-89DA-C6F1E135E331}"/>
              </a:ext>
            </a:extLst>
          </p:cNvPr>
          <p:cNvSpPr/>
          <p:nvPr/>
        </p:nvSpPr>
        <p:spPr>
          <a:xfrm>
            <a:off x="8430523" y="3192078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C57204B-5E9C-45B0-8731-50613907FD8D}"/>
              </a:ext>
            </a:extLst>
          </p:cNvPr>
          <p:cNvSpPr/>
          <p:nvPr/>
        </p:nvSpPr>
        <p:spPr>
          <a:xfrm>
            <a:off x="8430523" y="4737340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1027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 with Cars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2900532"/>
              </p:ext>
            </p:extLst>
          </p:nvPr>
        </p:nvGraphicFramePr>
        <p:xfrm>
          <a:off x="243855" y="1158241"/>
          <a:ext cx="6096000" cy="49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9C5538-A8B9-4BD2-97E2-BE8937EA23FE}"/>
              </a:ext>
            </a:extLst>
          </p:cNvPr>
          <p:cNvSpPr/>
          <p:nvPr/>
        </p:nvSpPr>
        <p:spPr>
          <a:xfrm>
            <a:off x="2663204" y="5196997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682F34A-725C-49CD-B86E-5E285B9EEEA8}"/>
              </a:ext>
            </a:extLst>
          </p:cNvPr>
          <p:cNvSpPr/>
          <p:nvPr/>
        </p:nvSpPr>
        <p:spPr>
          <a:xfrm>
            <a:off x="4235495" y="4649784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CAF33C4-D9E2-4533-8D3B-CAB3A625700C}"/>
              </a:ext>
            </a:extLst>
          </p:cNvPr>
          <p:cNvSpPr/>
          <p:nvPr/>
        </p:nvSpPr>
        <p:spPr>
          <a:xfrm>
            <a:off x="2961328" y="4070912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95D190-1249-4000-BF42-D5EF756B92B0}"/>
              </a:ext>
            </a:extLst>
          </p:cNvPr>
          <p:cNvSpPr/>
          <p:nvPr/>
        </p:nvSpPr>
        <p:spPr>
          <a:xfrm>
            <a:off x="2663204" y="2837486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DCB3610-F841-4142-849E-295CEFDAD9DB}"/>
              </a:ext>
            </a:extLst>
          </p:cNvPr>
          <p:cNvSpPr/>
          <p:nvPr/>
        </p:nvSpPr>
        <p:spPr>
          <a:xfrm>
            <a:off x="2977529" y="2274444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A5C5158-E1D1-4D96-BD9B-FD8A287BFB93}"/>
              </a:ext>
            </a:extLst>
          </p:cNvPr>
          <p:cNvSpPr/>
          <p:nvPr/>
        </p:nvSpPr>
        <p:spPr>
          <a:xfrm>
            <a:off x="4254751" y="1720942"/>
            <a:ext cx="805227" cy="402614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7A84921-8421-441F-A5A8-4D6B3F3A2B94}"/>
              </a:ext>
            </a:extLst>
          </p:cNvPr>
          <p:cNvGrpSpPr/>
          <p:nvPr/>
        </p:nvGrpSpPr>
        <p:grpSpPr>
          <a:xfrm>
            <a:off x="6691483" y="3108907"/>
            <a:ext cx="2202816" cy="1298475"/>
            <a:chOff x="8921977" y="1394910"/>
            <a:chExt cx="2937088" cy="173129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F1DE86-0CA4-4A25-9EBF-5E6E4364BA9F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BAA281-14B3-4286-A048-8C76B48B868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6C82DC-5EF9-4C99-9E82-26112A5C51DC}"/>
              </a:ext>
            </a:extLst>
          </p:cNvPr>
          <p:cNvGrpSpPr/>
          <p:nvPr/>
        </p:nvGrpSpPr>
        <p:grpSpPr>
          <a:xfrm>
            <a:off x="6691483" y="4654169"/>
            <a:ext cx="2202816" cy="1298475"/>
            <a:chOff x="8921977" y="4001571"/>
            <a:chExt cx="2937088" cy="17312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4F0CB0-C335-4CC0-926F-29143D2F106E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0E4521-E17A-4526-916E-528490EEE38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BDDA4C6-3E06-4C88-96E1-72891FED7464}"/>
              </a:ext>
            </a:extLst>
          </p:cNvPr>
          <p:cNvGrpSpPr/>
          <p:nvPr/>
        </p:nvGrpSpPr>
        <p:grpSpPr>
          <a:xfrm>
            <a:off x="6697329" y="1563645"/>
            <a:ext cx="2202816" cy="1298475"/>
            <a:chOff x="8921977" y="1394910"/>
            <a:chExt cx="2937088" cy="17312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0AC3543-FC0D-4009-97B5-83C02B6685E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32D306-71F3-4FF3-8138-C1CB8E06956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61BF2B-9026-48CE-957C-FBB3B3A37B37}"/>
              </a:ext>
            </a:extLst>
          </p:cNvPr>
          <p:cNvSpPr/>
          <p:nvPr/>
        </p:nvSpPr>
        <p:spPr>
          <a:xfrm>
            <a:off x="8430523" y="1646816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8DB0F22-5610-4E26-89DA-C6F1E135E331}"/>
              </a:ext>
            </a:extLst>
          </p:cNvPr>
          <p:cNvSpPr/>
          <p:nvPr/>
        </p:nvSpPr>
        <p:spPr>
          <a:xfrm>
            <a:off x="8430523" y="3192078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C57204B-5E9C-45B0-8731-50613907FD8D}"/>
              </a:ext>
            </a:extLst>
          </p:cNvPr>
          <p:cNvSpPr/>
          <p:nvPr/>
        </p:nvSpPr>
        <p:spPr>
          <a:xfrm>
            <a:off x="8430523" y="4737340"/>
            <a:ext cx="463776" cy="231888"/>
          </a:xfrm>
          <a:custGeom>
            <a:avLst/>
            <a:gdLst>
              <a:gd name="connsiteX0" fmla="*/ 647700 w 838200"/>
              <a:gd name="connsiteY0" fmla="*/ 266700 h 419100"/>
              <a:gd name="connsiteX1" fmla="*/ 723900 w 838200"/>
              <a:gd name="connsiteY1" fmla="*/ 342900 h 419100"/>
              <a:gd name="connsiteX2" fmla="*/ 647700 w 838200"/>
              <a:gd name="connsiteY2" fmla="*/ 419100 h 419100"/>
              <a:gd name="connsiteX3" fmla="*/ 571500 w 838200"/>
              <a:gd name="connsiteY3" fmla="*/ 342900 h 419100"/>
              <a:gd name="connsiteX4" fmla="*/ 647700 w 838200"/>
              <a:gd name="connsiteY4" fmla="*/ 266700 h 419100"/>
              <a:gd name="connsiteX5" fmla="*/ 190500 w 838200"/>
              <a:gd name="connsiteY5" fmla="*/ 266700 h 419100"/>
              <a:gd name="connsiteX6" fmla="*/ 266700 w 838200"/>
              <a:gd name="connsiteY6" fmla="*/ 342900 h 419100"/>
              <a:gd name="connsiteX7" fmla="*/ 190500 w 838200"/>
              <a:gd name="connsiteY7" fmla="*/ 419100 h 419100"/>
              <a:gd name="connsiteX8" fmla="*/ 114300 w 838200"/>
              <a:gd name="connsiteY8" fmla="*/ 342900 h 419100"/>
              <a:gd name="connsiteX9" fmla="*/ 190500 w 838200"/>
              <a:gd name="connsiteY9" fmla="*/ 266700 h 419100"/>
              <a:gd name="connsiteX10" fmla="*/ 333375 w 838200"/>
              <a:gd name="connsiteY10" fmla="*/ 38100 h 419100"/>
              <a:gd name="connsiteX11" fmla="*/ 333375 w 838200"/>
              <a:gd name="connsiteY11" fmla="*/ 152400 h 419100"/>
              <a:gd name="connsiteX12" fmla="*/ 593407 w 838200"/>
              <a:gd name="connsiteY12" fmla="*/ 152400 h 419100"/>
              <a:gd name="connsiteX13" fmla="*/ 490537 w 838200"/>
              <a:gd name="connsiteY13" fmla="*/ 49530 h 419100"/>
              <a:gd name="connsiteX14" fmla="*/ 463867 w 838200"/>
              <a:gd name="connsiteY14" fmla="*/ 38100 h 419100"/>
              <a:gd name="connsiteX15" fmla="*/ 183832 w 838200"/>
              <a:gd name="connsiteY15" fmla="*/ 38100 h 419100"/>
              <a:gd name="connsiteX16" fmla="*/ 157162 w 838200"/>
              <a:gd name="connsiteY16" fmla="*/ 49530 h 419100"/>
              <a:gd name="connsiteX17" fmla="*/ 54292 w 838200"/>
              <a:gd name="connsiteY17" fmla="*/ 152400 h 419100"/>
              <a:gd name="connsiteX18" fmla="*/ 295275 w 838200"/>
              <a:gd name="connsiteY18" fmla="*/ 152400 h 419100"/>
              <a:gd name="connsiteX19" fmla="*/ 295275 w 838200"/>
              <a:gd name="connsiteY19" fmla="*/ 38100 h 419100"/>
              <a:gd name="connsiteX20" fmla="*/ 183832 w 838200"/>
              <a:gd name="connsiteY20" fmla="*/ 0 h 419100"/>
              <a:gd name="connsiteX21" fmla="*/ 462915 w 838200"/>
              <a:gd name="connsiteY21" fmla="*/ 0 h 419100"/>
              <a:gd name="connsiteX22" fmla="*/ 517207 w 838200"/>
              <a:gd name="connsiteY22" fmla="*/ 21907 h 419100"/>
              <a:gd name="connsiteX23" fmla="*/ 637222 w 838200"/>
              <a:gd name="connsiteY23" fmla="*/ 140970 h 419100"/>
              <a:gd name="connsiteX24" fmla="*/ 663892 w 838200"/>
              <a:gd name="connsiteY24" fmla="*/ 152400 h 419100"/>
              <a:gd name="connsiteX25" fmla="*/ 742950 w 838200"/>
              <a:gd name="connsiteY25" fmla="*/ 152400 h 419100"/>
              <a:gd name="connsiteX26" fmla="*/ 838200 w 838200"/>
              <a:gd name="connsiteY26" fmla="*/ 247650 h 419100"/>
              <a:gd name="connsiteX27" fmla="*/ 838200 w 838200"/>
              <a:gd name="connsiteY27" fmla="*/ 304800 h 419100"/>
              <a:gd name="connsiteX28" fmla="*/ 800100 w 838200"/>
              <a:gd name="connsiteY28" fmla="*/ 342900 h 419100"/>
              <a:gd name="connsiteX29" fmla="*/ 752475 w 838200"/>
              <a:gd name="connsiteY29" fmla="*/ 342900 h 419100"/>
              <a:gd name="connsiteX30" fmla="*/ 647700 w 838200"/>
              <a:gd name="connsiteY30" fmla="*/ 238125 h 419100"/>
              <a:gd name="connsiteX31" fmla="*/ 542925 w 838200"/>
              <a:gd name="connsiteY31" fmla="*/ 342900 h 419100"/>
              <a:gd name="connsiteX32" fmla="*/ 295275 w 838200"/>
              <a:gd name="connsiteY32" fmla="*/ 342900 h 419100"/>
              <a:gd name="connsiteX33" fmla="*/ 190500 w 838200"/>
              <a:gd name="connsiteY33" fmla="*/ 238125 h 419100"/>
              <a:gd name="connsiteX34" fmla="*/ 85725 w 838200"/>
              <a:gd name="connsiteY34" fmla="*/ 342900 h 419100"/>
              <a:gd name="connsiteX35" fmla="*/ 76200 w 838200"/>
              <a:gd name="connsiteY35" fmla="*/ 342900 h 419100"/>
              <a:gd name="connsiteX36" fmla="*/ 0 w 838200"/>
              <a:gd name="connsiteY36" fmla="*/ 266700 h 419100"/>
              <a:gd name="connsiteX37" fmla="*/ 0 w 838200"/>
              <a:gd name="connsiteY37" fmla="*/ 168592 h 419100"/>
              <a:gd name="connsiteX38" fmla="*/ 11430 w 838200"/>
              <a:gd name="connsiteY38" fmla="*/ 140970 h 419100"/>
              <a:gd name="connsiteX39" fmla="*/ 129540 w 838200"/>
              <a:gd name="connsiteY39" fmla="*/ 21907 h 419100"/>
              <a:gd name="connsiteX40" fmla="*/ 183832 w 838200"/>
              <a:gd name="connsiteY40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8200" h="419100">
                <a:moveTo>
                  <a:pt x="647700" y="266700"/>
                </a:moveTo>
                <a:cubicBezTo>
                  <a:pt x="689784" y="266700"/>
                  <a:pt x="723900" y="300816"/>
                  <a:pt x="723900" y="342900"/>
                </a:cubicBezTo>
                <a:cubicBezTo>
                  <a:pt x="723900" y="384984"/>
                  <a:pt x="689784" y="419100"/>
                  <a:pt x="647700" y="419100"/>
                </a:cubicBezTo>
                <a:cubicBezTo>
                  <a:pt x="605616" y="419100"/>
                  <a:pt x="571500" y="384984"/>
                  <a:pt x="571500" y="342900"/>
                </a:cubicBezTo>
                <a:cubicBezTo>
                  <a:pt x="571500" y="300816"/>
                  <a:pt x="605616" y="266700"/>
                  <a:pt x="647700" y="266700"/>
                </a:cubicBezTo>
                <a:close/>
                <a:moveTo>
                  <a:pt x="190500" y="266700"/>
                </a:moveTo>
                <a:cubicBezTo>
                  <a:pt x="232584" y="266700"/>
                  <a:pt x="266700" y="300816"/>
                  <a:pt x="266700" y="342900"/>
                </a:cubicBezTo>
                <a:cubicBezTo>
                  <a:pt x="266700" y="384984"/>
                  <a:pt x="232584" y="419100"/>
                  <a:pt x="190500" y="419100"/>
                </a:cubicBezTo>
                <a:cubicBezTo>
                  <a:pt x="148416" y="419100"/>
                  <a:pt x="114300" y="384984"/>
                  <a:pt x="114300" y="342900"/>
                </a:cubicBezTo>
                <a:cubicBezTo>
                  <a:pt x="114300" y="300816"/>
                  <a:pt x="148416" y="266700"/>
                  <a:pt x="190500" y="266700"/>
                </a:cubicBezTo>
                <a:close/>
                <a:moveTo>
                  <a:pt x="333375" y="38100"/>
                </a:moveTo>
                <a:lnTo>
                  <a:pt x="333375" y="152400"/>
                </a:lnTo>
                <a:lnTo>
                  <a:pt x="593407" y="152400"/>
                </a:lnTo>
                <a:lnTo>
                  <a:pt x="490537" y="49530"/>
                </a:lnTo>
                <a:cubicBezTo>
                  <a:pt x="483870" y="41910"/>
                  <a:pt x="474345" y="38100"/>
                  <a:pt x="463867" y="38100"/>
                </a:cubicBezTo>
                <a:close/>
                <a:moveTo>
                  <a:pt x="183832" y="38100"/>
                </a:moveTo>
                <a:cubicBezTo>
                  <a:pt x="174307" y="38100"/>
                  <a:pt x="164782" y="41910"/>
                  <a:pt x="157162" y="49530"/>
                </a:cubicBezTo>
                <a:lnTo>
                  <a:pt x="54292" y="152400"/>
                </a:lnTo>
                <a:lnTo>
                  <a:pt x="295275" y="152400"/>
                </a:lnTo>
                <a:lnTo>
                  <a:pt x="295275" y="38100"/>
                </a:lnTo>
                <a:close/>
                <a:moveTo>
                  <a:pt x="183832" y="0"/>
                </a:moveTo>
                <a:lnTo>
                  <a:pt x="462915" y="0"/>
                </a:lnTo>
                <a:cubicBezTo>
                  <a:pt x="483870" y="0"/>
                  <a:pt x="502920" y="7620"/>
                  <a:pt x="517207" y="21907"/>
                </a:cubicBezTo>
                <a:lnTo>
                  <a:pt x="637222" y="140970"/>
                </a:lnTo>
                <a:cubicBezTo>
                  <a:pt x="643890" y="148590"/>
                  <a:pt x="653415" y="152400"/>
                  <a:pt x="663892" y="152400"/>
                </a:cubicBezTo>
                <a:lnTo>
                  <a:pt x="742950" y="152400"/>
                </a:lnTo>
                <a:cubicBezTo>
                  <a:pt x="795337" y="152400"/>
                  <a:pt x="838200" y="195262"/>
                  <a:pt x="838200" y="247650"/>
                </a:cubicBezTo>
                <a:lnTo>
                  <a:pt x="838200" y="304800"/>
                </a:lnTo>
                <a:cubicBezTo>
                  <a:pt x="838200" y="325755"/>
                  <a:pt x="821055" y="342900"/>
                  <a:pt x="800100" y="342900"/>
                </a:cubicBezTo>
                <a:lnTo>
                  <a:pt x="752475" y="342900"/>
                </a:lnTo>
                <a:cubicBezTo>
                  <a:pt x="752475" y="284797"/>
                  <a:pt x="705802" y="238125"/>
                  <a:pt x="647700" y="238125"/>
                </a:cubicBezTo>
                <a:cubicBezTo>
                  <a:pt x="589597" y="238125"/>
                  <a:pt x="542925" y="284797"/>
                  <a:pt x="542925" y="342900"/>
                </a:cubicBezTo>
                <a:lnTo>
                  <a:pt x="295275" y="342900"/>
                </a:lnTo>
                <a:cubicBezTo>
                  <a:pt x="295275" y="284797"/>
                  <a:pt x="248602" y="238125"/>
                  <a:pt x="190500" y="238125"/>
                </a:cubicBezTo>
                <a:cubicBezTo>
                  <a:pt x="132397" y="238125"/>
                  <a:pt x="85725" y="284797"/>
                  <a:pt x="85725" y="342900"/>
                </a:cubicBezTo>
                <a:lnTo>
                  <a:pt x="76200" y="342900"/>
                </a:lnTo>
                <a:cubicBezTo>
                  <a:pt x="34290" y="342900"/>
                  <a:pt x="0" y="308610"/>
                  <a:pt x="0" y="266700"/>
                </a:cubicBezTo>
                <a:lnTo>
                  <a:pt x="0" y="168592"/>
                </a:lnTo>
                <a:cubicBezTo>
                  <a:pt x="0" y="158115"/>
                  <a:pt x="3810" y="148590"/>
                  <a:pt x="11430" y="140970"/>
                </a:cubicBezTo>
                <a:lnTo>
                  <a:pt x="129540" y="21907"/>
                </a:lnTo>
                <a:cubicBezTo>
                  <a:pt x="143827" y="7620"/>
                  <a:pt x="163830" y="0"/>
                  <a:pt x="183832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12784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11452</TotalTime>
  <Words>282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Bar Chart with Cars for PowerPoint</vt:lpstr>
      <vt:lpstr>Bar Chart with Cars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Chart with Cars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2018-08-26T16:53:20Z</dcterms:modified>
  <cp:category>Charts &amp; Diagrams</cp:category>
</cp:coreProperties>
</file>