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6" r:id="rId1"/>
    <p:sldMasterId id="2147483703" r:id="rId2"/>
    <p:sldMasterId id="2147483692" r:id="rId3"/>
  </p:sldMasterIdLst>
  <p:notesMasterIdLst>
    <p:notesMasterId r:id="rId9"/>
  </p:notesMasterIdLst>
  <p:sldIdLst>
    <p:sldId id="356" r:id="rId4"/>
    <p:sldId id="355" r:id="rId5"/>
    <p:sldId id="357" r:id="rId6"/>
    <p:sldId id="358" r:id="rId7"/>
    <p:sldId id="307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B323B"/>
    <a:srgbClr val="EB1E42"/>
    <a:srgbClr val="FFDB55"/>
    <a:srgbClr val="05ACC7"/>
    <a:srgbClr val="C13018"/>
    <a:srgbClr val="F36F13"/>
    <a:srgbClr val="A2B969"/>
    <a:srgbClr val="063951"/>
    <a:srgbClr val="F16077"/>
    <a:srgbClr val="DF36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41" autoAdjust="0"/>
    <p:restoredTop sz="96433" autoAdjust="0"/>
  </p:normalViewPr>
  <p:slideViewPr>
    <p:cSldViewPr snapToGrid="0" showGuides="1">
      <p:cViewPr varScale="1">
        <p:scale>
          <a:sx n="108" d="100"/>
          <a:sy n="108" d="100"/>
        </p:scale>
        <p:origin x="468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8/31/2018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0868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04651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1769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© Copyright </a:t>
            </a:r>
            <a:r>
              <a:rPr lang="en-US" b="1"/>
              <a:t>PresentationGO.com</a:t>
            </a:r>
            <a:r>
              <a:rPr lang="en-US"/>
              <a:t> – The free PowerPoint template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0222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</a:t>
            </a:r>
            <a:r>
              <a:rPr lang="en-US"/>
              <a:t>Copyright </a:t>
            </a:r>
            <a:r>
              <a:rPr lang="en-US" b="1"/>
              <a:t>PresentationGO.</a:t>
            </a:r>
            <a:r>
              <a:rPr lang="en-US" b="1" dirty="0"/>
              <a:t>com</a:t>
            </a:r>
            <a:r>
              <a:rPr lang="en-US" dirty="0"/>
              <a:t> – The free </a:t>
            </a:r>
            <a:r>
              <a:rPr lang="en-US"/>
              <a:t>PowerPoint template library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93266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resentationgo.com/" TargetMode="External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5930DF0-104B-4293-A7F6-66AEFF3E6AF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  <a:solidFill>
            <a:schemeClr val="accent6"/>
          </a:solidFill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9FDF5E90-AE29-4303-979F-161F791D98BB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grpFill/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6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6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6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6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6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6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6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9C25032D-D31A-446E-BBAA-A896C50E8CFA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2888695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63481"/>
            <a:ext cx="10515600" cy="73905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dirty="0"/>
              <a:t>Click to edit Master title style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79C65CE8-4186-4EF3-A508-A12E5E686468}"/>
              </a:ext>
            </a:extLst>
          </p:cNvPr>
          <p:cNvGrpSpPr/>
          <p:nvPr userDrawn="1"/>
        </p:nvGrpSpPr>
        <p:grpSpPr>
          <a:xfrm>
            <a:off x="12554553" y="1"/>
            <a:ext cx="1647523" cy="1816099"/>
            <a:chOff x="12554553" y="1"/>
            <a:chExt cx="1647523" cy="1816099"/>
          </a:xfrm>
          <a:solidFill>
            <a:schemeClr val="accent6"/>
          </a:solidFill>
        </p:grpSpPr>
        <p:sp>
          <p:nvSpPr>
            <p:cNvPr id="4" name="Rectangle: Folded Corner 3">
              <a:extLst>
                <a:ext uri="{FF2B5EF4-FFF2-40B4-BE49-F238E27FC236}">
                  <a16:creationId xmlns:a16="http://schemas.microsoft.com/office/drawing/2014/main" id="{0A32BB05-B08C-4D73-BFF9-25A2D9328D4D}"/>
                </a:ext>
              </a:extLst>
            </p:cNvPr>
            <p:cNvSpPr/>
            <p:nvPr userDrawn="1"/>
          </p:nvSpPr>
          <p:spPr>
            <a:xfrm>
              <a:off x="12554553" y="1"/>
              <a:ext cx="1644047" cy="1816099"/>
            </a:xfrm>
            <a:prstGeom prst="foldedCorner">
              <a:avLst/>
            </a:prstGeom>
            <a:grpFill/>
            <a:ln>
              <a:noFill/>
            </a:ln>
            <a:effectLst>
              <a:outerShdw blurRad="101600" dist="635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4">
                <a:shade val="50000"/>
              </a:schemeClr>
            </a:lnRef>
            <a:fillRef idx="1">
              <a:schemeClr val="accent4"/>
            </a:fillRef>
            <a:effectRef idx="0">
              <a:schemeClr val="accent4"/>
            </a:effectRef>
            <a:fontRef idx="minor">
              <a:schemeClr val="lt1"/>
            </a:fontRef>
          </p:style>
          <p:txBody>
            <a:bodyPr rIns="0" rtlCol="0" anchor="t"/>
            <a:lstStyle/>
            <a:p>
              <a:r>
                <a:rPr lang="en-US" sz="1400">
                  <a:solidFill>
                    <a:schemeClr val="accent6">
                      <a:lumMod val="50000"/>
                    </a:schemeClr>
                  </a:solidFill>
                </a:rPr>
                <a:t>To insert your own icons*:</a:t>
              </a:r>
            </a:p>
            <a:p>
              <a:endParaRPr lang="en-US" sz="1400">
                <a:solidFill>
                  <a:schemeClr val="accent6">
                    <a:lumMod val="50000"/>
                  </a:schemeClr>
                </a:solidFill>
              </a:endParaRPr>
            </a:p>
            <a:p>
              <a:r>
                <a:rPr lang="en-US" sz="1400" b="1">
                  <a:solidFill>
                    <a:schemeClr val="accent6">
                      <a:lumMod val="50000"/>
                    </a:schemeClr>
                  </a:solidFill>
                </a:rPr>
                <a:t>Insert</a:t>
              </a:r>
              <a:r>
                <a:rPr lang="en-US" sz="1400">
                  <a:solidFill>
                    <a:schemeClr val="accent6">
                      <a:lumMod val="50000"/>
                    </a:schemeClr>
                  </a:solidFill>
                </a:rPr>
                <a:t> &gt;&gt; </a:t>
              </a:r>
              <a:r>
                <a:rPr lang="en-US" sz="1400" b="1">
                  <a:solidFill>
                    <a:schemeClr val="accent6">
                      <a:lumMod val="50000"/>
                    </a:schemeClr>
                  </a:solidFill>
                </a:rPr>
                <a:t>Icons</a:t>
              </a:r>
            </a:p>
            <a:p>
              <a:endParaRPr lang="en-US" sz="1400">
                <a:solidFill>
                  <a:schemeClr val="accent6">
                    <a:lumMod val="50000"/>
                  </a:schemeClr>
                </a:solidFill>
              </a:endParaRPr>
            </a:p>
            <a:p>
              <a:r>
                <a:rPr lang="en-US" sz="1200" i="1">
                  <a:solidFill>
                    <a:schemeClr val="accent6">
                      <a:lumMod val="50000"/>
                    </a:schemeClr>
                  </a:solidFill>
                </a:rPr>
                <a:t>(*Only available to Office 365 subscribers)</a:t>
              </a:r>
            </a:p>
          </p:txBody>
        </p:sp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BC568985-A849-45B0-B77A-2F6998D822D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>
              <a:off x="13802026" y="424090"/>
              <a:ext cx="400050" cy="657225"/>
            </a:xfrm>
            <a:prstGeom prst="rect">
              <a:avLst/>
            </a:prstGeom>
            <a:grpFill/>
          </p:spPr>
        </p:pic>
      </p:grpSp>
    </p:spTree>
    <p:extLst>
      <p:ext uri="{BB962C8B-B14F-4D97-AF65-F5344CB8AC3E}">
        <p14:creationId xmlns:p14="http://schemas.microsoft.com/office/powerpoint/2010/main" val="1508921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 userDrawn="1"/>
        </p:nvSpPr>
        <p:spPr>
          <a:xfrm>
            <a:off x="0" y="3152956"/>
            <a:ext cx="12192000" cy="552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800" b="0" i="0" u="none" strike="noStrike" kern="1200" cap="none" spc="0" normalizeH="0" baseline="0" noProof="0">
                <a:ln>
                  <a:noFill/>
                </a:ln>
                <a:solidFill>
                  <a:srgbClr val="A5CD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2000" b="0" i="0" u="none" strike="noStrike" kern="1200" cap="none" spc="0" normalizeH="0" baseline="0" noProof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com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>
            <a:hlinkClick r:id="rId2"/>
          </p:cNvPr>
          <p:cNvSpPr/>
          <p:nvPr userDrawn="1"/>
        </p:nvSpPr>
        <p:spPr>
          <a:xfrm>
            <a:off x="2731912" y="3071723"/>
            <a:ext cx="6728177" cy="714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extBox 1"/>
          <p:cNvSpPr txBox="1"/>
          <p:nvPr userDrawn="1"/>
        </p:nvSpPr>
        <p:spPr>
          <a:xfrm>
            <a:off x="4271217" y="6121399"/>
            <a:ext cx="3649589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1800" dirty="0">
                <a:solidFill>
                  <a:srgbClr val="A5CD00"/>
                </a:solidFill>
              </a:rPr>
              <a:t>T</a:t>
            </a:r>
            <a:r>
              <a:rPr lang="en-US" sz="1800" baseline="0" dirty="0">
                <a:solidFill>
                  <a:srgbClr val="A5CD00"/>
                </a:solidFill>
              </a:rPr>
              <a:t>he free </a:t>
            </a:r>
            <a:r>
              <a:rPr lang="en-US" sz="1800" baseline="0">
                <a:solidFill>
                  <a:srgbClr val="A5CD00"/>
                </a:solidFill>
              </a:rPr>
              <a:t>PowerPoint template library</a:t>
            </a:r>
            <a:endParaRPr lang="en-US" sz="1800" dirty="0">
              <a:solidFill>
                <a:srgbClr val="A5CD00"/>
              </a:solidFill>
            </a:endParaRPr>
          </a:p>
        </p:txBody>
      </p:sp>
      <p:grpSp>
        <p:nvGrpSpPr>
          <p:cNvPr id="8" name="Group 7"/>
          <p:cNvGrpSpPr/>
          <p:nvPr userDrawn="1"/>
        </p:nvGrpSpPr>
        <p:grpSpPr>
          <a:xfrm>
            <a:off x="4983933" y="2633133"/>
            <a:ext cx="2224135" cy="369332"/>
            <a:chOff x="3459936" y="2633133"/>
            <a:chExt cx="2224135" cy="369332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3459936" y="2633133"/>
              <a:ext cx="2224135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>
                  <a:solidFill>
                    <a:schemeClr val="bg1"/>
                  </a:solidFill>
                  <a:effectLst/>
                </a:rPr>
                <a:t>Designed</a:t>
              </a:r>
              <a:r>
                <a:rPr lang="en-US" baseline="0">
                  <a:solidFill>
                    <a:schemeClr val="bg1"/>
                  </a:solidFill>
                  <a:effectLst/>
                </a:rPr>
                <a:t> with         by</a:t>
              </a:r>
              <a:endParaRPr lang="en-US" dirty="0">
                <a:solidFill>
                  <a:schemeClr val="bg1"/>
                </a:solidFill>
                <a:effectLst/>
              </a:endParaRPr>
            </a:p>
          </p:txBody>
        </p:sp>
        <p:sp>
          <p:nvSpPr>
            <p:cNvPr id="10" name="Freeform 290"/>
            <p:cNvSpPr/>
            <p:nvPr userDrawn="1"/>
          </p:nvSpPr>
          <p:spPr>
            <a:xfrm>
              <a:off x="4977441" y="2705803"/>
              <a:ext cx="261456" cy="223991"/>
            </a:xfrm>
            <a:custGeom>
              <a:avLst/>
              <a:gdLst/>
              <a:ahLst/>
              <a:cxnLst/>
              <a:rect l="l" t="t" r="r" b="b"/>
              <a:pathLst>
                <a:path w="504825" h="432707">
                  <a:moveTo>
                    <a:pt x="134658" y="0"/>
                  </a:moveTo>
                  <a:cubicBezTo>
                    <a:pt x="146301" y="0"/>
                    <a:pt x="158180" y="2019"/>
                    <a:pt x="170294" y="6057"/>
                  </a:cubicBezTo>
                  <a:cubicBezTo>
                    <a:pt x="182407" y="10095"/>
                    <a:pt x="193676" y="15541"/>
                    <a:pt x="204099" y="22396"/>
                  </a:cubicBezTo>
                  <a:cubicBezTo>
                    <a:pt x="214522" y="29251"/>
                    <a:pt x="223490" y="35683"/>
                    <a:pt x="231002" y="41693"/>
                  </a:cubicBezTo>
                  <a:cubicBezTo>
                    <a:pt x="238514" y="47703"/>
                    <a:pt x="245652" y="54088"/>
                    <a:pt x="252412" y="60849"/>
                  </a:cubicBezTo>
                  <a:cubicBezTo>
                    <a:pt x="259174" y="54088"/>
                    <a:pt x="266310" y="47703"/>
                    <a:pt x="273823" y="41693"/>
                  </a:cubicBezTo>
                  <a:cubicBezTo>
                    <a:pt x="281334" y="35683"/>
                    <a:pt x="290303" y="29251"/>
                    <a:pt x="300726" y="22396"/>
                  </a:cubicBezTo>
                  <a:cubicBezTo>
                    <a:pt x="311149" y="15541"/>
                    <a:pt x="322417" y="10095"/>
                    <a:pt x="334531" y="6057"/>
                  </a:cubicBezTo>
                  <a:cubicBezTo>
                    <a:pt x="346645" y="2019"/>
                    <a:pt x="358524" y="0"/>
                    <a:pt x="370167" y="0"/>
                  </a:cubicBezTo>
                  <a:cubicBezTo>
                    <a:pt x="412236" y="0"/>
                    <a:pt x="445197" y="11644"/>
                    <a:pt x="469048" y="34932"/>
                  </a:cubicBezTo>
                  <a:cubicBezTo>
                    <a:pt x="492899" y="58220"/>
                    <a:pt x="504825" y="90523"/>
                    <a:pt x="504825" y="131840"/>
                  </a:cubicBezTo>
                  <a:cubicBezTo>
                    <a:pt x="504825" y="173346"/>
                    <a:pt x="483321" y="215602"/>
                    <a:pt x="440313" y="258610"/>
                  </a:cubicBezTo>
                  <a:lnTo>
                    <a:pt x="264807" y="427636"/>
                  </a:lnTo>
                  <a:cubicBezTo>
                    <a:pt x="261427" y="431017"/>
                    <a:pt x="257295" y="432707"/>
                    <a:pt x="252412" y="432707"/>
                  </a:cubicBezTo>
                  <a:cubicBezTo>
                    <a:pt x="247529" y="432707"/>
                    <a:pt x="243398" y="431017"/>
                    <a:pt x="240018" y="427636"/>
                  </a:cubicBezTo>
                  <a:lnTo>
                    <a:pt x="64230" y="258047"/>
                  </a:lnTo>
                  <a:cubicBezTo>
                    <a:pt x="62351" y="256544"/>
                    <a:pt x="59770" y="254103"/>
                    <a:pt x="56482" y="250722"/>
                  </a:cubicBezTo>
                  <a:cubicBezTo>
                    <a:pt x="53196" y="247342"/>
                    <a:pt x="47984" y="241191"/>
                    <a:pt x="40848" y="232270"/>
                  </a:cubicBezTo>
                  <a:cubicBezTo>
                    <a:pt x="33712" y="223349"/>
                    <a:pt x="27326" y="214194"/>
                    <a:pt x="21692" y="204803"/>
                  </a:cubicBezTo>
                  <a:cubicBezTo>
                    <a:pt x="16057" y="195413"/>
                    <a:pt x="11035" y="184051"/>
                    <a:pt x="6620" y="170717"/>
                  </a:cubicBezTo>
                  <a:cubicBezTo>
                    <a:pt x="2207" y="157382"/>
                    <a:pt x="0" y="144423"/>
                    <a:pt x="0" y="131840"/>
                  </a:cubicBezTo>
                  <a:cubicBezTo>
                    <a:pt x="0" y="90523"/>
                    <a:pt x="11926" y="58220"/>
                    <a:pt x="35777" y="34932"/>
                  </a:cubicBezTo>
                  <a:cubicBezTo>
                    <a:pt x="59629" y="11644"/>
                    <a:pt x="92588" y="0"/>
                    <a:pt x="134658" y="0"/>
                  </a:cubicBezTo>
                  <a:close/>
                </a:path>
              </a:pathLst>
            </a:custGeom>
            <a:solidFill>
              <a:srgbClr val="D9002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35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20419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resentationgo.com/" TargetMode="Externa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EFEDEE"/>
            </a:gs>
            <a:gs pos="53000">
              <a:srgbClr val="F1EFF0"/>
            </a:gs>
            <a:gs pos="77000">
              <a:srgbClr val="EFEDEE"/>
            </a:gs>
            <a:gs pos="100000">
              <a:srgbClr val="EFEBE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7" name="Rectangle 6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3" tooltip="PresentationGo!"/>
              </a:rPr>
              <a:t>presentationgo.com</a:t>
            </a:r>
            <a:endParaRPr lang="en-US" sz="1100" dirty="0"/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4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055134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tx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>
          <a:gsLst>
            <a:gs pos="0">
              <a:srgbClr val="323A45"/>
            </a:gs>
            <a:gs pos="35000">
              <a:srgbClr val="323A45"/>
            </a:gs>
            <a:gs pos="100000">
              <a:srgbClr val="1C2026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163482"/>
            <a:ext cx="10515600" cy="739056"/>
          </a:xfrm>
          <a:prstGeom prst="rect">
            <a:avLst/>
          </a:prstGeom>
        </p:spPr>
        <p:txBody>
          <a:bodyPr rIns="0">
            <a:normAutofit/>
          </a:bodyPr>
          <a:lstStyle/>
          <a:p>
            <a:pPr marL="0" lvl="0"/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219200"/>
            <a:ext cx="10515600" cy="49577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0" y="6305911"/>
            <a:ext cx="12192000" cy="55209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bIns="91440"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presentationgo</a:t>
            </a:r>
            <a:r>
              <a:rPr kumimoji="0" lang="en-US" sz="3200" b="0" i="0" u="none" strike="noStrike" kern="1200" cap="none" spc="150" normalizeH="0" baseline="0" noProof="0" dirty="0">
                <a:ln>
                  <a:noFill/>
                </a:ln>
                <a:solidFill>
                  <a:prstClr val="white">
                    <a:lumMod val="75000"/>
                  </a:prst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.com</a:t>
            </a:r>
          </a:p>
        </p:txBody>
      </p:sp>
      <p:sp>
        <p:nvSpPr>
          <p:cNvPr id="13" name="Freeform 12"/>
          <p:cNvSpPr/>
          <p:nvPr userDrawn="1"/>
        </p:nvSpPr>
        <p:spPr>
          <a:xfrm rot="5400000">
            <a:off x="91178" y="173588"/>
            <a:ext cx="369496" cy="570902"/>
          </a:xfrm>
          <a:custGeom>
            <a:avLst/>
            <a:gdLst>
              <a:gd name="connsiteX0" fmla="*/ 210916 w 1034764"/>
              <a:gd name="connsiteY0" fmla="*/ 535701 h 1598797"/>
              <a:gd name="connsiteX1" fmla="*/ 331908 w 1034764"/>
              <a:gd name="connsiteY1" fmla="*/ 284049 h 1598797"/>
              <a:gd name="connsiteX2" fmla="*/ 741774 w 1034764"/>
              <a:gd name="connsiteY2" fmla="*/ 315409 h 1598797"/>
              <a:gd name="connsiteX3" fmla="*/ 403935 w 1034764"/>
              <a:gd name="connsiteY3" fmla="*/ 375418 h 1598797"/>
              <a:gd name="connsiteX4" fmla="*/ 266699 w 1034764"/>
              <a:gd name="connsiteY4" fmla="*/ 689905 h 1598797"/>
              <a:gd name="connsiteX5" fmla="*/ 266698 w 1034764"/>
              <a:gd name="connsiteY5" fmla="*/ 689907 h 1598797"/>
              <a:gd name="connsiteX6" fmla="*/ 210916 w 1034764"/>
              <a:gd name="connsiteY6" fmla="*/ 535701 h 1598797"/>
              <a:gd name="connsiteX7" fmla="*/ 134938 w 1034764"/>
              <a:gd name="connsiteY7" fmla="*/ 517381 h 1598797"/>
              <a:gd name="connsiteX8" fmla="*/ 517383 w 1034764"/>
              <a:gd name="connsiteY8" fmla="*/ 899826 h 1598797"/>
              <a:gd name="connsiteX9" fmla="*/ 899828 w 1034764"/>
              <a:gd name="connsiteY9" fmla="*/ 517381 h 1598797"/>
              <a:gd name="connsiteX10" fmla="*/ 517383 w 1034764"/>
              <a:gd name="connsiteY10" fmla="*/ 134936 h 1598797"/>
              <a:gd name="connsiteX11" fmla="*/ 134938 w 1034764"/>
              <a:gd name="connsiteY11" fmla="*/ 517381 h 1598797"/>
              <a:gd name="connsiteX12" fmla="*/ 0 w 1034764"/>
              <a:gd name="connsiteY12" fmla="*/ 517382 h 1598797"/>
              <a:gd name="connsiteX13" fmla="*/ 517382 w 1034764"/>
              <a:gd name="connsiteY13" fmla="*/ 0 h 1598797"/>
              <a:gd name="connsiteX14" fmla="*/ 1034764 w 1034764"/>
              <a:gd name="connsiteY14" fmla="*/ 517382 h 1598797"/>
              <a:gd name="connsiteX15" fmla="*/ 621653 w 1034764"/>
              <a:gd name="connsiteY15" fmla="*/ 1024253 h 1598797"/>
              <a:gd name="connsiteX16" fmla="*/ 620527 w 1034764"/>
              <a:gd name="connsiteY16" fmla="*/ 1024366 h 1598797"/>
              <a:gd name="connsiteX17" fmla="*/ 662992 w 1034764"/>
              <a:gd name="connsiteY17" fmla="*/ 1598797 h 1598797"/>
              <a:gd name="connsiteX18" fmla="*/ 371775 w 1034764"/>
              <a:gd name="connsiteY18" fmla="*/ 1598797 h 1598797"/>
              <a:gd name="connsiteX19" fmla="*/ 414241 w 1034764"/>
              <a:gd name="connsiteY19" fmla="*/ 1024367 h 1598797"/>
              <a:gd name="connsiteX20" fmla="*/ 413112 w 1034764"/>
              <a:gd name="connsiteY20" fmla="*/ 1024253 h 1598797"/>
              <a:gd name="connsiteX21" fmla="*/ 0 w 1034764"/>
              <a:gd name="connsiteY21" fmla="*/ 517382 h 15987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1034764" h="1598797">
                <a:moveTo>
                  <a:pt x="210916" y="535701"/>
                </a:moveTo>
                <a:cubicBezTo>
                  <a:pt x="207764" y="443901"/>
                  <a:pt x="249915" y="348683"/>
                  <a:pt x="331908" y="284049"/>
                </a:cubicBezTo>
                <a:cubicBezTo>
                  <a:pt x="463097" y="180634"/>
                  <a:pt x="646600" y="194675"/>
                  <a:pt x="741774" y="315409"/>
                </a:cubicBezTo>
                <a:cubicBezTo>
                  <a:pt x="631231" y="275026"/>
                  <a:pt x="502220" y="297941"/>
                  <a:pt x="403935" y="375418"/>
                </a:cubicBezTo>
                <a:cubicBezTo>
                  <a:pt x="305650" y="452895"/>
                  <a:pt x="253243" y="572989"/>
                  <a:pt x="266699" y="689905"/>
                </a:cubicBezTo>
                <a:lnTo>
                  <a:pt x="266698" y="689907"/>
                </a:lnTo>
                <a:cubicBezTo>
                  <a:pt x="231008" y="644631"/>
                  <a:pt x="212807" y="590781"/>
                  <a:pt x="210916" y="535701"/>
                </a:cubicBezTo>
                <a:close/>
                <a:moveTo>
                  <a:pt x="134938" y="517381"/>
                </a:moveTo>
                <a:cubicBezTo>
                  <a:pt x="134938" y="728600"/>
                  <a:pt x="306164" y="899826"/>
                  <a:pt x="517383" y="899826"/>
                </a:cubicBezTo>
                <a:cubicBezTo>
                  <a:pt x="728602" y="899826"/>
                  <a:pt x="899828" y="728600"/>
                  <a:pt x="899828" y="517381"/>
                </a:cubicBezTo>
                <a:cubicBezTo>
                  <a:pt x="899828" y="306162"/>
                  <a:pt x="728602" y="134936"/>
                  <a:pt x="517383" y="134936"/>
                </a:cubicBezTo>
                <a:cubicBezTo>
                  <a:pt x="306164" y="134936"/>
                  <a:pt x="134938" y="306162"/>
                  <a:pt x="134938" y="517381"/>
                </a:cubicBezTo>
                <a:close/>
                <a:moveTo>
                  <a:pt x="0" y="517382"/>
                </a:moveTo>
                <a:cubicBezTo>
                  <a:pt x="0" y="231640"/>
                  <a:pt x="231640" y="0"/>
                  <a:pt x="517382" y="0"/>
                </a:cubicBezTo>
                <a:cubicBezTo>
                  <a:pt x="803124" y="0"/>
                  <a:pt x="1034764" y="231640"/>
                  <a:pt x="1034764" y="517382"/>
                </a:cubicBezTo>
                <a:cubicBezTo>
                  <a:pt x="1034764" y="767406"/>
                  <a:pt x="857415" y="976008"/>
                  <a:pt x="621653" y="1024253"/>
                </a:cubicBezTo>
                <a:lnTo>
                  <a:pt x="620527" y="1024366"/>
                </a:lnTo>
                <a:lnTo>
                  <a:pt x="662992" y="1598797"/>
                </a:lnTo>
                <a:lnTo>
                  <a:pt x="371775" y="1598797"/>
                </a:lnTo>
                <a:lnTo>
                  <a:pt x="414241" y="1024367"/>
                </a:lnTo>
                <a:lnTo>
                  <a:pt x="413112" y="1024253"/>
                </a:lnTo>
                <a:cubicBezTo>
                  <a:pt x="177349" y="976008"/>
                  <a:pt x="0" y="767406"/>
                  <a:pt x="0" y="517382"/>
                </a:cubicBezTo>
                <a:close/>
              </a:path>
            </a:pathLst>
          </a:custGeom>
          <a:solidFill>
            <a:schemeClr val="bg1">
              <a:alpha val="20000"/>
            </a:schemeClr>
          </a:solidFill>
          <a:ln>
            <a:noFill/>
          </a:ln>
          <a:effectLst>
            <a:outerShdw blurRad="127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16654"/>
            <a:ext cx="1569183" cy="612144"/>
            <a:chOff x="-2096383" y="21447"/>
            <a:chExt cx="1569183" cy="612144"/>
          </a:xfrm>
        </p:grpSpPr>
        <p:sp>
          <p:nvSpPr>
            <p:cNvPr id="15" name="TextBox 14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</a:p>
          </p:txBody>
        </p:sp>
        <p:sp>
          <p:nvSpPr>
            <p:cNvPr id="16" name="TextBox 15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</a:p>
          </p:txBody>
        </p:sp>
        <p:pic>
          <p:nvPicPr>
            <p:cNvPr id="17" name="Picture 16"/>
            <p:cNvPicPr>
              <a:picLocks noChangeAspect="1"/>
            </p:cNvPicPr>
            <p:nvPr userDrawn="1"/>
          </p:nvPicPr>
          <p:blipFill>
            <a:blip r:embed="rId3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8" name="Rectangle 17"/>
          <p:cNvSpPr/>
          <p:nvPr userDrawn="1"/>
        </p:nvSpPr>
        <p:spPr>
          <a:xfrm>
            <a:off x="-12701" y="6959601"/>
            <a:ext cx="1661032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100" b="0" i="0" dirty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1100" b="0" i="0" u="none" strike="noStrike" dirty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530658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3600" b="1" kern="1200">
          <a:solidFill>
            <a:schemeClr val="bg1"/>
          </a:solidFill>
          <a:latin typeface="Helvetica" panose="020B0500000000000000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323A4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7E942A-26CB-4FC8-A61F-ED7BAF06B75B}" type="datetimeFigureOut">
              <a:rPr lang="en-US" smtClean="0"/>
              <a:t>8/31/2018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6465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D8477F00-1EEE-4EEA-9554-022C0801B187}"/>
              </a:ext>
            </a:extLst>
          </p:cNvPr>
          <p:cNvGrpSpPr/>
          <p:nvPr/>
        </p:nvGrpSpPr>
        <p:grpSpPr>
          <a:xfrm>
            <a:off x="8929495" y="1394507"/>
            <a:ext cx="2618913" cy="4225771"/>
            <a:chOff x="9224790" y="1394507"/>
            <a:chExt cx="2618913" cy="4225771"/>
          </a:xfrm>
        </p:grpSpPr>
        <p:sp>
          <p:nvSpPr>
            <p:cNvPr id="99" name="Rectangle: Rounded Corners 98">
              <a:extLst>
                <a:ext uri="{FF2B5EF4-FFF2-40B4-BE49-F238E27FC236}">
                  <a16:creationId xmlns:a16="http://schemas.microsoft.com/office/drawing/2014/main" id="{91B82AEC-C8A0-4A22-9349-39B17D9ACE46}"/>
                </a:ext>
              </a:extLst>
            </p:cNvPr>
            <p:cNvSpPr/>
            <p:nvPr/>
          </p:nvSpPr>
          <p:spPr>
            <a:xfrm>
              <a:off x="9251931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accent6"/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86EBB0BC-3828-4E02-A8BF-DAA37C8151EC}"/>
                </a:ext>
              </a:extLst>
            </p:cNvPr>
            <p:cNvSpPr/>
            <p:nvPr/>
          </p:nvSpPr>
          <p:spPr>
            <a:xfrm>
              <a:off x="9224790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DB032579-7117-4FCB-AFF4-D7D1A8073E52}"/>
                </a:ext>
              </a:extLst>
            </p:cNvPr>
            <p:cNvSpPr txBox="1"/>
            <p:nvPr/>
          </p:nvSpPr>
          <p:spPr>
            <a:xfrm>
              <a:off x="9458859" y="3322345"/>
              <a:ext cx="2150782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6">
                      <a:lumMod val="75000"/>
                    </a:schemeClr>
                  </a:solidFill>
                </a:rPr>
                <a:t>Top-notch offer</a:t>
              </a: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1A481AD4-BCD8-4875-BEE7-E56F73387BCF}"/>
                </a:ext>
              </a:extLst>
            </p:cNvPr>
            <p:cNvSpPr txBox="1"/>
            <p:nvPr/>
          </p:nvSpPr>
          <p:spPr>
            <a:xfrm>
              <a:off x="9438946" y="3894620"/>
              <a:ext cx="2190600" cy="3077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400" dirty="0"/>
                <a:t>Lorem ipsum dolor sit </a:t>
              </a:r>
              <a:r>
                <a:rPr lang="en-US" sz="1400" dirty="0" err="1"/>
                <a:t>amet</a:t>
              </a:r>
              <a:endParaRPr lang="en-US" sz="1400" dirty="0"/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62D42769-BAF4-4CBA-BABC-3D293AACD568}"/>
                </a:ext>
              </a:extLst>
            </p:cNvPr>
            <p:cNvSpPr txBox="1"/>
            <p:nvPr/>
          </p:nvSpPr>
          <p:spPr>
            <a:xfrm>
              <a:off x="10090856" y="4946838"/>
              <a:ext cx="886782" cy="64633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3600" b="1" dirty="0"/>
                <a:t>999</a:t>
              </a: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722E2730-32FE-4469-BE17-D937E9F3BD08}"/>
                </a:ext>
              </a:extLst>
            </p:cNvPr>
            <p:cNvSpPr txBox="1"/>
            <p:nvPr/>
          </p:nvSpPr>
          <p:spPr>
            <a:xfrm>
              <a:off x="9365657" y="4313007"/>
              <a:ext cx="2337179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/>
                <a:t>pharetra </a:t>
              </a:r>
              <a:r>
                <a:rPr lang="en-US" dirty="0" err="1"/>
                <a:t>proin</a:t>
              </a:r>
              <a:r>
                <a:rPr lang="en-US" dirty="0"/>
                <a:t> </a:t>
              </a:r>
              <a:r>
                <a:rPr lang="en-US" dirty="0" err="1"/>
                <a:t>egestas</a:t>
              </a:r>
              <a:r>
                <a:rPr lang="en-US" dirty="0"/>
                <a:t> </a:t>
              </a:r>
              <a:r>
                <a:rPr lang="en-US" dirty="0" err="1"/>
                <a:t>arcu</a:t>
              </a:r>
              <a:r>
                <a:rPr lang="en-US" dirty="0"/>
                <a:t> </a:t>
              </a:r>
              <a:r>
                <a:rPr lang="en-US" dirty="0" err="1"/>
                <a:t>erat</a:t>
              </a:r>
              <a:r>
                <a:rPr lang="en-US" dirty="0"/>
                <a:t> dolor</a:t>
              </a:r>
            </a:p>
          </p:txBody>
        </p: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FC85CCC8-D8D6-47EC-80D6-459E9F058541}"/>
                </a:ext>
              </a:extLst>
            </p:cNvPr>
            <p:cNvCxnSpPr>
              <a:cxnSpLocks/>
            </p:cNvCxnSpPr>
            <p:nvPr/>
          </p:nvCxnSpPr>
          <p:spPr>
            <a:xfrm>
              <a:off x="9224790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9B6BA41D-BE4C-423C-ACD3-719B9A17BA84}"/>
                </a:ext>
              </a:extLst>
            </p:cNvPr>
            <p:cNvCxnSpPr>
              <a:cxnSpLocks/>
            </p:cNvCxnSpPr>
            <p:nvPr/>
          </p:nvCxnSpPr>
          <p:spPr>
            <a:xfrm>
              <a:off x="9224790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42A7FB1-8850-40FF-A29F-A29CF6EEB28D}"/>
                </a:ext>
              </a:extLst>
            </p:cNvPr>
            <p:cNvCxnSpPr>
              <a:cxnSpLocks/>
            </p:cNvCxnSpPr>
            <p:nvPr/>
          </p:nvCxnSpPr>
          <p:spPr>
            <a:xfrm>
              <a:off x="9224790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A5B140F8-734C-47ED-99D6-18F33A8AFE20}"/>
                </a:ext>
              </a:extLst>
            </p:cNvPr>
            <p:cNvSpPr txBox="1"/>
            <p:nvPr/>
          </p:nvSpPr>
          <p:spPr>
            <a:xfrm>
              <a:off x="9931087" y="4952863"/>
              <a:ext cx="301686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 dirty="0"/>
                <a:t>$</a:t>
              </a:r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7C298BBF-B37F-4091-BCA6-162AD4F7394D}"/>
                </a:ext>
              </a:extLst>
            </p:cNvPr>
            <p:cNvGrpSpPr/>
            <p:nvPr/>
          </p:nvGrpSpPr>
          <p:grpSpPr>
            <a:xfrm>
              <a:off x="9224790" y="1394507"/>
              <a:ext cx="2618913" cy="1886972"/>
              <a:chOff x="9224790" y="1394507"/>
              <a:chExt cx="2618913" cy="1886972"/>
            </a:xfrm>
          </p:grpSpPr>
          <p:sp>
            <p:nvSpPr>
              <p:cNvPr id="159" name="Freeform: Shape 158">
                <a:extLst>
                  <a:ext uri="{FF2B5EF4-FFF2-40B4-BE49-F238E27FC236}">
                    <a16:creationId xmlns:a16="http://schemas.microsoft.com/office/drawing/2014/main" id="{CD05520C-8ED1-4910-9D4B-E02E56BF400F}"/>
                  </a:ext>
                </a:extLst>
              </p:cNvPr>
              <p:cNvSpPr/>
              <p:nvPr/>
            </p:nvSpPr>
            <p:spPr>
              <a:xfrm>
                <a:off x="9224790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0" name="Freeform: Shape 159">
                <a:extLst>
                  <a:ext uri="{FF2B5EF4-FFF2-40B4-BE49-F238E27FC236}">
                    <a16:creationId xmlns:a16="http://schemas.microsoft.com/office/drawing/2014/main" id="{AEE6E105-CB37-4034-89E9-CF398EB5BF04}"/>
                  </a:ext>
                </a:extLst>
              </p:cNvPr>
              <p:cNvSpPr/>
              <p:nvPr/>
            </p:nvSpPr>
            <p:spPr>
              <a:xfrm>
                <a:off x="9224790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91440" rtlCol="0" anchor="t"/>
              <a:lstStyle/>
              <a:p>
                <a:pPr algn="ctr"/>
                <a:r>
                  <a:rPr lang="en-US" sz="2400" b="1" dirty="0">
                    <a:solidFill>
                      <a:schemeClr val="accent6">
                        <a:lumMod val="50000"/>
                      </a:schemeClr>
                    </a:solidFill>
                  </a:rPr>
                  <a:t>VIP</a:t>
                </a:r>
              </a:p>
            </p:txBody>
          </p:sp>
          <p:sp>
            <p:nvSpPr>
              <p:cNvPr id="161" name="Freeform: Shape 160">
                <a:extLst>
                  <a:ext uri="{FF2B5EF4-FFF2-40B4-BE49-F238E27FC236}">
                    <a16:creationId xmlns:a16="http://schemas.microsoft.com/office/drawing/2014/main" id="{2490BE0C-2C75-400F-A9C9-D5BE4CF48AB9}"/>
                  </a:ext>
                </a:extLst>
              </p:cNvPr>
              <p:cNvSpPr/>
              <p:nvPr/>
            </p:nvSpPr>
            <p:spPr>
              <a:xfrm>
                <a:off x="9224790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2" name="Freeform 11">
                <a:extLst>
                  <a:ext uri="{FF2B5EF4-FFF2-40B4-BE49-F238E27FC236}">
                    <a16:creationId xmlns:a16="http://schemas.microsoft.com/office/drawing/2014/main" id="{89A69BE6-2410-4D50-8ED3-3B01372C8D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70678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63" name="Group 162">
                <a:extLst>
                  <a:ext uri="{FF2B5EF4-FFF2-40B4-BE49-F238E27FC236}">
                    <a16:creationId xmlns:a16="http://schemas.microsoft.com/office/drawing/2014/main" id="{B4FCF45A-84F1-4531-866F-A6BBFB848C9F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0188646" y="1939912"/>
                <a:ext cx="688950" cy="667512"/>
                <a:chOff x="8098175" y="2885281"/>
                <a:chExt cx="669344" cy="648516"/>
              </a:xfrm>
            </p:grpSpPr>
            <p:sp>
              <p:nvSpPr>
                <p:cNvPr id="164" name="Freeform 43">
                  <a:extLst>
                    <a:ext uri="{FF2B5EF4-FFF2-40B4-BE49-F238E27FC236}">
                      <a16:creationId xmlns:a16="http://schemas.microsoft.com/office/drawing/2014/main" id="{6FF88486-A2C7-4C6F-8AA8-00A081977A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2316" y="2885281"/>
                  <a:ext cx="461062" cy="106035"/>
                </a:xfrm>
                <a:custGeom>
                  <a:avLst/>
                  <a:gdLst>
                    <a:gd name="T0" fmla="*/ 1508 w 1508"/>
                    <a:gd name="T1" fmla="*/ 173 h 346"/>
                    <a:gd name="T2" fmla="*/ 754 w 1508"/>
                    <a:gd name="T3" fmla="*/ 346 h 346"/>
                    <a:gd name="T4" fmla="*/ 0 w 1508"/>
                    <a:gd name="T5" fmla="*/ 173 h 346"/>
                    <a:gd name="T6" fmla="*/ 754 w 1508"/>
                    <a:gd name="T7" fmla="*/ 0 h 346"/>
                    <a:gd name="T8" fmla="*/ 1508 w 1508"/>
                    <a:gd name="T9" fmla="*/ 173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08" h="346">
                      <a:moveTo>
                        <a:pt x="1508" y="173"/>
                      </a:moveTo>
                      <a:lnTo>
                        <a:pt x="754" y="346"/>
                      </a:lnTo>
                      <a:lnTo>
                        <a:pt x="0" y="173"/>
                      </a:lnTo>
                      <a:lnTo>
                        <a:pt x="754" y="0"/>
                      </a:lnTo>
                      <a:lnTo>
                        <a:pt x="1508" y="173"/>
                      </a:lnTo>
                      <a:close/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44">
                  <a:extLst>
                    <a:ext uri="{FF2B5EF4-FFF2-40B4-BE49-F238E27FC236}">
                      <a16:creationId xmlns:a16="http://schemas.microsoft.com/office/drawing/2014/main" id="{117DD615-08B7-4C4C-8311-2578BD34CA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8175" y="3019718"/>
                  <a:ext cx="669344" cy="76686"/>
                </a:xfrm>
                <a:custGeom>
                  <a:avLst/>
                  <a:gdLst>
                    <a:gd name="T0" fmla="*/ 2186 w 2186"/>
                    <a:gd name="T1" fmla="*/ 0 h 251"/>
                    <a:gd name="T2" fmla="*/ 1093 w 2186"/>
                    <a:gd name="T3" fmla="*/ 251 h 251"/>
                    <a:gd name="T4" fmla="*/ 0 w 2186"/>
                    <a:gd name="T5" fmla="*/ 0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86" h="251">
                      <a:moveTo>
                        <a:pt x="2186" y="0"/>
                      </a:moveTo>
                      <a:lnTo>
                        <a:pt x="1093" y="25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45">
                  <a:extLst>
                    <a:ext uri="{FF2B5EF4-FFF2-40B4-BE49-F238E27FC236}">
                      <a16:creationId xmlns:a16="http://schemas.microsoft.com/office/drawing/2014/main" id="{13B35301-42E1-466C-8A64-DD4A59BA74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8175" y="2938298"/>
                  <a:ext cx="669344" cy="595499"/>
                </a:xfrm>
                <a:custGeom>
                  <a:avLst/>
                  <a:gdLst>
                    <a:gd name="T0" fmla="*/ 339 w 2186"/>
                    <a:gd name="T1" fmla="*/ 0 h 1946"/>
                    <a:gd name="T2" fmla="*/ 0 w 2186"/>
                    <a:gd name="T3" fmla="*/ 266 h 1946"/>
                    <a:gd name="T4" fmla="*/ 1093 w 2186"/>
                    <a:gd name="T5" fmla="*/ 1946 h 1946"/>
                    <a:gd name="T6" fmla="*/ 2186 w 2186"/>
                    <a:gd name="T7" fmla="*/ 266 h 1946"/>
                    <a:gd name="T8" fmla="*/ 1847 w 2186"/>
                    <a:gd name="T9" fmla="*/ 0 h 19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86" h="1946">
                      <a:moveTo>
                        <a:pt x="339" y="0"/>
                      </a:moveTo>
                      <a:lnTo>
                        <a:pt x="0" y="266"/>
                      </a:lnTo>
                      <a:lnTo>
                        <a:pt x="1093" y="1946"/>
                      </a:lnTo>
                      <a:lnTo>
                        <a:pt x="2186" y="266"/>
                      </a:lnTo>
                      <a:lnTo>
                        <a:pt x="1847" y="0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7" name="Freeform 46">
                  <a:extLst>
                    <a:ext uri="{FF2B5EF4-FFF2-40B4-BE49-F238E27FC236}">
                      <a16:creationId xmlns:a16="http://schemas.microsoft.com/office/drawing/2014/main" id="{B2C2D24F-502B-4592-8DF2-0E477D3887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3320" y="2961967"/>
                  <a:ext cx="198815" cy="571830"/>
                </a:xfrm>
                <a:custGeom>
                  <a:avLst/>
                  <a:gdLst>
                    <a:gd name="T0" fmla="*/ 408 w 650"/>
                    <a:gd name="T1" fmla="*/ 0 h 1867"/>
                    <a:gd name="T2" fmla="*/ 650 w 650"/>
                    <a:gd name="T3" fmla="*/ 289 h 1867"/>
                    <a:gd name="T4" fmla="*/ 0 w 650"/>
                    <a:gd name="T5" fmla="*/ 1867 h 1867"/>
                    <a:gd name="T6" fmla="*/ 0 w 650"/>
                    <a:gd name="T7" fmla="*/ 438 h 1867"/>
                    <a:gd name="T8" fmla="*/ 0 w 650"/>
                    <a:gd name="T9" fmla="*/ 94 h 18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0" h="1867">
                      <a:moveTo>
                        <a:pt x="408" y="0"/>
                      </a:moveTo>
                      <a:lnTo>
                        <a:pt x="650" y="289"/>
                      </a:lnTo>
                      <a:lnTo>
                        <a:pt x="0" y="1867"/>
                      </a:lnTo>
                      <a:lnTo>
                        <a:pt x="0" y="438"/>
                      </a:lnTo>
                      <a:lnTo>
                        <a:pt x="0" y="94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47">
                  <a:extLst>
                    <a:ext uri="{FF2B5EF4-FFF2-40B4-BE49-F238E27FC236}">
                      <a16:creationId xmlns:a16="http://schemas.microsoft.com/office/drawing/2014/main" id="{B0300171-EB1C-43A6-95F6-3023DA0023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28825" y="2961967"/>
                  <a:ext cx="200708" cy="567097"/>
                </a:xfrm>
                <a:custGeom>
                  <a:avLst/>
                  <a:gdLst>
                    <a:gd name="T0" fmla="*/ 194 w 657"/>
                    <a:gd name="T1" fmla="*/ 0 h 1851"/>
                    <a:gd name="T2" fmla="*/ 0 w 657"/>
                    <a:gd name="T3" fmla="*/ 289 h 1851"/>
                    <a:gd name="T4" fmla="*/ 657 w 657"/>
                    <a:gd name="T5" fmla="*/ 1851 h 18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657" h="1851">
                      <a:moveTo>
                        <a:pt x="194" y="0"/>
                      </a:moveTo>
                      <a:lnTo>
                        <a:pt x="0" y="289"/>
                      </a:lnTo>
                      <a:lnTo>
                        <a:pt x="657" y="1851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39" name="TextBox 238">
              <a:extLst>
                <a:ext uri="{FF2B5EF4-FFF2-40B4-BE49-F238E27FC236}">
                  <a16:creationId xmlns:a16="http://schemas.microsoft.com/office/drawing/2014/main" id="{76D7665E-9805-4A54-B348-2CC4A9161E0C}"/>
                </a:ext>
              </a:extLst>
            </p:cNvPr>
            <p:cNvSpPr txBox="1"/>
            <p:nvPr/>
          </p:nvSpPr>
          <p:spPr>
            <a:xfrm>
              <a:off x="10888187" y="5089614"/>
              <a:ext cx="91993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Wavy Pricing Table for PowerPoint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10AC628D-A9D7-4B86-B212-5539D5EF8920}"/>
              </a:ext>
            </a:extLst>
          </p:cNvPr>
          <p:cNvGrpSpPr/>
          <p:nvPr/>
        </p:nvGrpSpPr>
        <p:grpSpPr>
          <a:xfrm>
            <a:off x="771393" y="1394507"/>
            <a:ext cx="2618913" cy="4225771"/>
            <a:chOff x="410444" y="1394507"/>
            <a:chExt cx="2618913" cy="4225771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4B8AD345-C599-4F6B-B754-008805CA7CEA}"/>
                </a:ext>
              </a:extLst>
            </p:cNvPr>
            <p:cNvSpPr/>
            <p:nvPr/>
          </p:nvSpPr>
          <p:spPr>
            <a:xfrm>
              <a:off x="437585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accent1"/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DFCADFD-8EEC-48A1-B60B-A6A44A77B21C}"/>
                </a:ext>
              </a:extLst>
            </p:cNvPr>
            <p:cNvSpPr/>
            <p:nvPr/>
          </p:nvSpPr>
          <p:spPr>
            <a:xfrm>
              <a:off x="410444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9482859-E011-4525-85BC-27C7F73F1A0C}"/>
                </a:ext>
              </a:extLst>
            </p:cNvPr>
            <p:cNvGrpSpPr/>
            <p:nvPr/>
          </p:nvGrpSpPr>
          <p:grpSpPr>
            <a:xfrm>
              <a:off x="410444" y="1394507"/>
              <a:ext cx="2618913" cy="1886972"/>
              <a:chOff x="410444" y="1394507"/>
              <a:chExt cx="2618913" cy="1886972"/>
            </a:xfrm>
          </p:grpSpPr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A0781E87-9BB5-4FA6-BD2D-348608651A7A}"/>
                  </a:ext>
                </a:extLst>
              </p:cNvPr>
              <p:cNvSpPr/>
              <p:nvPr/>
            </p:nvSpPr>
            <p:spPr>
              <a:xfrm>
                <a:off x="410444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3CEF5644-C765-41FE-BA01-A9D98B4855B5}"/>
                  </a:ext>
                </a:extLst>
              </p:cNvPr>
              <p:cNvSpPr/>
              <p:nvPr/>
            </p:nvSpPr>
            <p:spPr>
              <a:xfrm>
                <a:off x="410444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91440" rtlCol="0" anchor="t"/>
              <a:lstStyle/>
              <a:p>
                <a:pPr algn="ctr"/>
                <a:r>
                  <a:rPr lang="en-US" sz="2400" b="1" dirty="0"/>
                  <a:t>BASIC</a:t>
                </a:r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E390058D-4F56-4B28-B5D8-42927162D16C}"/>
                  </a:ext>
                </a:extLst>
              </p:cNvPr>
              <p:cNvSpPr/>
              <p:nvPr/>
            </p:nvSpPr>
            <p:spPr>
              <a:xfrm>
                <a:off x="410444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Freeform 11">
                <a:extLst>
                  <a:ext uri="{FF2B5EF4-FFF2-40B4-BE49-F238E27FC236}">
                    <a16:creationId xmlns:a16="http://schemas.microsoft.com/office/drawing/2014/main" id="{54A41A65-DDBC-495F-839A-96EB9E6314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6332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BDE447B8-3A61-46AB-9B59-220B171146F9}"/>
                  </a:ext>
                </a:extLst>
              </p:cNvPr>
              <p:cNvGrpSpPr/>
              <p:nvPr/>
            </p:nvGrpSpPr>
            <p:grpSpPr>
              <a:xfrm>
                <a:off x="1400647" y="1931366"/>
                <a:ext cx="647729" cy="667064"/>
                <a:chOff x="2954506" y="2759075"/>
                <a:chExt cx="531813" cy="547688"/>
              </a:xfrm>
              <a:solidFill>
                <a:schemeClr val="bg1"/>
              </a:solidFill>
            </p:grpSpPr>
            <p:sp>
              <p:nvSpPr>
                <p:cNvPr id="19" name="Freeform 854">
                  <a:extLst>
                    <a:ext uri="{FF2B5EF4-FFF2-40B4-BE49-F238E27FC236}">
                      <a16:creationId xmlns:a16="http://schemas.microsoft.com/office/drawing/2014/main" id="{3F093C83-500F-45E8-BD8D-EB1FEFBA012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54506" y="2759075"/>
                  <a:ext cx="531813" cy="547688"/>
                </a:xfrm>
                <a:custGeom>
                  <a:avLst/>
                  <a:gdLst>
                    <a:gd name="T0" fmla="*/ 692 w 776"/>
                    <a:gd name="T1" fmla="*/ 353 h 800"/>
                    <a:gd name="T2" fmla="*/ 672 w 776"/>
                    <a:gd name="T3" fmla="*/ 176 h 800"/>
                    <a:gd name="T4" fmla="*/ 388 w 776"/>
                    <a:gd name="T5" fmla="*/ 710 h 800"/>
                    <a:gd name="T6" fmla="*/ 388 w 776"/>
                    <a:gd name="T7" fmla="*/ 222 h 800"/>
                    <a:gd name="T8" fmla="*/ 388 w 776"/>
                    <a:gd name="T9" fmla="*/ 710 h 800"/>
                    <a:gd name="T10" fmla="*/ 518 w 776"/>
                    <a:gd name="T11" fmla="*/ 776 h 800"/>
                    <a:gd name="T12" fmla="*/ 618 w 776"/>
                    <a:gd name="T13" fmla="*/ 661 h 800"/>
                    <a:gd name="T14" fmla="*/ 258 w 776"/>
                    <a:gd name="T15" fmla="*/ 776 h 800"/>
                    <a:gd name="T16" fmla="*/ 158 w 776"/>
                    <a:gd name="T17" fmla="*/ 661 h 800"/>
                    <a:gd name="T18" fmla="*/ 258 w 776"/>
                    <a:gd name="T19" fmla="*/ 776 h 800"/>
                    <a:gd name="T20" fmla="*/ 104 w 776"/>
                    <a:gd name="T21" fmla="*/ 176 h 800"/>
                    <a:gd name="T22" fmla="*/ 84 w 776"/>
                    <a:gd name="T23" fmla="*/ 353 h 800"/>
                    <a:gd name="T24" fmla="*/ 258 w 776"/>
                    <a:gd name="T25" fmla="*/ 155 h 800"/>
                    <a:gd name="T26" fmla="*/ 518 w 776"/>
                    <a:gd name="T27" fmla="*/ 155 h 800"/>
                    <a:gd name="T28" fmla="*/ 437 w 776"/>
                    <a:gd name="T29" fmla="*/ 201 h 800"/>
                    <a:gd name="T30" fmla="*/ 388 w 776"/>
                    <a:gd name="T31" fmla="*/ 143 h 800"/>
                    <a:gd name="T32" fmla="*/ 388 w 776"/>
                    <a:gd name="T33" fmla="*/ 97 h 800"/>
                    <a:gd name="T34" fmla="*/ 429 w 776"/>
                    <a:gd name="T35" fmla="*/ 118 h 800"/>
                    <a:gd name="T36" fmla="*/ 400 w 776"/>
                    <a:gd name="T37" fmla="*/ 74 h 800"/>
                    <a:gd name="T38" fmla="*/ 388 w 776"/>
                    <a:gd name="T39" fmla="*/ 53 h 800"/>
                    <a:gd name="T40" fmla="*/ 376 w 776"/>
                    <a:gd name="T41" fmla="*/ 74 h 800"/>
                    <a:gd name="T42" fmla="*/ 388 w 776"/>
                    <a:gd name="T43" fmla="*/ 167 h 800"/>
                    <a:gd name="T44" fmla="*/ 412 w 776"/>
                    <a:gd name="T45" fmla="*/ 198 h 800"/>
                    <a:gd name="T46" fmla="*/ 272 w 776"/>
                    <a:gd name="T47" fmla="*/ 214 h 800"/>
                    <a:gd name="T48" fmla="*/ 683 w 776"/>
                    <a:gd name="T49" fmla="*/ 153 h 800"/>
                    <a:gd name="T50" fmla="*/ 564 w 776"/>
                    <a:gd name="T51" fmla="*/ 238 h 800"/>
                    <a:gd name="T52" fmla="*/ 542 w 776"/>
                    <a:gd name="T53" fmla="*/ 155 h 800"/>
                    <a:gd name="T54" fmla="*/ 233 w 776"/>
                    <a:gd name="T55" fmla="*/ 155 h 800"/>
                    <a:gd name="T56" fmla="*/ 211 w 776"/>
                    <a:gd name="T57" fmla="*/ 238 h 800"/>
                    <a:gd name="T58" fmla="*/ 92 w 776"/>
                    <a:gd name="T59" fmla="*/ 153 h 800"/>
                    <a:gd name="T60" fmla="*/ 72 w 776"/>
                    <a:gd name="T61" fmla="*/ 376 h 800"/>
                    <a:gd name="T62" fmla="*/ 136 w 776"/>
                    <a:gd name="T63" fmla="*/ 643 h 800"/>
                    <a:gd name="T64" fmla="*/ 173 w 776"/>
                    <a:gd name="T65" fmla="*/ 799 h 800"/>
                    <a:gd name="T66" fmla="*/ 264 w 776"/>
                    <a:gd name="T67" fmla="*/ 800 h 800"/>
                    <a:gd name="T68" fmla="*/ 303 w 776"/>
                    <a:gd name="T69" fmla="*/ 726 h 800"/>
                    <a:gd name="T70" fmla="*/ 472 w 776"/>
                    <a:gd name="T71" fmla="*/ 726 h 800"/>
                    <a:gd name="T72" fmla="*/ 512 w 776"/>
                    <a:gd name="T73" fmla="*/ 800 h 800"/>
                    <a:gd name="T74" fmla="*/ 602 w 776"/>
                    <a:gd name="T75" fmla="*/ 799 h 800"/>
                    <a:gd name="T76" fmla="*/ 639 w 776"/>
                    <a:gd name="T77" fmla="*/ 643 h 800"/>
                    <a:gd name="T78" fmla="*/ 704 w 776"/>
                    <a:gd name="T79" fmla="*/ 376 h 800"/>
                    <a:gd name="T80" fmla="*/ 683 w 776"/>
                    <a:gd name="T81" fmla="*/ 153 h 8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76" h="800">
                      <a:moveTo>
                        <a:pt x="713" y="317"/>
                      </a:moveTo>
                      <a:cubicBezTo>
                        <a:pt x="706" y="332"/>
                        <a:pt x="699" y="344"/>
                        <a:pt x="692" y="353"/>
                      </a:cubicBezTo>
                      <a:cubicBezTo>
                        <a:pt x="668" y="312"/>
                        <a:pt x="631" y="276"/>
                        <a:pt x="585" y="249"/>
                      </a:cubicBezTo>
                      <a:cubicBezTo>
                        <a:pt x="603" y="210"/>
                        <a:pt x="653" y="184"/>
                        <a:pt x="672" y="176"/>
                      </a:cubicBezTo>
                      <a:cubicBezTo>
                        <a:pt x="689" y="195"/>
                        <a:pt x="741" y="259"/>
                        <a:pt x="713" y="317"/>
                      </a:cubicBezTo>
                      <a:close/>
                      <a:moveTo>
                        <a:pt x="388" y="710"/>
                      </a:moveTo>
                      <a:cubicBezTo>
                        <a:pt x="216" y="710"/>
                        <a:pt x="77" y="601"/>
                        <a:pt x="77" y="466"/>
                      </a:cubicBezTo>
                      <a:cubicBezTo>
                        <a:pt x="77" y="331"/>
                        <a:pt x="216" y="222"/>
                        <a:pt x="388" y="222"/>
                      </a:cubicBezTo>
                      <a:cubicBezTo>
                        <a:pt x="559" y="222"/>
                        <a:pt x="699" y="331"/>
                        <a:pt x="699" y="466"/>
                      </a:cubicBezTo>
                      <a:cubicBezTo>
                        <a:pt x="699" y="601"/>
                        <a:pt x="559" y="710"/>
                        <a:pt x="388" y="710"/>
                      </a:cubicBezTo>
                      <a:close/>
                      <a:moveTo>
                        <a:pt x="595" y="775"/>
                      </a:moveTo>
                      <a:lnTo>
                        <a:pt x="518" y="776"/>
                      </a:lnTo>
                      <a:cubicBezTo>
                        <a:pt x="512" y="768"/>
                        <a:pt x="501" y="749"/>
                        <a:pt x="496" y="720"/>
                      </a:cubicBezTo>
                      <a:cubicBezTo>
                        <a:pt x="542" y="708"/>
                        <a:pt x="583" y="687"/>
                        <a:pt x="618" y="661"/>
                      </a:cubicBezTo>
                      <a:cubicBezTo>
                        <a:pt x="621" y="693"/>
                        <a:pt x="618" y="734"/>
                        <a:pt x="595" y="775"/>
                      </a:cubicBezTo>
                      <a:close/>
                      <a:moveTo>
                        <a:pt x="258" y="776"/>
                      </a:moveTo>
                      <a:lnTo>
                        <a:pt x="180" y="775"/>
                      </a:lnTo>
                      <a:cubicBezTo>
                        <a:pt x="157" y="734"/>
                        <a:pt x="154" y="693"/>
                        <a:pt x="158" y="661"/>
                      </a:cubicBezTo>
                      <a:cubicBezTo>
                        <a:pt x="192" y="687"/>
                        <a:pt x="234" y="707"/>
                        <a:pt x="279" y="720"/>
                      </a:cubicBezTo>
                      <a:cubicBezTo>
                        <a:pt x="274" y="749"/>
                        <a:pt x="263" y="768"/>
                        <a:pt x="258" y="776"/>
                      </a:cubicBezTo>
                      <a:close/>
                      <a:moveTo>
                        <a:pt x="62" y="317"/>
                      </a:moveTo>
                      <a:cubicBezTo>
                        <a:pt x="34" y="259"/>
                        <a:pt x="86" y="195"/>
                        <a:pt x="104" y="176"/>
                      </a:cubicBezTo>
                      <a:cubicBezTo>
                        <a:pt x="123" y="184"/>
                        <a:pt x="172" y="210"/>
                        <a:pt x="190" y="249"/>
                      </a:cubicBezTo>
                      <a:cubicBezTo>
                        <a:pt x="145" y="276"/>
                        <a:pt x="108" y="312"/>
                        <a:pt x="84" y="353"/>
                      </a:cubicBezTo>
                      <a:cubicBezTo>
                        <a:pt x="77" y="344"/>
                        <a:pt x="69" y="332"/>
                        <a:pt x="62" y="317"/>
                      </a:cubicBezTo>
                      <a:close/>
                      <a:moveTo>
                        <a:pt x="258" y="155"/>
                      </a:moveTo>
                      <a:cubicBezTo>
                        <a:pt x="258" y="83"/>
                        <a:pt x="316" y="25"/>
                        <a:pt x="388" y="25"/>
                      </a:cubicBezTo>
                      <a:cubicBezTo>
                        <a:pt x="459" y="25"/>
                        <a:pt x="518" y="83"/>
                        <a:pt x="518" y="155"/>
                      </a:cubicBezTo>
                      <a:cubicBezTo>
                        <a:pt x="518" y="175"/>
                        <a:pt x="512" y="196"/>
                        <a:pt x="503" y="214"/>
                      </a:cubicBezTo>
                      <a:cubicBezTo>
                        <a:pt x="482" y="208"/>
                        <a:pt x="460" y="203"/>
                        <a:pt x="437" y="201"/>
                      </a:cubicBezTo>
                      <a:cubicBezTo>
                        <a:pt x="438" y="197"/>
                        <a:pt x="439" y="194"/>
                        <a:pt x="439" y="190"/>
                      </a:cubicBezTo>
                      <a:cubicBezTo>
                        <a:pt x="439" y="161"/>
                        <a:pt x="419" y="143"/>
                        <a:pt x="388" y="143"/>
                      </a:cubicBezTo>
                      <a:cubicBezTo>
                        <a:pt x="370" y="143"/>
                        <a:pt x="361" y="135"/>
                        <a:pt x="361" y="120"/>
                      </a:cubicBezTo>
                      <a:cubicBezTo>
                        <a:pt x="361" y="107"/>
                        <a:pt x="373" y="97"/>
                        <a:pt x="388" y="97"/>
                      </a:cubicBezTo>
                      <a:cubicBezTo>
                        <a:pt x="399" y="97"/>
                        <a:pt x="409" y="103"/>
                        <a:pt x="413" y="112"/>
                      </a:cubicBezTo>
                      <a:cubicBezTo>
                        <a:pt x="415" y="118"/>
                        <a:pt x="422" y="121"/>
                        <a:pt x="429" y="118"/>
                      </a:cubicBezTo>
                      <a:cubicBezTo>
                        <a:pt x="435" y="116"/>
                        <a:pt x="438" y="108"/>
                        <a:pt x="435" y="102"/>
                      </a:cubicBezTo>
                      <a:cubicBezTo>
                        <a:pt x="429" y="88"/>
                        <a:pt x="416" y="77"/>
                        <a:pt x="400" y="74"/>
                      </a:cubicBezTo>
                      <a:lnTo>
                        <a:pt x="400" y="65"/>
                      </a:lnTo>
                      <a:cubicBezTo>
                        <a:pt x="400" y="58"/>
                        <a:pt x="394" y="53"/>
                        <a:pt x="388" y="53"/>
                      </a:cubicBezTo>
                      <a:cubicBezTo>
                        <a:pt x="381" y="53"/>
                        <a:pt x="376" y="58"/>
                        <a:pt x="376" y="65"/>
                      </a:cubicBezTo>
                      <a:lnTo>
                        <a:pt x="376" y="74"/>
                      </a:lnTo>
                      <a:cubicBezTo>
                        <a:pt x="353" y="79"/>
                        <a:pt x="337" y="97"/>
                        <a:pt x="337" y="120"/>
                      </a:cubicBezTo>
                      <a:cubicBezTo>
                        <a:pt x="337" y="142"/>
                        <a:pt x="350" y="167"/>
                        <a:pt x="388" y="167"/>
                      </a:cubicBezTo>
                      <a:cubicBezTo>
                        <a:pt x="405" y="167"/>
                        <a:pt x="414" y="175"/>
                        <a:pt x="414" y="190"/>
                      </a:cubicBezTo>
                      <a:cubicBezTo>
                        <a:pt x="414" y="193"/>
                        <a:pt x="414" y="196"/>
                        <a:pt x="412" y="198"/>
                      </a:cubicBezTo>
                      <a:cubicBezTo>
                        <a:pt x="404" y="198"/>
                        <a:pt x="396" y="198"/>
                        <a:pt x="388" y="198"/>
                      </a:cubicBezTo>
                      <a:cubicBezTo>
                        <a:pt x="347" y="198"/>
                        <a:pt x="308" y="203"/>
                        <a:pt x="272" y="214"/>
                      </a:cubicBezTo>
                      <a:cubicBezTo>
                        <a:pt x="263" y="196"/>
                        <a:pt x="258" y="175"/>
                        <a:pt x="258" y="155"/>
                      </a:cubicBezTo>
                      <a:close/>
                      <a:moveTo>
                        <a:pt x="683" y="153"/>
                      </a:moveTo>
                      <a:cubicBezTo>
                        <a:pt x="680" y="150"/>
                        <a:pt x="675" y="149"/>
                        <a:pt x="671" y="150"/>
                      </a:cubicBezTo>
                      <a:cubicBezTo>
                        <a:pt x="667" y="152"/>
                        <a:pt x="591" y="181"/>
                        <a:pt x="564" y="238"/>
                      </a:cubicBezTo>
                      <a:cubicBezTo>
                        <a:pt x="552" y="232"/>
                        <a:pt x="540" y="227"/>
                        <a:pt x="527" y="222"/>
                      </a:cubicBezTo>
                      <a:cubicBezTo>
                        <a:pt x="537" y="201"/>
                        <a:pt x="542" y="178"/>
                        <a:pt x="542" y="155"/>
                      </a:cubicBezTo>
                      <a:cubicBezTo>
                        <a:pt x="542" y="70"/>
                        <a:pt x="473" y="0"/>
                        <a:pt x="388" y="0"/>
                      </a:cubicBezTo>
                      <a:cubicBezTo>
                        <a:pt x="303" y="0"/>
                        <a:pt x="233" y="70"/>
                        <a:pt x="233" y="155"/>
                      </a:cubicBezTo>
                      <a:cubicBezTo>
                        <a:pt x="233" y="178"/>
                        <a:pt x="239" y="201"/>
                        <a:pt x="249" y="222"/>
                      </a:cubicBezTo>
                      <a:cubicBezTo>
                        <a:pt x="236" y="227"/>
                        <a:pt x="223" y="232"/>
                        <a:pt x="211" y="238"/>
                      </a:cubicBezTo>
                      <a:cubicBezTo>
                        <a:pt x="185" y="181"/>
                        <a:pt x="108" y="152"/>
                        <a:pt x="105" y="150"/>
                      </a:cubicBezTo>
                      <a:cubicBezTo>
                        <a:pt x="100" y="149"/>
                        <a:pt x="96" y="150"/>
                        <a:pt x="92" y="153"/>
                      </a:cubicBezTo>
                      <a:cubicBezTo>
                        <a:pt x="88" y="157"/>
                        <a:pt x="0" y="244"/>
                        <a:pt x="40" y="328"/>
                      </a:cubicBezTo>
                      <a:cubicBezTo>
                        <a:pt x="50" y="348"/>
                        <a:pt x="61" y="364"/>
                        <a:pt x="72" y="376"/>
                      </a:cubicBezTo>
                      <a:cubicBezTo>
                        <a:pt x="59" y="404"/>
                        <a:pt x="53" y="435"/>
                        <a:pt x="53" y="466"/>
                      </a:cubicBezTo>
                      <a:cubicBezTo>
                        <a:pt x="53" y="534"/>
                        <a:pt x="84" y="596"/>
                        <a:pt x="136" y="643"/>
                      </a:cubicBezTo>
                      <a:cubicBezTo>
                        <a:pt x="129" y="682"/>
                        <a:pt x="129" y="737"/>
                        <a:pt x="163" y="793"/>
                      </a:cubicBezTo>
                      <a:cubicBezTo>
                        <a:pt x="165" y="797"/>
                        <a:pt x="169" y="799"/>
                        <a:pt x="173" y="799"/>
                      </a:cubicBezTo>
                      <a:lnTo>
                        <a:pt x="263" y="800"/>
                      </a:lnTo>
                      <a:lnTo>
                        <a:pt x="264" y="800"/>
                      </a:lnTo>
                      <a:cubicBezTo>
                        <a:pt x="267" y="800"/>
                        <a:pt x="270" y="799"/>
                        <a:pt x="273" y="796"/>
                      </a:cubicBezTo>
                      <a:cubicBezTo>
                        <a:pt x="274" y="795"/>
                        <a:pt x="294" y="771"/>
                        <a:pt x="303" y="726"/>
                      </a:cubicBezTo>
                      <a:cubicBezTo>
                        <a:pt x="330" y="731"/>
                        <a:pt x="358" y="734"/>
                        <a:pt x="388" y="734"/>
                      </a:cubicBezTo>
                      <a:cubicBezTo>
                        <a:pt x="417" y="734"/>
                        <a:pt x="445" y="731"/>
                        <a:pt x="472" y="726"/>
                      </a:cubicBezTo>
                      <a:cubicBezTo>
                        <a:pt x="481" y="771"/>
                        <a:pt x="501" y="795"/>
                        <a:pt x="503" y="796"/>
                      </a:cubicBezTo>
                      <a:cubicBezTo>
                        <a:pt x="505" y="799"/>
                        <a:pt x="508" y="800"/>
                        <a:pt x="512" y="800"/>
                      </a:cubicBezTo>
                      <a:lnTo>
                        <a:pt x="512" y="800"/>
                      </a:lnTo>
                      <a:lnTo>
                        <a:pt x="602" y="799"/>
                      </a:lnTo>
                      <a:cubicBezTo>
                        <a:pt x="607" y="799"/>
                        <a:pt x="610" y="797"/>
                        <a:pt x="613" y="793"/>
                      </a:cubicBezTo>
                      <a:cubicBezTo>
                        <a:pt x="647" y="737"/>
                        <a:pt x="647" y="682"/>
                        <a:pt x="639" y="643"/>
                      </a:cubicBezTo>
                      <a:cubicBezTo>
                        <a:pt x="691" y="596"/>
                        <a:pt x="723" y="534"/>
                        <a:pt x="723" y="466"/>
                      </a:cubicBezTo>
                      <a:cubicBezTo>
                        <a:pt x="723" y="435"/>
                        <a:pt x="716" y="404"/>
                        <a:pt x="704" y="376"/>
                      </a:cubicBezTo>
                      <a:cubicBezTo>
                        <a:pt x="715" y="364"/>
                        <a:pt x="726" y="348"/>
                        <a:pt x="735" y="328"/>
                      </a:cubicBezTo>
                      <a:cubicBezTo>
                        <a:pt x="776" y="244"/>
                        <a:pt x="687" y="157"/>
                        <a:pt x="683" y="15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" name="Freeform 855">
                  <a:extLst>
                    <a:ext uri="{FF2B5EF4-FFF2-40B4-BE49-F238E27FC236}">
                      <a16:creationId xmlns:a16="http://schemas.microsoft.com/office/drawing/2014/main" id="{FCF937AC-7BE7-4E33-AEEE-6D025DFBF93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40243" y="3078163"/>
                  <a:ext cx="158750" cy="123825"/>
                </a:xfrm>
                <a:custGeom>
                  <a:avLst/>
                  <a:gdLst>
                    <a:gd name="T0" fmla="*/ 116 w 231"/>
                    <a:gd name="T1" fmla="*/ 155 h 179"/>
                    <a:gd name="T2" fmla="*/ 24 w 231"/>
                    <a:gd name="T3" fmla="*/ 89 h 179"/>
                    <a:gd name="T4" fmla="*/ 116 w 231"/>
                    <a:gd name="T5" fmla="*/ 24 h 179"/>
                    <a:gd name="T6" fmla="*/ 207 w 231"/>
                    <a:gd name="T7" fmla="*/ 89 h 179"/>
                    <a:gd name="T8" fmla="*/ 116 w 231"/>
                    <a:gd name="T9" fmla="*/ 155 h 179"/>
                    <a:gd name="T10" fmla="*/ 116 w 231"/>
                    <a:gd name="T11" fmla="*/ 0 h 179"/>
                    <a:gd name="T12" fmla="*/ 0 w 231"/>
                    <a:gd name="T13" fmla="*/ 89 h 179"/>
                    <a:gd name="T14" fmla="*/ 116 w 231"/>
                    <a:gd name="T15" fmla="*/ 179 h 179"/>
                    <a:gd name="T16" fmla="*/ 231 w 231"/>
                    <a:gd name="T17" fmla="*/ 89 h 179"/>
                    <a:gd name="T18" fmla="*/ 116 w 231"/>
                    <a:gd name="T19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31" h="179">
                      <a:moveTo>
                        <a:pt x="116" y="155"/>
                      </a:moveTo>
                      <a:cubicBezTo>
                        <a:pt x="65" y="155"/>
                        <a:pt x="24" y="126"/>
                        <a:pt x="24" y="89"/>
                      </a:cubicBezTo>
                      <a:cubicBezTo>
                        <a:pt x="24" y="53"/>
                        <a:pt x="65" y="24"/>
                        <a:pt x="116" y="24"/>
                      </a:cubicBezTo>
                      <a:cubicBezTo>
                        <a:pt x="166" y="24"/>
                        <a:pt x="207" y="53"/>
                        <a:pt x="207" y="89"/>
                      </a:cubicBezTo>
                      <a:cubicBezTo>
                        <a:pt x="207" y="126"/>
                        <a:pt x="166" y="155"/>
                        <a:pt x="116" y="155"/>
                      </a:cubicBezTo>
                      <a:close/>
                      <a:moveTo>
                        <a:pt x="116" y="0"/>
                      </a:moveTo>
                      <a:cubicBezTo>
                        <a:pt x="52" y="0"/>
                        <a:pt x="0" y="40"/>
                        <a:pt x="0" y="89"/>
                      </a:cubicBezTo>
                      <a:cubicBezTo>
                        <a:pt x="0" y="139"/>
                        <a:pt x="52" y="179"/>
                        <a:pt x="116" y="179"/>
                      </a:cubicBezTo>
                      <a:cubicBezTo>
                        <a:pt x="179" y="179"/>
                        <a:pt x="231" y="139"/>
                        <a:pt x="231" y="89"/>
                      </a:cubicBezTo>
                      <a:cubicBezTo>
                        <a:pt x="231" y="40"/>
                        <a:pt x="179" y="0"/>
                        <a:pt x="11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" name="Oval 856">
                  <a:extLst>
                    <a:ext uri="{FF2B5EF4-FFF2-40B4-BE49-F238E27FC236}">
                      <a16:creationId xmlns:a16="http://schemas.microsoft.com/office/drawing/2014/main" id="{0E4F563A-AF1D-4E76-BDA5-9F33DC6FC65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89456" y="3132138"/>
                  <a:ext cx="17463" cy="1587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" name="Oval 858">
                  <a:extLst>
                    <a:ext uri="{FF2B5EF4-FFF2-40B4-BE49-F238E27FC236}">
                      <a16:creationId xmlns:a16="http://schemas.microsoft.com/office/drawing/2014/main" id="{17143947-28BD-4170-AF4D-9134BDB5B98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33906" y="3132138"/>
                  <a:ext cx="17463" cy="1587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" name="Freeform 859">
                  <a:extLst>
                    <a:ext uri="{FF2B5EF4-FFF2-40B4-BE49-F238E27FC236}">
                      <a16:creationId xmlns:a16="http://schemas.microsoft.com/office/drawing/2014/main" id="{BF937C94-657C-4FE3-A020-60B8AC874E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94206" y="2967038"/>
                  <a:ext cx="92075" cy="95250"/>
                </a:xfrm>
                <a:custGeom>
                  <a:avLst/>
                  <a:gdLst>
                    <a:gd name="T0" fmla="*/ 67 w 134"/>
                    <a:gd name="T1" fmla="*/ 117 h 141"/>
                    <a:gd name="T2" fmla="*/ 25 w 134"/>
                    <a:gd name="T3" fmla="*/ 64 h 141"/>
                    <a:gd name="T4" fmla="*/ 67 w 134"/>
                    <a:gd name="T5" fmla="*/ 25 h 141"/>
                    <a:gd name="T6" fmla="*/ 110 w 134"/>
                    <a:gd name="T7" fmla="*/ 64 h 141"/>
                    <a:gd name="T8" fmla="*/ 67 w 134"/>
                    <a:gd name="T9" fmla="*/ 117 h 141"/>
                    <a:gd name="T10" fmla="*/ 134 w 134"/>
                    <a:gd name="T11" fmla="*/ 64 h 141"/>
                    <a:gd name="T12" fmla="*/ 67 w 134"/>
                    <a:gd name="T13" fmla="*/ 0 h 141"/>
                    <a:gd name="T14" fmla="*/ 0 w 134"/>
                    <a:gd name="T15" fmla="*/ 64 h 141"/>
                    <a:gd name="T16" fmla="*/ 67 w 134"/>
                    <a:gd name="T17" fmla="*/ 141 h 141"/>
                    <a:gd name="T18" fmla="*/ 134 w 134"/>
                    <a:gd name="T19" fmla="*/ 64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4" h="141">
                      <a:moveTo>
                        <a:pt x="67" y="117"/>
                      </a:moveTo>
                      <a:cubicBezTo>
                        <a:pt x="44" y="117"/>
                        <a:pt x="25" y="93"/>
                        <a:pt x="25" y="64"/>
                      </a:cubicBezTo>
                      <a:cubicBezTo>
                        <a:pt x="25" y="30"/>
                        <a:pt x="51" y="25"/>
                        <a:pt x="67" y="25"/>
                      </a:cubicBezTo>
                      <a:cubicBezTo>
                        <a:pt x="83" y="25"/>
                        <a:pt x="110" y="30"/>
                        <a:pt x="110" y="64"/>
                      </a:cubicBezTo>
                      <a:cubicBezTo>
                        <a:pt x="110" y="93"/>
                        <a:pt x="91" y="117"/>
                        <a:pt x="67" y="117"/>
                      </a:cubicBezTo>
                      <a:close/>
                      <a:moveTo>
                        <a:pt x="134" y="64"/>
                      </a:moveTo>
                      <a:cubicBezTo>
                        <a:pt x="134" y="25"/>
                        <a:pt x="108" y="0"/>
                        <a:pt x="67" y="0"/>
                      </a:cubicBezTo>
                      <a:cubicBezTo>
                        <a:pt x="27" y="0"/>
                        <a:pt x="0" y="25"/>
                        <a:pt x="0" y="64"/>
                      </a:cubicBezTo>
                      <a:cubicBezTo>
                        <a:pt x="0" y="106"/>
                        <a:pt x="30" y="141"/>
                        <a:pt x="67" y="141"/>
                      </a:cubicBezTo>
                      <a:cubicBezTo>
                        <a:pt x="104" y="141"/>
                        <a:pt x="134" y="106"/>
                        <a:pt x="134" y="6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" name="Oval 860">
                  <a:extLst>
                    <a:ext uri="{FF2B5EF4-FFF2-40B4-BE49-F238E27FC236}">
                      <a16:creationId xmlns:a16="http://schemas.microsoft.com/office/drawing/2014/main" id="{4C907626-9A4B-4E03-8360-C929ACE0201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40243" y="3001963"/>
                  <a:ext cx="17463" cy="174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" name="Freeform 861">
                  <a:extLst>
                    <a:ext uri="{FF2B5EF4-FFF2-40B4-BE49-F238E27FC236}">
                      <a16:creationId xmlns:a16="http://schemas.microsoft.com/office/drawing/2014/main" id="{ACADADB6-C09A-4A23-B0AD-164A147D4CF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54543" y="2967038"/>
                  <a:ext cx="90488" cy="95250"/>
                </a:xfrm>
                <a:custGeom>
                  <a:avLst/>
                  <a:gdLst>
                    <a:gd name="T0" fmla="*/ 67 w 134"/>
                    <a:gd name="T1" fmla="*/ 117 h 141"/>
                    <a:gd name="T2" fmla="*/ 24 w 134"/>
                    <a:gd name="T3" fmla="*/ 64 h 141"/>
                    <a:gd name="T4" fmla="*/ 67 w 134"/>
                    <a:gd name="T5" fmla="*/ 25 h 141"/>
                    <a:gd name="T6" fmla="*/ 110 w 134"/>
                    <a:gd name="T7" fmla="*/ 64 h 141"/>
                    <a:gd name="T8" fmla="*/ 67 w 134"/>
                    <a:gd name="T9" fmla="*/ 117 h 141"/>
                    <a:gd name="T10" fmla="*/ 67 w 134"/>
                    <a:gd name="T11" fmla="*/ 0 h 141"/>
                    <a:gd name="T12" fmla="*/ 0 w 134"/>
                    <a:gd name="T13" fmla="*/ 64 h 141"/>
                    <a:gd name="T14" fmla="*/ 67 w 134"/>
                    <a:gd name="T15" fmla="*/ 141 h 141"/>
                    <a:gd name="T16" fmla="*/ 134 w 134"/>
                    <a:gd name="T17" fmla="*/ 64 h 141"/>
                    <a:gd name="T18" fmla="*/ 67 w 134"/>
                    <a:gd name="T19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4" h="141">
                      <a:moveTo>
                        <a:pt x="67" y="117"/>
                      </a:moveTo>
                      <a:cubicBezTo>
                        <a:pt x="43" y="117"/>
                        <a:pt x="24" y="93"/>
                        <a:pt x="24" y="64"/>
                      </a:cubicBezTo>
                      <a:cubicBezTo>
                        <a:pt x="24" y="30"/>
                        <a:pt x="51" y="25"/>
                        <a:pt x="67" y="25"/>
                      </a:cubicBezTo>
                      <a:cubicBezTo>
                        <a:pt x="83" y="25"/>
                        <a:pt x="110" y="30"/>
                        <a:pt x="110" y="64"/>
                      </a:cubicBezTo>
                      <a:cubicBezTo>
                        <a:pt x="110" y="93"/>
                        <a:pt x="91" y="117"/>
                        <a:pt x="67" y="117"/>
                      </a:cubicBezTo>
                      <a:close/>
                      <a:moveTo>
                        <a:pt x="67" y="0"/>
                      </a:moveTo>
                      <a:cubicBezTo>
                        <a:pt x="26" y="0"/>
                        <a:pt x="0" y="25"/>
                        <a:pt x="0" y="64"/>
                      </a:cubicBezTo>
                      <a:cubicBezTo>
                        <a:pt x="0" y="106"/>
                        <a:pt x="30" y="141"/>
                        <a:pt x="67" y="141"/>
                      </a:cubicBezTo>
                      <a:cubicBezTo>
                        <a:pt x="104" y="141"/>
                        <a:pt x="134" y="106"/>
                        <a:pt x="134" y="64"/>
                      </a:cubicBezTo>
                      <a:cubicBezTo>
                        <a:pt x="134" y="25"/>
                        <a:pt x="108" y="0"/>
                        <a:pt x="6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" name="Oval 862">
                  <a:extLst>
                    <a:ext uri="{FF2B5EF4-FFF2-40B4-BE49-F238E27FC236}">
                      <a16:creationId xmlns:a16="http://schemas.microsoft.com/office/drawing/2014/main" id="{1FD8ED3B-B1C2-4E55-930D-B49AF2245C9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98993" y="3001963"/>
                  <a:ext cx="19050" cy="174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901B962D-4AD5-49DD-ABE0-7F73A5555F76}"/>
                </a:ext>
              </a:extLst>
            </p:cNvPr>
            <p:cNvSpPr txBox="1"/>
            <p:nvPr/>
          </p:nvSpPr>
          <p:spPr>
            <a:xfrm>
              <a:off x="1348773" y="3322345"/>
              <a:ext cx="742255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1">
                      <a:lumMod val="75000"/>
                    </a:schemeClr>
                  </a:solidFill>
                </a:rPr>
                <a:t>Free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728B933A-B98D-40D5-8830-D89A306132F0}"/>
                </a:ext>
              </a:extLst>
            </p:cNvPr>
            <p:cNvSpPr txBox="1"/>
            <p:nvPr/>
          </p:nvSpPr>
          <p:spPr>
            <a:xfrm>
              <a:off x="624600" y="3894620"/>
              <a:ext cx="2190600" cy="3077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400" dirty="0"/>
                <a:t>Lorem ipsum dolor sit </a:t>
              </a:r>
              <a:r>
                <a:rPr lang="en-US" sz="1400" dirty="0" err="1"/>
                <a:t>amet</a:t>
              </a:r>
              <a:endParaRPr lang="en-US" sz="1400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EF705851-75AD-4408-86AD-BF4342120871}"/>
                </a:ext>
              </a:extLst>
            </p:cNvPr>
            <p:cNvSpPr txBox="1"/>
            <p:nvPr/>
          </p:nvSpPr>
          <p:spPr>
            <a:xfrm>
              <a:off x="1510548" y="4946838"/>
              <a:ext cx="418705" cy="64633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3600" b="1" dirty="0"/>
                <a:t>0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D59D83DC-912D-47ED-A43C-F94641319588}"/>
                </a:ext>
              </a:extLst>
            </p:cNvPr>
            <p:cNvSpPr txBox="1"/>
            <p:nvPr/>
          </p:nvSpPr>
          <p:spPr>
            <a:xfrm>
              <a:off x="551311" y="4313007"/>
              <a:ext cx="2337179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/>
                <a:t>pharetra </a:t>
              </a:r>
              <a:r>
                <a:rPr lang="en-US" dirty="0" err="1"/>
                <a:t>proin</a:t>
              </a:r>
              <a:r>
                <a:rPr lang="en-US" dirty="0"/>
                <a:t> </a:t>
              </a:r>
              <a:r>
                <a:rPr lang="en-US" dirty="0" err="1"/>
                <a:t>egestas</a:t>
              </a:r>
              <a:r>
                <a:rPr lang="en-US" dirty="0"/>
                <a:t> </a:t>
              </a:r>
              <a:r>
                <a:rPr lang="en-US" dirty="0" err="1"/>
                <a:t>arcu</a:t>
              </a:r>
              <a:r>
                <a:rPr lang="en-US" dirty="0"/>
                <a:t> </a:t>
              </a:r>
              <a:r>
                <a:rPr lang="en-US" dirty="0" err="1"/>
                <a:t>erat</a:t>
              </a:r>
              <a:r>
                <a:rPr lang="en-US" dirty="0"/>
                <a:t> dolor</a:t>
              </a:r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672BC6-9872-420A-BB1F-41C2E220ABD4}"/>
                </a:ext>
              </a:extLst>
            </p:cNvPr>
            <p:cNvCxnSpPr>
              <a:cxnSpLocks/>
            </p:cNvCxnSpPr>
            <p:nvPr/>
          </p:nvCxnSpPr>
          <p:spPr>
            <a:xfrm>
              <a:off x="410444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1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6E09263-5B99-4BFD-B376-F9F057DD25C7}"/>
                </a:ext>
              </a:extLst>
            </p:cNvPr>
            <p:cNvCxnSpPr>
              <a:cxnSpLocks/>
            </p:cNvCxnSpPr>
            <p:nvPr/>
          </p:nvCxnSpPr>
          <p:spPr>
            <a:xfrm>
              <a:off x="410444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1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DB527AF6-ECA1-496C-A807-2C78AD83132D}"/>
                </a:ext>
              </a:extLst>
            </p:cNvPr>
            <p:cNvCxnSpPr>
              <a:cxnSpLocks/>
            </p:cNvCxnSpPr>
            <p:nvPr/>
          </p:nvCxnSpPr>
          <p:spPr>
            <a:xfrm>
              <a:off x="410444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1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42033B4-3AC3-49EA-8D2D-E0BAAF02EEFD}"/>
                </a:ext>
              </a:extLst>
            </p:cNvPr>
            <p:cNvSpPr txBox="1"/>
            <p:nvPr/>
          </p:nvSpPr>
          <p:spPr>
            <a:xfrm>
              <a:off x="1335816" y="4952863"/>
              <a:ext cx="301686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 dirty="0"/>
                <a:t>$</a:t>
              </a:r>
            </a:p>
          </p:txBody>
        </p:sp>
        <p:sp>
          <p:nvSpPr>
            <p:cNvPr id="236" name="TextBox 235">
              <a:extLst>
                <a:ext uri="{FF2B5EF4-FFF2-40B4-BE49-F238E27FC236}">
                  <a16:creationId xmlns:a16="http://schemas.microsoft.com/office/drawing/2014/main" id="{62D479DD-1E40-4516-85A1-A7C844C21C8B}"/>
                </a:ext>
              </a:extLst>
            </p:cNvPr>
            <p:cNvSpPr txBox="1"/>
            <p:nvPr/>
          </p:nvSpPr>
          <p:spPr>
            <a:xfrm>
              <a:off x="1799024" y="5089614"/>
              <a:ext cx="91993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30AA3E06-9FB0-4A0A-A74B-894777FFB88C}"/>
              </a:ext>
            </a:extLst>
          </p:cNvPr>
          <p:cNvGrpSpPr/>
          <p:nvPr/>
        </p:nvGrpSpPr>
        <p:grpSpPr>
          <a:xfrm>
            <a:off x="3490760" y="1394507"/>
            <a:ext cx="2618913" cy="4225771"/>
            <a:chOff x="3348559" y="1394507"/>
            <a:chExt cx="2618913" cy="4225771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35A4A401-41F9-4B48-9FBC-2A6779EB5DF3}"/>
                </a:ext>
              </a:extLst>
            </p:cNvPr>
            <p:cNvSpPr/>
            <p:nvPr/>
          </p:nvSpPr>
          <p:spPr>
            <a:xfrm>
              <a:off x="3375700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9FEE8E39-5DF4-4E66-ABBE-031E7B92FA9C}"/>
                </a:ext>
              </a:extLst>
            </p:cNvPr>
            <p:cNvSpPr/>
            <p:nvPr/>
          </p:nvSpPr>
          <p:spPr>
            <a:xfrm>
              <a:off x="3348559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B46E2EB-B667-42D9-A1D2-C0CF9E42C81A}"/>
                </a:ext>
              </a:extLst>
            </p:cNvPr>
            <p:cNvSpPr txBox="1"/>
            <p:nvPr/>
          </p:nvSpPr>
          <p:spPr>
            <a:xfrm>
              <a:off x="3516777" y="3322345"/>
              <a:ext cx="2282484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tx2"/>
                  </a:solidFill>
                </a:rPr>
                <a:t>Value for money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0EC7B2FA-9099-4049-B9E9-159F5D4A1A83}"/>
                </a:ext>
              </a:extLst>
            </p:cNvPr>
            <p:cNvSpPr txBox="1"/>
            <p:nvPr/>
          </p:nvSpPr>
          <p:spPr>
            <a:xfrm>
              <a:off x="3562715" y="3894620"/>
              <a:ext cx="2190600" cy="3077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400" dirty="0"/>
                <a:t>Lorem ipsum dolor sit </a:t>
              </a:r>
              <a:r>
                <a:rPr lang="en-US" sz="1400" dirty="0" err="1"/>
                <a:t>amet</a:t>
              </a:r>
              <a:endParaRPr lang="en-US" sz="1400" dirty="0"/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A13ECD7F-184E-4D6F-B0D1-6EEEB9CAD5CF}"/>
                </a:ext>
              </a:extLst>
            </p:cNvPr>
            <p:cNvSpPr txBox="1"/>
            <p:nvPr/>
          </p:nvSpPr>
          <p:spPr>
            <a:xfrm>
              <a:off x="4448663" y="4946838"/>
              <a:ext cx="418705" cy="64633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3600" b="1" dirty="0"/>
                <a:t>9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B6E7C6A9-0E39-472E-B579-76B9ED12606E}"/>
                </a:ext>
              </a:extLst>
            </p:cNvPr>
            <p:cNvSpPr txBox="1"/>
            <p:nvPr/>
          </p:nvSpPr>
          <p:spPr>
            <a:xfrm>
              <a:off x="3489426" y="4313007"/>
              <a:ext cx="2337179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/>
                <a:t>pharetra </a:t>
              </a:r>
              <a:r>
                <a:rPr lang="en-US" dirty="0" err="1"/>
                <a:t>proin</a:t>
              </a:r>
              <a:r>
                <a:rPr lang="en-US" dirty="0"/>
                <a:t> </a:t>
              </a:r>
              <a:r>
                <a:rPr lang="en-US" dirty="0" err="1"/>
                <a:t>egestas</a:t>
              </a:r>
              <a:r>
                <a:rPr lang="en-US" dirty="0"/>
                <a:t> </a:t>
              </a:r>
              <a:r>
                <a:rPr lang="en-US" dirty="0" err="1"/>
                <a:t>arcu</a:t>
              </a:r>
              <a:r>
                <a:rPr lang="en-US" dirty="0"/>
                <a:t> </a:t>
              </a:r>
              <a:r>
                <a:rPr lang="en-US" dirty="0" err="1"/>
                <a:t>erat</a:t>
              </a:r>
              <a:r>
                <a:rPr lang="en-US" dirty="0"/>
                <a:t> dolor</a:t>
              </a:r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05771709-D64E-4E26-996B-34EFFD994415}"/>
                </a:ext>
              </a:extLst>
            </p:cNvPr>
            <p:cNvCxnSpPr>
              <a:cxnSpLocks/>
            </p:cNvCxnSpPr>
            <p:nvPr/>
          </p:nvCxnSpPr>
          <p:spPr>
            <a:xfrm>
              <a:off x="3348559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tx2">
                      <a:lumMod val="75000"/>
                      <a:lumOff val="2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E9000EF2-E119-4CD5-B026-8B826E304595}"/>
                </a:ext>
              </a:extLst>
            </p:cNvPr>
            <p:cNvCxnSpPr>
              <a:cxnSpLocks/>
            </p:cNvCxnSpPr>
            <p:nvPr/>
          </p:nvCxnSpPr>
          <p:spPr>
            <a:xfrm>
              <a:off x="3348559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tx2">
                      <a:lumMod val="75000"/>
                      <a:lumOff val="2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85703347-EF66-4CFD-8C57-172AEFA12B0F}"/>
                </a:ext>
              </a:extLst>
            </p:cNvPr>
            <p:cNvCxnSpPr>
              <a:cxnSpLocks/>
            </p:cNvCxnSpPr>
            <p:nvPr/>
          </p:nvCxnSpPr>
          <p:spPr>
            <a:xfrm>
              <a:off x="3348559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tx2">
                      <a:lumMod val="75000"/>
                      <a:lumOff val="2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95982A3E-D7D0-4DF1-9CC7-D40DDF034EC3}"/>
                </a:ext>
              </a:extLst>
            </p:cNvPr>
            <p:cNvSpPr txBox="1"/>
            <p:nvPr/>
          </p:nvSpPr>
          <p:spPr>
            <a:xfrm>
              <a:off x="4273931" y="4952863"/>
              <a:ext cx="301686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 dirty="0"/>
                <a:t>$</a:t>
              </a: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D574F898-A8C3-4F0B-97E4-7526188C3DE7}"/>
                </a:ext>
              </a:extLst>
            </p:cNvPr>
            <p:cNvGrpSpPr/>
            <p:nvPr/>
          </p:nvGrpSpPr>
          <p:grpSpPr>
            <a:xfrm>
              <a:off x="3348559" y="1394507"/>
              <a:ext cx="2618913" cy="1886972"/>
              <a:chOff x="3348559" y="1394507"/>
              <a:chExt cx="2618913" cy="1886972"/>
            </a:xfrm>
          </p:grpSpPr>
          <p:sp>
            <p:nvSpPr>
              <p:cNvPr id="208" name="Freeform: Shape 207">
                <a:extLst>
                  <a:ext uri="{FF2B5EF4-FFF2-40B4-BE49-F238E27FC236}">
                    <a16:creationId xmlns:a16="http://schemas.microsoft.com/office/drawing/2014/main" id="{D5D3216F-736C-4F0E-992A-359CE01BD27D}"/>
                  </a:ext>
                </a:extLst>
              </p:cNvPr>
              <p:cNvSpPr/>
              <p:nvPr/>
            </p:nvSpPr>
            <p:spPr>
              <a:xfrm>
                <a:off x="3348559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9" name="Freeform: Shape 208">
                <a:extLst>
                  <a:ext uri="{FF2B5EF4-FFF2-40B4-BE49-F238E27FC236}">
                    <a16:creationId xmlns:a16="http://schemas.microsoft.com/office/drawing/2014/main" id="{D852EABF-9426-4AAD-ABF7-1ED4072118B5}"/>
                  </a:ext>
                </a:extLst>
              </p:cNvPr>
              <p:cNvSpPr/>
              <p:nvPr/>
            </p:nvSpPr>
            <p:spPr>
              <a:xfrm>
                <a:off x="3348559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91440" rtlCol="0" anchor="t"/>
              <a:lstStyle/>
              <a:p>
                <a:pPr algn="ctr"/>
                <a:r>
                  <a:rPr lang="en-US" sz="2400" b="1" dirty="0"/>
                  <a:t>STANDARD</a:t>
                </a:r>
              </a:p>
            </p:txBody>
          </p:sp>
          <p:sp>
            <p:nvSpPr>
              <p:cNvPr id="210" name="Freeform: Shape 209">
                <a:extLst>
                  <a:ext uri="{FF2B5EF4-FFF2-40B4-BE49-F238E27FC236}">
                    <a16:creationId xmlns:a16="http://schemas.microsoft.com/office/drawing/2014/main" id="{CD15360A-062D-4849-AEFD-8B05C8DFF9D1}"/>
                  </a:ext>
                </a:extLst>
              </p:cNvPr>
              <p:cNvSpPr/>
              <p:nvPr/>
            </p:nvSpPr>
            <p:spPr>
              <a:xfrm>
                <a:off x="3348559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tx2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1" name="Freeform 11">
                <a:extLst>
                  <a:ext uri="{FF2B5EF4-FFF2-40B4-BE49-F238E27FC236}">
                    <a16:creationId xmlns:a16="http://schemas.microsoft.com/office/drawing/2014/main" id="{F7BAC578-BA6A-40F4-99BB-076B9BC3AD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447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212" name="Group 211">
                <a:extLst>
                  <a:ext uri="{FF2B5EF4-FFF2-40B4-BE49-F238E27FC236}">
                    <a16:creationId xmlns:a16="http://schemas.microsoft.com/office/drawing/2014/main" id="{B7618111-4516-4B4F-AEC6-C4CC57779033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4323134" y="1939912"/>
                <a:ext cx="667512" cy="667512"/>
                <a:chOff x="4768400" y="2804319"/>
                <a:chExt cx="547688" cy="547688"/>
              </a:xfrm>
              <a:solidFill>
                <a:schemeClr val="bg1"/>
              </a:solidFill>
            </p:grpSpPr>
            <p:sp>
              <p:nvSpPr>
                <p:cNvPr id="213" name="Freeform 706">
                  <a:extLst>
                    <a:ext uri="{FF2B5EF4-FFF2-40B4-BE49-F238E27FC236}">
                      <a16:creationId xmlns:a16="http://schemas.microsoft.com/office/drawing/2014/main" id="{061615B0-9CFA-4F0F-B765-3B82E2F6578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768400" y="2804319"/>
                  <a:ext cx="547688" cy="547688"/>
                </a:xfrm>
                <a:custGeom>
                  <a:avLst/>
                  <a:gdLst>
                    <a:gd name="T0" fmla="*/ 400 w 800"/>
                    <a:gd name="T1" fmla="*/ 775 h 800"/>
                    <a:gd name="T2" fmla="*/ 24 w 800"/>
                    <a:gd name="T3" fmla="*/ 530 h 800"/>
                    <a:gd name="T4" fmla="*/ 142 w 800"/>
                    <a:gd name="T5" fmla="*/ 261 h 800"/>
                    <a:gd name="T6" fmla="*/ 172 w 800"/>
                    <a:gd name="T7" fmla="*/ 205 h 800"/>
                    <a:gd name="T8" fmla="*/ 173 w 800"/>
                    <a:gd name="T9" fmla="*/ 205 h 800"/>
                    <a:gd name="T10" fmla="*/ 183 w 800"/>
                    <a:gd name="T11" fmla="*/ 198 h 800"/>
                    <a:gd name="T12" fmla="*/ 178 w 800"/>
                    <a:gd name="T13" fmla="*/ 182 h 800"/>
                    <a:gd name="T14" fmla="*/ 174 w 800"/>
                    <a:gd name="T15" fmla="*/ 180 h 800"/>
                    <a:gd name="T16" fmla="*/ 156 w 800"/>
                    <a:gd name="T17" fmla="*/ 120 h 800"/>
                    <a:gd name="T18" fmla="*/ 134 w 800"/>
                    <a:gd name="T19" fmla="*/ 44 h 800"/>
                    <a:gd name="T20" fmla="*/ 177 w 800"/>
                    <a:gd name="T21" fmla="*/ 24 h 800"/>
                    <a:gd name="T22" fmla="*/ 224 w 800"/>
                    <a:gd name="T23" fmla="*/ 48 h 800"/>
                    <a:gd name="T24" fmla="*/ 289 w 800"/>
                    <a:gd name="T25" fmla="*/ 80 h 800"/>
                    <a:gd name="T26" fmla="*/ 353 w 800"/>
                    <a:gd name="T27" fmla="*/ 48 h 800"/>
                    <a:gd name="T28" fmla="*/ 400 w 800"/>
                    <a:gd name="T29" fmla="*/ 24 h 800"/>
                    <a:gd name="T30" fmla="*/ 400 w 800"/>
                    <a:gd name="T31" fmla="*/ 24 h 800"/>
                    <a:gd name="T32" fmla="*/ 446 w 800"/>
                    <a:gd name="T33" fmla="*/ 48 h 800"/>
                    <a:gd name="T34" fmla="*/ 511 w 800"/>
                    <a:gd name="T35" fmla="*/ 80 h 800"/>
                    <a:gd name="T36" fmla="*/ 576 w 800"/>
                    <a:gd name="T37" fmla="*/ 48 h 800"/>
                    <a:gd name="T38" fmla="*/ 622 w 800"/>
                    <a:gd name="T39" fmla="*/ 24 h 800"/>
                    <a:gd name="T40" fmla="*/ 666 w 800"/>
                    <a:gd name="T41" fmla="*/ 44 h 800"/>
                    <a:gd name="T42" fmla="*/ 643 w 800"/>
                    <a:gd name="T43" fmla="*/ 120 h 800"/>
                    <a:gd name="T44" fmla="*/ 626 w 800"/>
                    <a:gd name="T45" fmla="*/ 180 h 800"/>
                    <a:gd name="T46" fmla="*/ 621 w 800"/>
                    <a:gd name="T47" fmla="*/ 182 h 800"/>
                    <a:gd name="T48" fmla="*/ 616 w 800"/>
                    <a:gd name="T49" fmla="*/ 198 h 800"/>
                    <a:gd name="T50" fmla="*/ 627 w 800"/>
                    <a:gd name="T51" fmla="*/ 205 h 800"/>
                    <a:gd name="T52" fmla="*/ 628 w 800"/>
                    <a:gd name="T53" fmla="*/ 205 h 800"/>
                    <a:gd name="T54" fmla="*/ 658 w 800"/>
                    <a:gd name="T55" fmla="*/ 261 h 800"/>
                    <a:gd name="T56" fmla="*/ 775 w 800"/>
                    <a:gd name="T57" fmla="*/ 530 h 800"/>
                    <a:gd name="T58" fmla="*/ 400 w 800"/>
                    <a:gd name="T59" fmla="*/ 775 h 800"/>
                    <a:gd name="T60" fmla="*/ 675 w 800"/>
                    <a:gd name="T61" fmla="*/ 244 h 800"/>
                    <a:gd name="T62" fmla="*/ 664 w 800"/>
                    <a:gd name="T63" fmla="*/ 133 h 800"/>
                    <a:gd name="T64" fmla="*/ 690 w 800"/>
                    <a:gd name="T65" fmla="*/ 40 h 800"/>
                    <a:gd name="T66" fmla="*/ 687 w 800"/>
                    <a:gd name="T67" fmla="*/ 32 h 800"/>
                    <a:gd name="T68" fmla="*/ 622 w 800"/>
                    <a:gd name="T69" fmla="*/ 0 h 800"/>
                    <a:gd name="T70" fmla="*/ 557 w 800"/>
                    <a:gd name="T71" fmla="*/ 32 h 800"/>
                    <a:gd name="T72" fmla="*/ 511 w 800"/>
                    <a:gd name="T73" fmla="*/ 56 h 800"/>
                    <a:gd name="T74" fmla="*/ 465 w 800"/>
                    <a:gd name="T75" fmla="*/ 32 h 800"/>
                    <a:gd name="T76" fmla="*/ 400 w 800"/>
                    <a:gd name="T77" fmla="*/ 0 h 800"/>
                    <a:gd name="T78" fmla="*/ 400 w 800"/>
                    <a:gd name="T79" fmla="*/ 0 h 800"/>
                    <a:gd name="T80" fmla="*/ 335 w 800"/>
                    <a:gd name="T81" fmla="*/ 32 h 800"/>
                    <a:gd name="T82" fmla="*/ 289 w 800"/>
                    <a:gd name="T83" fmla="*/ 56 h 800"/>
                    <a:gd name="T84" fmla="*/ 242 w 800"/>
                    <a:gd name="T85" fmla="*/ 32 h 800"/>
                    <a:gd name="T86" fmla="*/ 177 w 800"/>
                    <a:gd name="T87" fmla="*/ 0 h 800"/>
                    <a:gd name="T88" fmla="*/ 112 w 800"/>
                    <a:gd name="T89" fmla="*/ 32 h 800"/>
                    <a:gd name="T90" fmla="*/ 110 w 800"/>
                    <a:gd name="T91" fmla="*/ 40 h 800"/>
                    <a:gd name="T92" fmla="*/ 136 w 800"/>
                    <a:gd name="T93" fmla="*/ 133 h 800"/>
                    <a:gd name="T94" fmla="*/ 124 w 800"/>
                    <a:gd name="T95" fmla="*/ 244 h 800"/>
                    <a:gd name="T96" fmla="*/ 0 w 800"/>
                    <a:gd name="T97" fmla="*/ 530 h 800"/>
                    <a:gd name="T98" fmla="*/ 400 w 800"/>
                    <a:gd name="T99" fmla="*/ 800 h 800"/>
                    <a:gd name="T100" fmla="*/ 800 w 800"/>
                    <a:gd name="T101" fmla="*/ 530 h 800"/>
                    <a:gd name="T102" fmla="*/ 675 w 800"/>
                    <a:gd name="T103" fmla="*/ 244 h 8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00" h="800">
                      <a:moveTo>
                        <a:pt x="400" y="775"/>
                      </a:moveTo>
                      <a:cubicBezTo>
                        <a:pt x="228" y="775"/>
                        <a:pt x="24" y="733"/>
                        <a:pt x="24" y="530"/>
                      </a:cubicBezTo>
                      <a:cubicBezTo>
                        <a:pt x="24" y="436"/>
                        <a:pt x="68" y="336"/>
                        <a:pt x="142" y="261"/>
                      </a:cubicBezTo>
                      <a:cubicBezTo>
                        <a:pt x="157" y="245"/>
                        <a:pt x="167" y="226"/>
                        <a:pt x="172" y="205"/>
                      </a:cubicBezTo>
                      <a:lnTo>
                        <a:pt x="173" y="205"/>
                      </a:lnTo>
                      <a:cubicBezTo>
                        <a:pt x="177" y="205"/>
                        <a:pt x="181" y="202"/>
                        <a:pt x="183" y="198"/>
                      </a:cubicBezTo>
                      <a:cubicBezTo>
                        <a:pt x="186" y="192"/>
                        <a:pt x="184" y="185"/>
                        <a:pt x="178" y="182"/>
                      </a:cubicBezTo>
                      <a:cubicBezTo>
                        <a:pt x="177" y="181"/>
                        <a:pt x="175" y="180"/>
                        <a:pt x="174" y="180"/>
                      </a:cubicBezTo>
                      <a:cubicBezTo>
                        <a:pt x="173" y="159"/>
                        <a:pt x="168" y="139"/>
                        <a:pt x="156" y="120"/>
                      </a:cubicBezTo>
                      <a:cubicBezTo>
                        <a:pt x="142" y="97"/>
                        <a:pt x="135" y="72"/>
                        <a:pt x="134" y="44"/>
                      </a:cubicBezTo>
                      <a:cubicBezTo>
                        <a:pt x="146" y="31"/>
                        <a:pt x="161" y="24"/>
                        <a:pt x="177" y="24"/>
                      </a:cubicBezTo>
                      <a:cubicBezTo>
                        <a:pt x="195" y="24"/>
                        <a:pt x="211" y="32"/>
                        <a:pt x="224" y="48"/>
                      </a:cubicBezTo>
                      <a:cubicBezTo>
                        <a:pt x="241" y="68"/>
                        <a:pt x="264" y="80"/>
                        <a:pt x="289" y="80"/>
                      </a:cubicBezTo>
                      <a:cubicBezTo>
                        <a:pt x="313" y="80"/>
                        <a:pt x="336" y="68"/>
                        <a:pt x="353" y="48"/>
                      </a:cubicBezTo>
                      <a:cubicBezTo>
                        <a:pt x="366" y="32"/>
                        <a:pt x="382" y="24"/>
                        <a:pt x="400" y="24"/>
                      </a:cubicBezTo>
                      <a:lnTo>
                        <a:pt x="400" y="24"/>
                      </a:lnTo>
                      <a:cubicBezTo>
                        <a:pt x="417" y="24"/>
                        <a:pt x="433" y="32"/>
                        <a:pt x="446" y="48"/>
                      </a:cubicBezTo>
                      <a:cubicBezTo>
                        <a:pt x="463" y="68"/>
                        <a:pt x="486" y="80"/>
                        <a:pt x="511" y="80"/>
                      </a:cubicBezTo>
                      <a:cubicBezTo>
                        <a:pt x="536" y="80"/>
                        <a:pt x="559" y="68"/>
                        <a:pt x="576" y="48"/>
                      </a:cubicBezTo>
                      <a:cubicBezTo>
                        <a:pt x="588" y="32"/>
                        <a:pt x="605" y="24"/>
                        <a:pt x="622" y="24"/>
                      </a:cubicBezTo>
                      <a:cubicBezTo>
                        <a:pt x="638" y="24"/>
                        <a:pt x="653" y="31"/>
                        <a:pt x="666" y="44"/>
                      </a:cubicBezTo>
                      <a:cubicBezTo>
                        <a:pt x="665" y="72"/>
                        <a:pt x="657" y="97"/>
                        <a:pt x="643" y="120"/>
                      </a:cubicBezTo>
                      <a:cubicBezTo>
                        <a:pt x="632" y="139"/>
                        <a:pt x="626" y="159"/>
                        <a:pt x="626" y="180"/>
                      </a:cubicBezTo>
                      <a:lnTo>
                        <a:pt x="621" y="182"/>
                      </a:lnTo>
                      <a:cubicBezTo>
                        <a:pt x="615" y="185"/>
                        <a:pt x="613" y="192"/>
                        <a:pt x="616" y="198"/>
                      </a:cubicBezTo>
                      <a:cubicBezTo>
                        <a:pt x="618" y="202"/>
                        <a:pt x="623" y="205"/>
                        <a:pt x="627" y="205"/>
                      </a:cubicBezTo>
                      <a:lnTo>
                        <a:pt x="628" y="205"/>
                      </a:lnTo>
                      <a:cubicBezTo>
                        <a:pt x="632" y="226"/>
                        <a:pt x="642" y="245"/>
                        <a:pt x="658" y="261"/>
                      </a:cubicBezTo>
                      <a:cubicBezTo>
                        <a:pt x="732" y="336"/>
                        <a:pt x="775" y="436"/>
                        <a:pt x="775" y="530"/>
                      </a:cubicBezTo>
                      <a:cubicBezTo>
                        <a:pt x="775" y="733"/>
                        <a:pt x="571" y="775"/>
                        <a:pt x="400" y="775"/>
                      </a:cubicBezTo>
                      <a:close/>
                      <a:moveTo>
                        <a:pt x="675" y="244"/>
                      </a:moveTo>
                      <a:cubicBezTo>
                        <a:pt x="646" y="215"/>
                        <a:pt x="641" y="169"/>
                        <a:pt x="664" y="133"/>
                      </a:cubicBezTo>
                      <a:cubicBezTo>
                        <a:pt x="681" y="105"/>
                        <a:pt x="690" y="73"/>
                        <a:pt x="690" y="40"/>
                      </a:cubicBezTo>
                      <a:cubicBezTo>
                        <a:pt x="690" y="37"/>
                        <a:pt x="689" y="34"/>
                        <a:pt x="687" y="32"/>
                      </a:cubicBezTo>
                      <a:cubicBezTo>
                        <a:pt x="670" y="11"/>
                        <a:pt x="647" y="0"/>
                        <a:pt x="622" y="0"/>
                      </a:cubicBezTo>
                      <a:cubicBezTo>
                        <a:pt x="597" y="0"/>
                        <a:pt x="574" y="11"/>
                        <a:pt x="557" y="32"/>
                      </a:cubicBezTo>
                      <a:cubicBezTo>
                        <a:pt x="545" y="47"/>
                        <a:pt x="528" y="56"/>
                        <a:pt x="511" y="56"/>
                      </a:cubicBezTo>
                      <a:cubicBezTo>
                        <a:pt x="494" y="56"/>
                        <a:pt x="477" y="47"/>
                        <a:pt x="465" y="32"/>
                      </a:cubicBezTo>
                      <a:cubicBezTo>
                        <a:pt x="447" y="11"/>
                        <a:pt x="424" y="0"/>
                        <a:pt x="400" y="0"/>
                      </a:cubicBezTo>
                      <a:lnTo>
                        <a:pt x="400" y="0"/>
                      </a:lnTo>
                      <a:cubicBezTo>
                        <a:pt x="375" y="0"/>
                        <a:pt x="352" y="11"/>
                        <a:pt x="335" y="32"/>
                      </a:cubicBezTo>
                      <a:cubicBezTo>
                        <a:pt x="322" y="47"/>
                        <a:pt x="306" y="56"/>
                        <a:pt x="289" y="56"/>
                      </a:cubicBezTo>
                      <a:cubicBezTo>
                        <a:pt x="271" y="56"/>
                        <a:pt x="255" y="47"/>
                        <a:pt x="242" y="32"/>
                      </a:cubicBezTo>
                      <a:cubicBezTo>
                        <a:pt x="225" y="11"/>
                        <a:pt x="202" y="0"/>
                        <a:pt x="177" y="0"/>
                      </a:cubicBezTo>
                      <a:cubicBezTo>
                        <a:pt x="153" y="0"/>
                        <a:pt x="130" y="11"/>
                        <a:pt x="112" y="32"/>
                      </a:cubicBezTo>
                      <a:cubicBezTo>
                        <a:pt x="111" y="34"/>
                        <a:pt x="110" y="37"/>
                        <a:pt x="110" y="40"/>
                      </a:cubicBezTo>
                      <a:cubicBezTo>
                        <a:pt x="110" y="73"/>
                        <a:pt x="118" y="105"/>
                        <a:pt x="136" y="133"/>
                      </a:cubicBezTo>
                      <a:cubicBezTo>
                        <a:pt x="158" y="169"/>
                        <a:pt x="153" y="215"/>
                        <a:pt x="124" y="244"/>
                      </a:cubicBezTo>
                      <a:cubicBezTo>
                        <a:pt x="46" y="323"/>
                        <a:pt x="0" y="430"/>
                        <a:pt x="0" y="530"/>
                      </a:cubicBezTo>
                      <a:cubicBezTo>
                        <a:pt x="0" y="706"/>
                        <a:pt x="138" y="800"/>
                        <a:pt x="400" y="800"/>
                      </a:cubicBezTo>
                      <a:cubicBezTo>
                        <a:pt x="661" y="800"/>
                        <a:pt x="800" y="706"/>
                        <a:pt x="800" y="530"/>
                      </a:cubicBezTo>
                      <a:cubicBezTo>
                        <a:pt x="800" y="430"/>
                        <a:pt x="753" y="323"/>
                        <a:pt x="675" y="24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4" name="Freeform 707">
                  <a:extLst>
                    <a:ext uri="{FF2B5EF4-FFF2-40B4-BE49-F238E27FC236}">
                      <a16:creationId xmlns:a16="http://schemas.microsoft.com/office/drawing/2014/main" id="{FC793D42-49E6-4919-B216-A91F4664BB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3350" y="2961482"/>
                  <a:ext cx="30163" cy="17463"/>
                </a:xfrm>
                <a:custGeom>
                  <a:avLst/>
                  <a:gdLst>
                    <a:gd name="T0" fmla="*/ 12 w 44"/>
                    <a:gd name="T1" fmla="*/ 24 h 25"/>
                    <a:gd name="T2" fmla="*/ 31 w 44"/>
                    <a:gd name="T3" fmla="*/ 25 h 25"/>
                    <a:gd name="T4" fmla="*/ 31 w 44"/>
                    <a:gd name="T5" fmla="*/ 25 h 25"/>
                    <a:gd name="T6" fmla="*/ 44 w 44"/>
                    <a:gd name="T7" fmla="*/ 14 h 25"/>
                    <a:gd name="T8" fmla="*/ 32 w 44"/>
                    <a:gd name="T9" fmla="*/ 1 h 25"/>
                    <a:gd name="T10" fmla="*/ 13 w 44"/>
                    <a:gd name="T11" fmla="*/ 0 h 25"/>
                    <a:gd name="T12" fmla="*/ 0 w 44"/>
                    <a:gd name="T13" fmla="*/ 11 h 25"/>
                    <a:gd name="T14" fmla="*/ 12 w 44"/>
                    <a:gd name="T15" fmla="*/ 2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25">
                      <a:moveTo>
                        <a:pt x="12" y="24"/>
                      </a:moveTo>
                      <a:cubicBezTo>
                        <a:pt x="18" y="25"/>
                        <a:pt x="24" y="25"/>
                        <a:pt x="31" y="25"/>
                      </a:cubicBezTo>
                      <a:lnTo>
                        <a:pt x="31" y="25"/>
                      </a:lnTo>
                      <a:cubicBezTo>
                        <a:pt x="38" y="25"/>
                        <a:pt x="43" y="20"/>
                        <a:pt x="44" y="14"/>
                      </a:cubicBezTo>
                      <a:cubicBezTo>
                        <a:pt x="44" y="7"/>
                        <a:pt x="39" y="1"/>
                        <a:pt x="32" y="1"/>
                      </a:cubicBezTo>
                      <a:cubicBezTo>
                        <a:pt x="26" y="1"/>
                        <a:pt x="19" y="1"/>
                        <a:pt x="13" y="0"/>
                      </a:cubicBezTo>
                      <a:cubicBezTo>
                        <a:pt x="6" y="0"/>
                        <a:pt x="1" y="5"/>
                        <a:pt x="0" y="11"/>
                      </a:cubicBezTo>
                      <a:cubicBezTo>
                        <a:pt x="0" y="18"/>
                        <a:pt x="5" y="24"/>
                        <a:pt x="12" y="2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5" name="Freeform 708">
                  <a:extLst>
                    <a:ext uri="{FF2B5EF4-FFF2-40B4-BE49-F238E27FC236}">
                      <a16:creationId xmlns:a16="http://schemas.microsoft.com/office/drawing/2014/main" id="{7A702BE7-9CCE-4C6A-BE34-B2CD7E6343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725" y="2955132"/>
                  <a:ext cx="30163" cy="19050"/>
                </a:xfrm>
                <a:custGeom>
                  <a:avLst/>
                  <a:gdLst>
                    <a:gd name="T0" fmla="*/ 11 w 45"/>
                    <a:gd name="T1" fmla="*/ 25 h 29"/>
                    <a:gd name="T2" fmla="*/ 30 w 45"/>
                    <a:gd name="T3" fmla="*/ 28 h 29"/>
                    <a:gd name="T4" fmla="*/ 32 w 45"/>
                    <a:gd name="T5" fmla="*/ 29 h 29"/>
                    <a:gd name="T6" fmla="*/ 44 w 45"/>
                    <a:gd name="T7" fmla="*/ 18 h 29"/>
                    <a:gd name="T8" fmla="*/ 34 w 45"/>
                    <a:gd name="T9" fmla="*/ 4 h 29"/>
                    <a:gd name="T10" fmla="*/ 16 w 45"/>
                    <a:gd name="T11" fmla="*/ 1 h 29"/>
                    <a:gd name="T12" fmla="*/ 1 w 45"/>
                    <a:gd name="T13" fmla="*/ 11 h 29"/>
                    <a:gd name="T14" fmla="*/ 11 w 45"/>
                    <a:gd name="T15" fmla="*/ 25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29">
                      <a:moveTo>
                        <a:pt x="11" y="25"/>
                      </a:moveTo>
                      <a:cubicBezTo>
                        <a:pt x="17" y="26"/>
                        <a:pt x="24" y="27"/>
                        <a:pt x="30" y="28"/>
                      </a:cubicBezTo>
                      <a:lnTo>
                        <a:pt x="32" y="29"/>
                      </a:lnTo>
                      <a:cubicBezTo>
                        <a:pt x="38" y="29"/>
                        <a:pt x="43" y="24"/>
                        <a:pt x="44" y="18"/>
                      </a:cubicBezTo>
                      <a:cubicBezTo>
                        <a:pt x="45" y="12"/>
                        <a:pt x="41" y="5"/>
                        <a:pt x="34" y="4"/>
                      </a:cubicBezTo>
                      <a:cubicBezTo>
                        <a:pt x="28" y="3"/>
                        <a:pt x="22" y="2"/>
                        <a:pt x="16" y="1"/>
                      </a:cubicBezTo>
                      <a:cubicBezTo>
                        <a:pt x="9" y="0"/>
                        <a:pt x="3" y="4"/>
                        <a:pt x="1" y="11"/>
                      </a:cubicBezTo>
                      <a:cubicBezTo>
                        <a:pt x="0" y="17"/>
                        <a:pt x="4" y="24"/>
                        <a:pt x="1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6" name="Freeform 709">
                  <a:extLst>
                    <a:ext uri="{FF2B5EF4-FFF2-40B4-BE49-F238E27FC236}">
                      <a16:creationId xmlns:a16="http://schemas.microsoft.com/office/drawing/2014/main" id="{FAF452B1-3FBA-4C46-893A-858443AE75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8600" y="2955132"/>
                  <a:ext cx="30163" cy="19050"/>
                </a:xfrm>
                <a:custGeom>
                  <a:avLst/>
                  <a:gdLst>
                    <a:gd name="T0" fmla="*/ 13 w 45"/>
                    <a:gd name="T1" fmla="*/ 28 h 28"/>
                    <a:gd name="T2" fmla="*/ 15 w 45"/>
                    <a:gd name="T3" fmla="*/ 28 h 28"/>
                    <a:gd name="T4" fmla="*/ 34 w 45"/>
                    <a:gd name="T5" fmla="*/ 25 h 28"/>
                    <a:gd name="T6" fmla="*/ 43 w 45"/>
                    <a:gd name="T7" fmla="*/ 11 h 28"/>
                    <a:gd name="T8" fmla="*/ 29 w 45"/>
                    <a:gd name="T9" fmla="*/ 1 h 28"/>
                    <a:gd name="T10" fmla="*/ 11 w 45"/>
                    <a:gd name="T11" fmla="*/ 4 h 28"/>
                    <a:gd name="T12" fmla="*/ 1 w 45"/>
                    <a:gd name="T13" fmla="*/ 18 h 28"/>
                    <a:gd name="T14" fmla="*/ 13 w 45"/>
                    <a:gd name="T15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28">
                      <a:moveTo>
                        <a:pt x="13" y="28"/>
                      </a:moveTo>
                      <a:lnTo>
                        <a:pt x="15" y="28"/>
                      </a:lnTo>
                      <a:cubicBezTo>
                        <a:pt x="21" y="27"/>
                        <a:pt x="27" y="26"/>
                        <a:pt x="34" y="25"/>
                      </a:cubicBezTo>
                      <a:cubicBezTo>
                        <a:pt x="40" y="24"/>
                        <a:pt x="45" y="17"/>
                        <a:pt x="43" y="11"/>
                      </a:cubicBezTo>
                      <a:cubicBezTo>
                        <a:pt x="42" y="4"/>
                        <a:pt x="36" y="0"/>
                        <a:pt x="29" y="1"/>
                      </a:cubicBezTo>
                      <a:cubicBezTo>
                        <a:pt x="23" y="2"/>
                        <a:pt x="17" y="3"/>
                        <a:pt x="11" y="4"/>
                      </a:cubicBezTo>
                      <a:cubicBezTo>
                        <a:pt x="4" y="5"/>
                        <a:pt x="0" y="12"/>
                        <a:pt x="1" y="18"/>
                      </a:cubicBezTo>
                      <a:cubicBezTo>
                        <a:pt x="2" y="24"/>
                        <a:pt x="7" y="28"/>
                        <a:pt x="13" y="2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710">
                  <a:extLst>
                    <a:ext uri="{FF2B5EF4-FFF2-40B4-BE49-F238E27FC236}">
                      <a16:creationId xmlns:a16="http://schemas.microsoft.com/office/drawing/2014/main" id="{743910A7-05BF-424D-B1F2-FB1BAE2DC4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8100" y="2942432"/>
                  <a:ext cx="31750" cy="20638"/>
                </a:xfrm>
                <a:custGeom>
                  <a:avLst/>
                  <a:gdLst>
                    <a:gd name="T0" fmla="*/ 32 w 46"/>
                    <a:gd name="T1" fmla="*/ 32 h 32"/>
                    <a:gd name="T2" fmla="*/ 44 w 46"/>
                    <a:gd name="T3" fmla="*/ 23 h 32"/>
                    <a:gd name="T4" fmla="*/ 36 w 46"/>
                    <a:gd name="T5" fmla="*/ 8 h 32"/>
                    <a:gd name="T6" fmla="*/ 18 w 46"/>
                    <a:gd name="T7" fmla="*/ 2 h 32"/>
                    <a:gd name="T8" fmla="*/ 3 w 46"/>
                    <a:gd name="T9" fmla="*/ 9 h 32"/>
                    <a:gd name="T10" fmla="*/ 10 w 46"/>
                    <a:gd name="T11" fmla="*/ 25 h 32"/>
                    <a:gd name="T12" fmla="*/ 28 w 46"/>
                    <a:gd name="T13" fmla="*/ 31 h 32"/>
                    <a:gd name="T14" fmla="*/ 32 w 46"/>
                    <a:gd name="T15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6" h="32">
                      <a:moveTo>
                        <a:pt x="32" y="32"/>
                      </a:moveTo>
                      <a:cubicBezTo>
                        <a:pt x="37" y="32"/>
                        <a:pt x="42" y="28"/>
                        <a:pt x="44" y="23"/>
                      </a:cubicBezTo>
                      <a:cubicBezTo>
                        <a:pt x="46" y="17"/>
                        <a:pt x="42" y="10"/>
                        <a:pt x="36" y="8"/>
                      </a:cubicBezTo>
                      <a:cubicBezTo>
                        <a:pt x="30" y="6"/>
                        <a:pt x="24" y="4"/>
                        <a:pt x="18" y="2"/>
                      </a:cubicBezTo>
                      <a:cubicBezTo>
                        <a:pt x="12" y="0"/>
                        <a:pt x="5" y="3"/>
                        <a:pt x="3" y="9"/>
                      </a:cubicBezTo>
                      <a:cubicBezTo>
                        <a:pt x="0" y="15"/>
                        <a:pt x="4" y="22"/>
                        <a:pt x="10" y="25"/>
                      </a:cubicBezTo>
                      <a:cubicBezTo>
                        <a:pt x="16" y="27"/>
                        <a:pt x="22" y="29"/>
                        <a:pt x="28" y="31"/>
                      </a:cubicBezTo>
                      <a:lnTo>
                        <a:pt x="32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711">
                  <a:extLst>
                    <a:ext uri="{FF2B5EF4-FFF2-40B4-BE49-F238E27FC236}">
                      <a16:creationId xmlns:a16="http://schemas.microsoft.com/office/drawing/2014/main" id="{84CD8175-8FF3-4008-B1A0-AEE0D736F3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0975" y="2961482"/>
                  <a:ext cx="30163" cy="17463"/>
                </a:xfrm>
                <a:custGeom>
                  <a:avLst/>
                  <a:gdLst>
                    <a:gd name="T0" fmla="*/ 12 w 44"/>
                    <a:gd name="T1" fmla="*/ 25 h 25"/>
                    <a:gd name="T2" fmla="*/ 13 w 44"/>
                    <a:gd name="T3" fmla="*/ 25 h 25"/>
                    <a:gd name="T4" fmla="*/ 32 w 44"/>
                    <a:gd name="T5" fmla="*/ 24 h 25"/>
                    <a:gd name="T6" fmla="*/ 43 w 44"/>
                    <a:gd name="T7" fmla="*/ 11 h 25"/>
                    <a:gd name="T8" fmla="*/ 30 w 44"/>
                    <a:gd name="T9" fmla="*/ 0 h 25"/>
                    <a:gd name="T10" fmla="*/ 12 w 44"/>
                    <a:gd name="T11" fmla="*/ 1 h 25"/>
                    <a:gd name="T12" fmla="*/ 0 w 44"/>
                    <a:gd name="T13" fmla="*/ 14 h 25"/>
                    <a:gd name="T14" fmla="*/ 12 w 44"/>
                    <a:gd name="T15" fmla="*/ 2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25">
                      <a:moveTo>
                        <a:pt x="12" y="25"/>
                      </a:moveTo>
                      <a:lnTo>
                        <a:pt x="13" y="25"/>
                      </a:lnTo>
                      <a:cubicBezTo>
                        <a:pt x="19" y="25"/>
                        <a:pt x="26" y="25"/>
                        <a:pt x="32" y="24"/>
                      </a:cubicBezTo>
                      <a:cubicBezTo>
                        <a:pt x="39" y="24"/>
                        <a:pt x="44" y="18"/>
                        <a:pt x="43" y="11"/>
                      </a:cubicBezTo>
                      <a:cubicBezTo>
                        <a:pt x="43" y="5"/>
                        <a:pt x="37" y="0"/>
                        <a:pt x="30" y="0"/>
                      </a:cubicBezTo>
                      <a:cubicBezTo>
                        <a:pt x="24" y="1"/>
                        <a:pt x="18" y="1"/>
                        <a:pt x="12" y="1"/>
                      </a:cubicBezTo>
                      <a:cubicBezTo>
                        <a:pt x="5" y="1"/>
                        <a:pt x="0" y="7"/>
                        <a:pt x="0" y="14"/>
                      </a:cubicBezTo>
                      <a:cubicBezTo>
                        <a:pt x="0" y="20"/>
                        <a:pt x="6" y="25"/>
                        <a:pt x="12" y="2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712">
                  <a:extLst>
                    <a:ext uri="{FF2B5EF4-FFF2-40B4-BE49-F238E27FC236}">
                      <a16:creationId xmlns:a16="http://schemas.microsoft.com/office/drawing/2014/main" id="{1090B07B-3C15-4300-9336-660CC7C46B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4638" y="2942432"/>
                  <a:ext cx="30163" cy="20638"/>
                </a:xfrm>
                <a:custGeom>
                  <a:avLst/>
                  <a:gdLst>
                    <a:gd name="T0" fmla="*/ 27 w 45"/>
                    <a:gd name="T1" fmla="*/ 2 h 31"/>
                    <a:gd name="T2" fmla="*/ 10 w 45"/>
                    <a:gd name="T3" fmla="*/ 8 h 31"/>
                    <a:gd name="T4" fmla="*/ 2 w 45"/>
                    <a:gd name="T5" fmla="*/ 23 h 31"/>
                    <a:gd name="T6" fmla="*/ 14 w 45"/>
                    <a:gd name="T7" fmla="*/ 31 h 31"/>
                    <a:gd name="T8" fmla="*/ 17 w 45"/>
                    <a:gd name="T9" fmla="*/ 31 h 31"/>
                    <a:gd name="T10" fmla="*/ 36 w 45"/>
                    <a:gd name="T11" fmla="*/ 25 h 31"/>
                    <a:gd name="T12" fmla="*/ 43 w 45"/>
                    <a:gd name="T13" fmla="*/ 9 h 31"/>
                    <a:gd name="T14" fmla="*/ 27 w 45"/>
                    <a:gd name="T15" fmla="*/ 2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31">
                      <a:moveTo>
                        <a:pt x="27" y="2"/>
                      </a:moveTo>
                      <a:cubicBezTo>
                        <a:pt x="22" y="4"/>
                        <a:pt x="16" y="6"/>
                        <a:pt x="10" y="8"/>
                      </a:cubicBezTo>
                      <a:cubicBezTo>
                        <a:pt x="3" y="10"/>
                        <a:pt x="0" y="17"/>
                        <a:pt x="2" y="23"/>
                      </a:cubicBezTo>
                      <a:cubicBezTo>
                        <a:pt x="4" y="28"/>
                        <a:pt x="8" y="31"/>
                        <a:pt x="14" y="31"/>
                      </a:cubicBezTo>
                      <a:lnTo>
                        <a:pt x="17" y="31"/>
                      </a:lnTo>
                      <a:cubicBezTo>
                        <a:pt x="23" y="29"/>
                        <a:pt x="30" y="27"/>
                        <a:pt x="36" y="25"/>
                      </a:cubicBezTo>
                      <a:cubicBezTo>
                        <a:pt x="42" y="22"/>
                        <a:pt x="45" y="15"/>
                        <a:pt x="43" y="9"/>
                      </a:cubicBezTo>
                      <a:cubicBezTo>
                        <a:pt x="41" y="3"/>
                        <a:pt x="34" y="0"/>
                        <a:pt x="2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0" name="Freeform 713">
                  <a:extLst>
                    <a:ext uri="{FF2B5EF4-FFF2-40B4-BE49-F238E27FC236}">
                      <a16:creationId xmlns:a16="http://schemas.microsoft.com/office/drawing/2014/main" id="{5206159A-EA1B-4EFC-95C4-F50A983112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4938" y="3083719"/>
                  <a:ext cx="74613" cy="150813"/>
                </a:xfrm>
                <a:custGeom>
                  <a:avLst/>
                  <a:gdLst>
                    <a:gd name="T0" fmla="*/ 109 w 109"/>
                    <a:gd name="T1" fmla="*/ 148 h 220"/>
                    <a:gd name="T2" fmla="*/ 55 w 109"/>
                    <a:gd name="T3" fmla="*/ 98 h 220"/>
                    <a:gd name="T4" fmla="*/ 24 w 109"/>
                    <a:gd name="T5" fmla="*/ 71 h 220"/>
                    <a:gd name="T6" fmla="*/ 55 w 109"/>
                    <a:gd name="T7" fmla="*/ 45 h 220"/>
                    <a:gd name="T8" fmla="*/ 83 w 109"/>
                    <a:gd name="T9" fmla="*/ 62 h 220"/>
                    <a:gd name="T10" fmla="*/ 99 w 109"/>
                    <a:gd name="T11" fmla="*/ 69 h 220"/>
                    <a:gd name="T12" fmla="*/ 105 w 109"/>
                    <a:gd name="T13" fmla="*/ 53 h 220"/>
                    <a:gd name="T14" fmla="*/ 67 w 109"/>
                    <a:gd name="T15" fmla="*/ 22 h 220"/>
                    <a:gd name="T16" fmla="*/ 67 w 109"/>
                    <a:gd name="T17" fmla="*/ 12 h 220"/>
                    <a:gd name="T18" fmla="*/ 55 w 109"/>
                    <a:gd name="T19" fmla="*/ 0 h 220"/>
                    <a:gd name="T20" fmla="*/ 43 w 109"/>
                    <a:gd name="T21" fmla="*/ 12 h 220"/>
                    <a:gd name="T22" fmla="*/ 43 w 109"/>
                    <a:gd name="T23" fmla="*/ 22 h 220"/>
                    <a:gd name="T24" fmla="*/ 0 w 109"/>
                    <a:gd name="T25" fmla="*/ 71 h 220"/>
                    <a:gd name="T26" fmla="*/ 55 w 109"/>
                    <a:gd name="T27" fmla="*/ 122 h 220"/>
                    <a:gd name="T28" fmla="*/ 85 w 109"/>
                    <a:gd name="T29" fmla="*/ 148 h 220"/>
                    <a:gd name="T30" fmla="*/ 55 w 109"/>
                    <a:gd name="T31" fmla="*/ 175 h 220"/>
                    <a:gd name="T32" fmla="*/ 26 w 109"/>
                    <a:gd name="T33" fmla="*/ 157 h 220"/>
                    <a:gd name="T34" fmla="*/ 11 w 109"/>
                    <a:gd name="T35" fmla="*/ 151 h 220"/>
                    <a:gd name="T36" fmla="*/ 4 w 109"/>
                    <a:gd name="T37" fmla="*/ 167 h 220"/>
                    <a:gd name="T38" fmla="*/ 43 w 109"/>
                    <a:gd name="T39" fmla="*/ 198 h 220"/>
                    <a:gd name="T40" fmla="*/ 43 w 109"/>
                    <a:gd name="T41" fmla="*/ 208 h 220"/>
                    <a:gd name="T42" fmla="*/ 55 w 109"/>
                    <a:gd name="T43" fmla="*/ 220 h 220"/>
                    <a:gd name="T44" fmla="*/ 67 w 109"/>
                    <a:gd name="T45" fmla="*/ 208 h 220"/>
                    <a:gd name="T46" fmla="*/ 67 w 109"/>
                    <a:gd name="T47" fmla="*/ 198 h 220"/>
                    <a:gd name="T48" fmla="*/ 109 w 109"/>
                    <a:gd name="T49" fmla="*/ 148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09" h="220">
                      <a:moveTo>
                        <a:pt x="109" y="148"/>
                      </a:moveTo>
                      <a:cubicBezTo>
                        <a:pt x="109" y="124"/>
                        <a:pt x="95" y="98"/>
                        <a:pt x="55" y="98"/>
                      </a:cubicBezTo>
                      <a:cubicBezTo>
                        <a:pt x="35" y="98"/>
                        <a:pt x="24" y="89"/>
                        <a:pt x="24" y="71"/>
                      </a:cubicBezTo>
                      <a:cubicBezTo>
                        <a:pt x="24" y="57"/>
                        <a:pt x="38" y="45"/>
                        <a:pt x="55" y="45"/>
                      </a:cubicBezTo>
                      <a:cubicBezTo>
                        <a:pt x="67" y="45"/>
                        <a:pt x="79" y="52"/>
                        <a:pt x="83" y="62"/>
                      </a:cubicBezTo>
                      <a:cubicBezTo>
                        <a:pt x="86" y="69"/>
                        <a:pt x="93" y="71"/>
                        <a:pt x="99" y="69"/>
                      </a:cubicBezTo>
                      <a:cubicBezTo>
                        <a:pt x="105" y="66"/>
                        <a:pt x="108" y="59"/>
                        <a:pt x="105" y="53"/>
                      </a:cubicBezTo>
                      <a:cubicBezTo>
                        <a:pt x="99" y="37"/>
                        <a:pt x="84" y="26"/>
                        <a:pt x="67" y="22"/>
                      </a:cubicBezTo>
                      <a:lnTo>
                        <a:pt x="67" y="12"/>
                      </a:lnTo>
                      <a:cubicBezTo>
                        <a:pt x="67" y="5"/>
                        <a:pt x="61" y="0"/>
                        <a:pt x="55" y="0"/>
                      </a:cubicBezTo>
                      <a:cubicBezTo>
                        <a:pt x="48" y="0"/>
                        <a:pt x="43" y="5"/>
                        <a:pt x="43" y="12"/>
                      </a:cubicBezTo>
                      <a:lnTo>
                        <a:pt x="43" y="22"/>
                      </a:lnTo>
                      <a:cubicBezTo>
                        <a:pt x="18" y="27"/>
                        <a:pt x="0" y="47"/>
                        <a:pt x="0" y="71"/>
                      </a:cubicBezTo>
                      <a:cubicBezTo>
                        <a:pt x="0" y="96"/>
                        <a:pt x="14" y="122"/>
                        <a:pt x="55" y="122"/>
                      </a:cubicBezTo>
                      <a:cubicBezTo>
                        <a:pt x="75" y="122"/>
                        <a:pt x="85" y="131"/>
                        <a:pt x="85" y="148"/>
                      </a:cubicBezTo>
                      <a:cubicBezTo>
                        <a:pt x="85" y="163"/>
                        <a:pt x="71" y="175"/>
                        <a:pt x="55" y="175"/>
                      </a:cubicBezTo>
                      <a:cubicBezTo>
                        <a:pt x="42" y="175"/>
                        <a:pt x="31" y="168"/>
                        <a:pt x="26" y="157"/>
                      </a:cubicBezTo>
                      <a:cubicBezTo>
                        <a:pt x="24" y="151"/>
                        <a:pt x="17" y="148"/>
                        <a:pt x="11" y="151"/>
                      </a:cubicBezTo>
                      <a:cubicBezTo>
                        <a:pt x="4" y="154"/>
                        <a:pt x="1" y="161"/>
                        <a:pt x="4" y="167"/>
                      </a:cubicBezTo>
                      <a:cubicBezTo>
                        <a:pt x="11" y="183"/>
                        <a:pt x="25" y="194"/>
                        <a:pt x="43" y="198"/>
                      </a:cubicBezTo>
                      <a:lnTo>
                        <a:pt x="43" y="208"/>
                      </a:lnTo>
                      <a:cubicBezTo>
                        <a:pt x="43" y="215"/>
                        <a:pt x="48" y="220"/>
                        <a:pt x="55" y="220"/>
                      </a:cubicBezTo>
                      <a:cubicBezTo>
                        <a:pt x="61" y="220"/>
                        <a:pt x="67" y="215"/>
                        <a:pt x="67" y="208"/>
                      </a:cubicBezTo>
                      <a:lnTo>
                        <a:pt x="67" y="198"/>
                      </a:lnTo>
                      <a:cubicBezTo>
                        <a:pt x="91" y="193"/>
                        <a:pt x="109" y="172"/>
                        <a:pt x="109" y="14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714">
                  <a:extLst>
                    <a:ext uri="{FF2B5EF4-FFF2-40B4-BE49-F238E27FC236}">
                      <a16:creationId xmlns:a16="http://schemas.microsoft.com/office/drawing/2014/main" id="{B2C4F47C-9CDA-4D23-A16C-600CADEE05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0813" y="3040857"/>
                  <a:ext cx="28575" cy="17463"/>
                </a:xfrm>
                <a:custGeom>
                  <a:avLst/>
                  <a:gdLst>
                    <a:gd name="T0" fmla="*/ 1 w 43"/>
                    <a:gd name="T1" fmla="*/ 15 h 26"/>
                    <a:gd name="T2" fmla="*/ 13 w 43"/>
                    <a:gd name="T3" fmla="*/ 26 h 26"/>
                    <a:gd name="T4" fmla="*/ 14 w 43"/>
                    <a:gd name="T5" fmla="*/ 25 h 26"/>
                    <a:gd name="T6" fmla="*/ 31 w 43"/>
                    <a:gd name="T7" fmla="*/ 24 h 26"/>
                    <a:gd name="T8" fmla="*/ 43 w 43"/>
                    <a:gd name="T9" fmla="*/ 12 h 26"/>
                    <a:gd name="T10" fmla="*/ 31 w 43"/>
                    <a:gd name="T11" fmla="*/ 0 h 26"/>
                    <a:gd name="T12" fmla="*/ 31 w 43"/>
                    <a:gd name="T13" fmla="*/ 0 h 26"/>
                    <a:gd name="T14" fmla="*/ 11 w 43"/>
                    <a:gd name="T15" fmla="*/ 1 h 26"/>
                    <a:gd name="T16" fmla="*/ 1 w 43"/>
                    <a:gd name="T17" fmla="*/ 1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3" h="26">
                      <a:moveTo>
                        <a:pt x="1" y="15"/>
                      </a:moveTo>
                      <a:cubicBezTo>
                        <a:pt x="1" y="21"/>
                        <a:pt x="7" y="26"/>
                        <a:pt x="13" y="26"/>
                      </a:cubicBezTo>
                      <a:lnTo>
                        <a:pt x="14" y="25"/>
                      </a:lnTo>
                      <a:cubicBezTo>
                        <a:pt x="20" y="25"/>
                        <a:pt x="25" y="24"/>
                        <a:pt x="31" y="24"/>
                      </a:cubicBezTo>
                      <a:cubicBezTo>
                        <a:pt x="38" y="24"/>
                        <a:pt x="43" y="19"/>
                        <a:pt x="43" y="12"/>
                      </a:cubicBezTo>
                      <a:cubicBezTo>
                        <a:pt x="43" y="6"/>
                        <a:pt x="37" y="0"/>
                        <a:pt x="31" y="0"/>
                      </a:cubicBezTo>
                      <a:lnTo>
                        <a:pt x="31" y="0"/>
                      </a:lnTo>
                      <a:cubicBezTo>
                        <a:pt x="24" y="0"/>
                        <a:pt x="18" y="1"/>
                        <a:pt x="11" y="1"/>
                      </a:cubicBezTo>
                      <a:cubicBezTo>
                        <a:pt x="5" y="2"/>
                        <a:pt x="0" y="8"/>
                        <a:pt x="1" y="1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715">
                  <a:extLst>
                    <a:ext uri="{FF2B5EF4-FFF2-40B4-BE49-F238E27FC236}">
                      <a16:creationId xmlns:a16="http://schemas.microsoft.com/office/drawing/2014/main" id="{54002085-4E92-4566-86F6-979E3E98A4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25588" y="3193257"/>
                  <a:ext cx="25400" cy="28575"/>
                </a:xfrm>
                <a:custGeom>
                  <a:avLst/>
                  <a:gdLst>
                    <a:gd name="T0" fmla="*/ 27 w 36"/>
                    <a:gd name="T1" fmla="*/ 3 h 42"/>
                    <a:gd name="T2" fmla="*/ 11 w 36"/>
                    <a:gd name="T3" fmla="*/ 9 h 42"/>
                    <a:gd name="T4" fmla="*/ 4 w 36"/>
                    <a:gd name="T5" fmla="*/ 24 h 42"/>
                    <a:gd name="T6" fmla="*/ 8 w 36"/>
                    <a:gd name="T7" fmla="*/ 40 h 42"/>
                    <a:gd name="T8" fmla="*/ 14 w 36"/>
                    <a:gd name="T9" fmla="*/ 42 h 42"/>
                    <a:gd name="T10" fmla="*/ 25 w 36"/>
                    <a:gd name="T11" fmla="*/ 36 h 42"/>
                    <a:gd name="T12" fmla="*/ 34 w 36"/>
                    <a:gd name="T13" fmla="*/ 19 h 42"/>
                    <a:gd name="T14" fmla="*/ 27 w 36"/>
                    <a:gd name="T15" fmla="*/ 3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6" h="42">
                      <a:moveTo>
                        <a:pt x="27" y="3"/>
                      </a:moveTo>
                      <a:cubicBezTo>
                        <a:pt x="21" y="0"/>
                        <a:pt x="14" y="3"/>
                        <a:pt x="11" y="9"/>
                      </a:cubicBezTo>
                      <a:cubicBezTo>
                        <a:pt x="9" y="14"/>
                        <a:pt x="7" y="19"/>
                        <a:pt x="4" y="24"/>
                      </a:cubicBezTo>
                      <a:cubicBezTo>
                        <a:pt x="0" y="29"/>
                        <a:pt x="2" y="37"/>
                        <a:pt x="8" y="40"/>
                      </a:cubicBezTo>
                      <a:cubicBezTo>
                        <a:pt x="10" y="41"/>
                        <a:pt x="12" y="42"/>
                        <a:pt x="14" y="42"/>
                      </a:cubicBezTo>
                      <a:cubicBezTo>
                        <a:pt x="18" y="42"/>
                        <a:pt x="22" y="40"/>
                        <a:pt x="25" y="36"/>
                      </a:cubicBezTo>
                      <a:cubicBezTo>
                        <a:pt x="28" y="30"/>
                        <a:pt x="31" y="24"/>
                        <a:pt x="34" y="19"/>
                      </a:cubicBezTo>
                      <a:cubicBezTo>
                        <a:pt x="36" y="12"/>
                        <a:pt x="34" y="5"/>
                        <a:pt x="27" y="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716">
                  <a:extLst>
                    <a:ext uri="{FF2B5EF4-FFF2-40B4-BE49-F238E27FC236}">
                      <a16:creationId xmlns:a16="http://schemas.microsoft.com/office/drawing/2014/main" id="{FD7BBC53-B0B8-46B8-A335-EA4C0A60C1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5425" y="3231357"/>
                  <a:ext cx="28575" cy="25400"/>
                </a:xfrm>
                <a:custGeom>
                  <a:avLst/>
                  <a:gdLst>
                    <a:gd name="T0" fmla="*/ 20 w 41"/>
                    <a:gd name="T1" fmla="*/ 4 h 37"/>
                    <a:gd name="T2" fmla="*/ 7 w 41"/>
                    <a:gd name="T3" fmla="*/ 15 h 37"/>
                    <a:gd name="T4" fmla="*/ 4 w 41"/>
                    <a:gd name="T5" fmla="*/ 32 h 37"/>
                    <a:gd name="T6" fmla="*/ 14 w 41"/>
                    <a:gd name="T7" fmla="*/ 37 h 37"/>
                    <a:gd name="T8" fmla="*/ 21 w 41"/>
                    <a:gd name="T9" fmla="*/ 34 h 37"/>
                    <a:gd name="T10" fmla="*/ 36 w 41"/>
                    <a:gd name="T11" fmla="*/ 22 h 37"/>
                    <a:gd name="T12" fmla="*/ 37 w 41"/>
                    <a:gd name="T13" fmla="*/ 5 h 37"/>
                    <a:gd name="T14" fmla="*/ 20 w 41"/>
                    <a:gd name="T15" fmla="*/ 4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1" h="37">
                      <a:moveTo>
                        <a:pt x="20" y="4"/>
                      </a:moveTo>
                      <a:cubicBezTo>
                        <a:pt x="15" y="8"/>
                        <a:pt x="11" y="12"/>
                        <a:pt x="7" y="15"/>
                      </a:cubicBezTo>
                      <a:cubicBezTo>
                        <a:pt x="1" y="19"/>
                        <a:pt x="0" y="26"/>
                        <a:pt x="4" y="32"/>
                      </a:cubicBezTo>
                      <a:cubicBezTo>
                        <a:pt x="6" y="35"/>
                        <a:pt x="10" y="37"/>
                        <a:pt x="14" y="37"/>
                      </a:cubicBezTo>
                      <a:cubicBezTo>
                        <a:pt x="16" y="37"/>
                        <a:pt x="19" y="36"/>
                        <a:pt x="21" y="34"/>
                      </a:cubicBezTo>
                      <a:cubicBezTo>
                        <a:pt x="26" y="31"/>
                        <a:pt x="31" y="27"/>
                        <a:pt x="36" y="22"/>
                      </a:cubicBezTo>
                      <a:cubicBezTo>
                        <a:pt x="41" y="18"/>
                        <a:pt x="41" y="10"/>
                        <a:pt x="37" y="5"/>
                      </a:cubicBezTo>
                      <a:cubicBezTo>
                        <a:pt x="32" y="0"/>
                        <a:pt x="25" y="0"/>
                        <a:pt x="20" y="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4" name="Freeform 717">
                  <a:extLst>
                    <a:ext uri="{FF2B5EF4-FFF2-40B4-BE49-F238E27FC236}">
                      <a16:creationId xmlns:a16="http://schemas.microsoft.com/office/drawing/2014/main" id="{B95108FE-ECFD-473B-9ADD-CA459D5A78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1938" y="3102769"/>
                  <a:ext cx="23813" cy="30163"/>
                </a:xfrm>
                <a:custGeom>
                  <a:avLst/>
                  <a:gdLst>
                    <a:gd name="T0" fmla="*/ 9 w 35"/>
                    <a:gd name="T1" fmla="*/ 35 h 43"/>
                    <a:gd name="T2" fmla="*/ 21 w 35"/>
                    <a:gd name="T3" fmla="*/ 43 h 43"/>
                    <a:gd name="T4" fmla="*/ 25 w 35"/>
                    <a:gd name="T5" fmla="*/ 43 h 43"/>
                    <a:gd name="T6" fmla="*/ 32 w 35"/>
                    <a:gd name="T7" fmla="*/ 27 h 43"/>
                    <a:gd name="T8" fmla="*/ 25 w 35"/>
                    <a:gd name="T9" fmla="*/ 9 h 43"/>
                    <a:gd name="T10" fmla="*/ 9 w 35"/>
                    <a:gd name="T11" fmla="*/ 3 h 43"/>
                    <a:gd name="T12" fmla="*/ 3 w 35"/>
                    <a:gd name="T13" fmla="*/ 19 h 43"/>
                    <a:gd name="T14" fmla="*/ 9 w 35"/>
                    <a:gd name="T15" fmla="*/ 35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43">
                      <a:moveTo>
                        <a:pt x="9" y="35"/>
                      </a:moveTo>
                      <a:cubicBezTo>
                        <a:pt x="11" y="40"/>
                        <a:pt x="16" y="43"/>
                        <a:pt x="21" y="43"/>
                      </a:cubicBezTo>
                      <a:lnTo>
                        <a:pt x="25" y="43"/>
                      </a:lnTo>
                      <a:cubicBezTo>
                        <a:pt x="31" y="41"/>
                        <a:pt x="35" y="34"/>
                        <a:pt x="32" y="27"/>
                      </a:cubicBezTo>
                      <a:cubicBezTo>
                        <a:pt x="30" y="21"/>
                        <a:pt x="28" y="15"/>
                        <a:pt x="25" y="9"/>
                      </a:cubicBezTo>
                      <a:cubicBezTo>
                        <a:pt x="22" y="3"/>
                        <a:pt x="15" y="0"/>
                        <a:pt x="9" y="3"/>
                      </a:cubicBezTo>
                      <a:cubicBezTo>
                        <a:pt x="3" y="6"/>
                        <a:pt x="0" y="13"/>
                        <a:pt x="3" y="19"/>
                      </a:cubicBezTo>
                      <a:cubicBezTo>
                        <a:pt x="6" y="25"/>
                        <a:pt x="8" y="30"/>
                        <a:pt x="9" y="3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5" name="Freeform 718">
                  <a:extLst>
                    <a:ext uri="{FF2B5EF4-FFF2-40B4-BE49-F238E27FC236}">
                      <a16:creationId xmlns:a16="http://schemas.microsoft.com/office/drawing/2014/main" id="{677E8A7C-AAFD-4567-904E-59BFEFD270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563" y="3115469"/>
                  <a:ext cx="20638" cy="30163"/>
                </a:xfrm>
                <a:custGeom>
                  <a:avLst/>
                  <a:gdLst>
                    <a:gd name="T0" fmla="*/ 6 w 31"/>
                    <a:gd name="T1" fmla="*/ 10 h 43"/>
                    <a:gd name="T2" fmla="*/ 1 w 31"/>
                    <a:gd name="T3" fmla="*/ 29 h 43"/>
                    <a:gd name="T4" fmla="*/ 11 w 31"/>
                    <a:gd name="T5" fmla="*/ 43 h 43"/>
                    <a:gd name="T6" fmla="*/ 13 w 31"/>
                    <a:gd name="T7" fmla="*/ 43 h 43"/>
                    <a:gd name="T8" fmla="*/ 25 w 31"/>
                    <a:gd name="T9" fmla="*/ 34 h 43"/>
                    <a:gd name="T10" fmla="*/ 29 w 31"/>
                    <a:gd name="T11" fmla="*/ 17 h 43"/>
                    <a:gd name="T12" fmla="*/ 21 w 31"/>
                    <a:gd name="T13" fmla="*/ 2 h 43"/>
                    <a:gd name="T14" fmla="*/ 6 w 31"/>
                    <a:gd name="T15" fmla="*/ 1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43">
                      <a:moveTo>
                        <a:pt x="6" y="10"/>
                      </a:moveTo>
                      <a:cubicBezTo>
                        <a:pt x="4" y="16"/>
                        <a:pt x="3" y="23"/>
                        <a:pt x="1" y="29"/>
                      </a:cubicBezTo>
                      <a:cubicBezTo>
                        <a:pt x="0" y="36"/>
                        <a:pt x="4" y="42"/>
                        <a:pt x="11" y="43"/>
                      </a:cubicBezTo>
                      <a:lnTo>
                        <a:pt x="13" y="43"/>
                      </a:lnTo>
                      <a:cubicBezTo>
                        <a:pt x="19" y="43"/>
                        <a:pt x="24" y="40"/>
                        <a:pt x="25" y="34"/>
                      </a:cubicBezTo>
                      <a:cubicBezTo>
                        <a:pt x="26" y="28"/>
                        <a:pt x="28" y="23"/>
                        <a:pt x="29" y="17"/>
                      </a:cubicBezTo>
                      <a:cubicBezTo>
                        <a:pt x="31" y="11"/>
                        <a:pt x="28" y="4"/>
                        <a:pt x="21" y="2"/>
                      </a:cubicBezTo>
                      <a:cubicBezTo>
                        <a:pt x="15" y="0"/>
                        <a:pt x="8" y="4"/>
                        <a:pt x="6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6" name="Freeform 719">
                  <a:extLst>
                    <a:ext uri="{FF2B5EF4-FFF2-40B4-BE49-F238E27FC236}">
                      <a16:creationId xmlns:a16="http://schemas.microsoft.com/office/drawing/2014/main" id="{162E9913-DDB0-42EA-BBCA-4D5E4253A2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1463" y="3148807"/>
                  <a:ext cx="17463" cy="30163"/>
                </a:xfrm>
                <a:custGeom>
                  <a:avLst/>
                  <a:gdLst>
                    <a:gd name="T0" fmla="*/ 14 w 26"/>
                    <a:gd name="T1" fmla="*/ 0 h 45"/>
                    <a:gd name="T2" fmla="*/ 14 w 26"/>
                    <a:gd name="T3" fmla="*/ 0 h 45"/>
                    <a:gd name="T4" fmla="*/ 2 w 26"/>
                    <a:gd name="T5" fmla="*/ 12 h 45"/>
                    <a:gd name="T6" fmla="*/ 2 w 26"/>
                    <a:gd name="T7" fmla="*/ 15 h 45"/>
                    <a:gd name="T8" fmla="*/ 1 w 26"/>
                    <a:gd name="T9" fmla="*/ 32 h 45"/>
                    <a:gd name="T10" fmla="*/ 12 w 26"/>
                    <a:gd name="T11" fmla="*/ 45 h 45"/>
                    <a:gd name="T12" fmla="*/ 13 w 26"/>
                    <a:gd name="T13" fmla="*/ 45 h 45"/>
                    <a:gd name="T14" fmla="*/ 25 w 26"/>
                    <a:gd name="T15" fmla="*/ 34 h 45"/>
                    <a:gd name="T16" fmla="*/ 26 w 26"/>
                    <a:gd name="T17" fmla="*/ 15 h 45"/>
                    <a:gd name="T18" fmla="*/ 26 w 26"/>
                    <a:gd name="T19" fmla="*/ 11 h 45"/>
                    <a:gd name="T20" fmla="*/ 14 w 26"/>
                    <a:gd name="T21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6" h="45">
                      <a:moveTo>
                        <a:pt x="14" y="0"/>
                      </a:moveTo>
                      <a:lnTo>
                        <a:pt x="14" y="0"/>
                      </a:lnTo>
                      <a:cubicBezTo>
                        <a:pt x="7" y="0"/>
                        <a:pt x="2" y="5"/>
                        <a:pt x="2" y="12"/>
                      </a:cubicBezTo>
                      <a:lnTo>
                        <a:pt x="2" y="15"/>
                      </a:lnTo>
                      <a:cubicBezTo>
                        <a:pt x="2" y="21"/>
                        <a:pt x="2" y="26"/>
                        <a:pt x="1" y="32"/>
                      </a:cubicBezTo>
                      <a:cubicBezTo>
                        <a:pt x="0" y="38"/>
                        <a:pt x="5" y="44"/>
                        <a:pt x="12" y="45"/>
                      </a:cubicBezTo>
                      <a:lnTo>
                        <a:pt x="13" y="45"/>
                      </a:lnTo>
                      <a:cubicBezTo>
                        <a:pt x="19" y="45"/>
                        <a:pt x="25" y="41"/>
                        <a:pt x="25" y="34"/>
                      </a:cubicBezTo>
                      <a:cubicBezTo>
                        <a:pt x="26" y="28"/>
                        <a:pt x="26" y="21"/>
                        <a:pt x="26" y="15"/>
                      </a:cubicBezTo>
                      <a:lnTo>
                        <a:pt x="26" y="11"/>
                      </a:lnTo>
                      <a:cubicBezTo>
                        <a:pt x="26" y="5"/>
                        <a:pt x="21" y="0"/>
                        <a:pt x="1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7" name="Freeform 720">
                  <a:extLst>
                    <a:ext uri="{FF2B5EF4-FFF2-40B4-BE49-F238E27FC236}">
                      <a16:creationId xmlns:a16="http://schemas.microsoft.com/office/drawing/2014/main" id="{53A6E9A1-5A09-48C7-8248-705E1B8036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04950" y="3067844"/>
                  <a:ext cx="26988" cy="25400"/>
                </a:xfrm>
                <a:custGeom>
                  <a:avLst/>
                  <a:gdLst>
                    <a:gd name="T0" fmla="*/ 4 w 40"/>
                    <a:gd name="T1" fmla="*/ 6 h 38"/>
                    <a:gd name="T2" fmla="*/ 5 w 40"/>
                    <a:gd name="T3" fmla="*/ 23 h 38"/>
                    <a:gd name="T4" fmla="*/ 17 w 40"/>
                    <a:gd name="T5" fmla="*/ 34 h 38"/>
                    <a:gd name="T6" fmla="*/ 26 w 40"/>
                    <a:gd name="T7" fmla="*/ 38 h 38"/>
                    <a:gd name="T8" fmla="*/ 35 w 40"/>
                    <a:gd name="T9" fmla="*/ 35 h 38"/>
                    <a:gd name="T10" fmla="*/ 35 w 40"/>
                    <a:gd name="T11" fmla="*/ 18 h 38"/>
                    <a:gd name="T12" fmla="*/ 21 w 40"/>
                    <a:gd name="T13" fmla="*/ 4 h 38"/>
                    <a:gd name="T14" fmla="*/ 4 w 40"/>
                    <a:gd name="T15" fmla="*/ 6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0" h="38">
                      <a:moveTo>
                        <a:pt x="4" y="6"/>
                      </a:moveTo>
                      <a:cubicBezTo>
                        <a:pt x="0" y="11"/>
                        <a:pt x="0" y="18"/>
                        <a:pt x="5" y="23"/>
                      </a:cubicBezTo>
                      <a:cubicBezTo>
                        <a:pt x="10" y="26"/>
                        <a:pt x="14" y="30"/>
                        <a:pt x="17" y="34"/>
                      </a:cubicBezTo>
                      <a:cubicBezTo>
                        <a:pt x="20" y="37"/>
                        <a:pt x="23" y="38"/>
                        <a:pt x="26" y="38"/>
                      </a:cubicBezTo>
                      <a:cubicBezTo>
                        <a:pt x="29" y="38"/>
                        <a:pt x="32" y="37"/>
                        <a:pt x="35" y="35"/>
                      </a:cubicBezTo>
                      <a:cubicBezTo>
                        <a:pt x="40" y="31"/>
                        <a:pt x="40" y="23"/>
                        <a:pt x="35" y="18"/>
                      </a:cubicBezTo>
                      <a:cubicBezTo>
                        <a:pt x="31" y="13"/>
                        <a:pt x="26" y="9"/>
                        <a:pt x="21" y="4"/>
                      </a:cubicBezTo>
                      <a:cubicBezTo>
                        <a:pt x="16" y="0"/>
                        <a:pt x="9" y="0"/>
                        <a:pt x="4" y="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21">
                  <a:extLst>
                    <a:ext uri="{FF2B5EF4-FFF2-40B4-BE49-F238E27FC236}">
                      <a16:creationId xmlns:a16="http://schemas.microsoft.com/office/drawing/2014/main" id="{3DC08A3E-45DB-47E4-8512-16C013263A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65263" y="3045619"/>
                  <a:ext cx="30163" cy="22225"/>
                </a:xfrm>
                <a:custGeom>
                  <a:avLst/>
                  <a:gdLst>
                    <a:gd name="T0" fmla="*/ 35 w 44"/>
                    <a:gd name="T1" fmla="*/ 9 h 32"/>
                    <a:gd name="T2" fmla="*/ 17 w 44"/>
                    <a:gd name="T3" fmla="*/ 2 h 32"/>
                    <a:gd name="T4" fmla="*/ 2 w 44"/>
                    <a:gd name="T5" fmla="*/ 10 h 32"/>
                    <a:gd name="T6" fmla="*/ 10 w 44"/>
                    <a:gd name="T7" fmla="*/ 25 h 32"/>
                    <a:gd name="T8" fmla="*/ 26 w 44"/>
                    <a:gd name="T9" fmla="*/ 31 h 32"/>
                    <a:gd name="T10" fmla="*/ 31 w 44"/>
                    <a:gd name="T11" fmla="*/ 32 h 32"/>
                    <a:gd name="T12" fmla="*/ 42 w 44"/>
                    <a:gd name="T13" fmla="*/ 25 h 32"/>
                    <a:gd name="T14" fmla="*/ 35 w 44"/>
                    <a:gd name="T15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32">
                      <a:moveTo>
                        <a:pt x="35" y="9"/>
                      </a:moveTo>
                      <a:cubicBezTo>
                        <a:pt x="29" y="6"/>
                        <a:pt x="23" y="4"/>
                        <a:pt x="17" y="2"/>
                      </a:cubicBezTo>
                      <a:cubicBezTo>
                        <a:pt x="11" y="0"/>
                        <a:pt x="4" y="3"/>
                        <a:pt x="2" y="10"/>
                      </a:cubicBezTo>
                      <a:cubicBezTo>
                        <a:pt x="0" y="16"/>
                        <a:pt x="4" y="23"/>
                        <a:pt x="10" y="25"/>
                      </a:cubicBezTo>
                      <a:cubicBezTo>
                        <a:pt x="15" y="27"/>
                        <a:pt x="21" y="28"/>
                        <a:pt x="26" y="31"/>
                      </a:cubicBezTo>
                      <a:cubicBezTo>
                        <a:pt x="27" y="31"/>
                        <a:pt x="29" y="32"/>
                        <a:pt x="31" y="32"/>
                      </a:cubicBezTo>
                      <a:cubicBezTo>
                        <a:pt x="35" y="32"/>
                        <a:pt x="40" y="29"/>
                        <a:pt x="42" y="25"/>
                      </a:cubicBezTo>
                      <a:cubicBezTo>
                        <a:pt x="44" y="18"/>
                        <a:pt x="42" y="11"/>
                        <a:pt x="35" y="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22">
                  <a:extLst>
                    <a:ext uri="{FF2B5EF4-FFF2-40B4-BE49-F238E27FC236}">
                      <a16:creationId xmlns:a16="http://schemas.microsoft.com/office/drawing/2014/main" id="{2BD5FAC1-CAA1-4A1C-83F2-D9084536D5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425" y="3237707"/>
                  <a:ext cx="28575" cy="23813"/>
                </a:xfrm>
                <a:custGeom>
                  <a:avLst/>
                  <a:gdLst>
                    <a:gd name="T0" fmla="*/ 35 w 43"/>
                    <a:gd name="T1" fmla="*/ 13 h 36"/>
                    <a:gd name="T2" fmla="*/ 21 w 43"/>
                    <a:gd name="T3" fmla="*/ 4 h 36"/>
                    <a:gd name="T4" fmla="*/ 4 w 43"/>
                    <a:gd name="T5" fmla="*/ 7 h 36"/>
                    <a:gd name="T6" fmla="*/ 6 w 43"/>
                    <a:gd name="T7" fmla="*/ 24 h 36"/>
                    <a:gd name="T8" fmla="*/ 23 w 43"/>
                    <a:gd name="T9" fmla="*/ 34 h 36"/>
                    <a:gd name="T10" fmla="*/ 29 w 43"/>
                    <a:gd name="T11" fmla="*/ 36 h 36"/>
                    <a:gd name="T12" fmla="*/ 39 w 43"/>
                    <a:gd name="T13" fmla="*/ 30 h 36"/>
                    <a:gd name="T14" fmla="*/ 35 w 43"/>
                    <a:gd name="T15" fmla="*/ 13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3" h="36">
                      <a:moveTo>
                        <a:pt x="35" y="13"/>
                      </a:moveTo>
                      <a:cubicBezTo>
                        <a:pt x="30" y="10"/>
                        <a:pt x="25" y="7"/>
                        <a:pt x="21" y="4"/>
                      </a:cubicBezTo>
                      <a:cubicBezTo>
                        <a:pt x="15" y="0"/>
                        <a:pt x="8" y="1"/>
                        <a:pt x="4" y="7"/>
                      </a:cubicBezTo>
                      <a:cubicBezTo>
                        <a:pt x="0" y="12"/>
                        <a:pt x="1" y="20"/>
                        <a:pt x="6" y="24"/>
                      </a:cubicBezTo>
                      <a:cubicBezTo>
                        <a:pt x="12" y="27"/>
                        <a:pt x="17" y="31"/>
                        <a:pt x="23" y="34"/>
                      </a:cubicBezTo>
                      <a:cubicBezTo>
                        <a:pt x="25" y="35"/>
                        <a:pt x="27" y="36"/>
                        <a:pt x="29" y="36"/>
                      </a:cubicBezTo>
                      <a:cubicBezTo>
                        <a:pt x="33" y="36"/>
                        <a:pt x="37" y="34"/>
                        <a:pt x="39" y="30"/>
                      </a:cubicBezTo>
                      <a:cubicBezTo>
                        <a:pt x="43" y="24"/>
                        <a:pt x="41" y="16"/>
                        <a:pt x="35" y="1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723">
                  <a:extLst>
                    <a:ext uri="{FF2B5EF4-FFF2-40B4-BE49-F238E27FC236}">
                      <a16:creationId xmlns:a16="http://schemas.microsoft.com/office/drawing/2014/main" id="{7D776BBE-B5DF-4B23-9913-B69C5DA726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6363" y="3050382"/>
                  <a:ext cx="30163" cy="22225"/>
                </a:xfrm>
                <a:custGeom>
                  <a:avLst/>
                  <a:gdLst>
                    <a:gd name="T0" fmla="*/ 41 w 44"/>
                    <a:gd name="T1" fmla="*/ 8 h 34"/>
                    <a:gd name="T2" fmla="*/ 25 w 44"/>
                    <a:gd name="T3" fmla="*/ 2 h 34"/>
                    <a:gd name="T4" fmla="*/ 8 w 44"/>
                    <a:gd name="T5" fmla="*/ 11 h 34"/>
                    <a:gd name="T6" fmla="*/ 4 w 44"/>
                    <a:gd name="T7" fmla="*/ 28 h 34"/>
                    <a:gd name="T8" fmla="*/ 14 w 44"/>
                    <a:gd name="T9" fmla="*/ 34 h 34"/>
                    <a:gd name="T10" fmla="*/ 20 w 44"/>
                    <a:gd name="T11" fmla="*/ 32 h 34"/>
                    <a:gd name="T12" fmla="*/ 35 w 44"/>
                    <a:gd name="T13" fmla="*/ 24 h 34"/>
                    <a:gd name="T14" fmla="*/ 41 w 44"/>
                    <a:gd name="T15" fmla="*/ 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34">
                      <a:moveTo>
                        <a:pt x="41" y="8"/>
                      </a:moveTo>
                      <a:cubicBezTo>
                        <a:pt x="38" y="2"/>
                        <a:pt x="31" y="0"/>
                        <a:pt x="25" y="2"/>
                      </a:cubicBezTo>
                      <a:cubicBezTo>
                        <a:pt x="19" y="5"/>
                        <a:pt x="13" y="8"/>
                        <a:pt x="8" y="11"/>
                      </a:cubicBezTo>
                      <a:cubicBezTo>
                        <a:pt x="2" y="15"/>
                        <a:pt x="0" y="22"/>
                        <a:pt x="4" y="28"/>
                      </a:cubicBezTo>
                      <a:cubicBezTo>
                        <a:pt x="6" y="32"/>
                        <a:pt x="10" y="34"/>
                        <a:pt x="14" y="34"/>
                      </a:cubicBezTo>
                      <a:cubicBezTo>
                        <a:pt x="16" y="34"/>
                        <a:pt x="18" y="33"/>
                        <a:pt x="20" y="32"/>
                      </a:cubicBezTo>
                      <a:cubicBezTo>
                        <a:pt x="25" y="29"/>
                        <a:pt x="30" y="27"/>
                        <a:pt x="35" y="24"/>
                      </a:cubicBezTo>
                      <a:cubicBezTo>
                        <a:pt x="41" y="22"/>
                        <a:pt x="44" y="14"/>
                        <a:pt x="41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724">
                  <a:extLst>
                    <a:ext uri="{FF2B5EF4-FFF2-40B4-BE49-F238E27FC236}">
                      <a16:creationId xmlns:a16="http://schemas.microsoft.com/office/drawing/2014/main" id="{2F671AF7-B5D4-4DB7-92DE-2D8EAF291D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5738" y="3253582"/>
                  <a:ext cx="30163" cy="20638"/>
                </a:xfrm>
                <a:custGeom>
                  <a:avLst/>
                  <a:gdLst>
                    <a:gd name="T0" fmla="*/ 27 w 44"/>
                    <a:gd name="T1" fmla="*/ 2 h 30"/>
                    <a:gd name="T2" fmla="*/ 11 w 44"/>
                    <a:gd name="T3" fmla="*/ 6 h 30"/>
                    <a:gd name="T4" fmla="*/ 1 w 44"/>
                    <a:gd name="T5" fmla="*/ 21 h 30"/>
                    <a:gd name="T6" fmla="*/ 13 w 44"/>
                    <a:gd name="T7" fmla="*/ 30 h 30"/>
                    <a:gd name="T8" fmla="*/ 15 w 44"/>
                    <a:gd name="T9" fmla="*/ 30 h 30"/>
                    <a:gd name="T10" fmla="*/ 34 w 44"/>
                    <a:gd name="T11" fmla="*/ 25 h 30"/>
                    <a:gd name="T12" fmla="*/ 42 w 44"/>
                    <a:gd name="T13" fmla="*/ 10 h 30"/>
                    <a:gd name="T14" fmla="*/ 27 w 44"/>
                    <a:gd name="T15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30">
                      <a:moveTo>
                        <a:pt x="27" y="2"/>
                      </a:moveTo>
                      <a:cubicBezTo>
                        <a:pt x="21" y="4"/>
                        <a:pt x="16" y="5"/>
                        <a:pt x="11" y="6"/>
                      </a:cubicBezTo>
                      <a:cubicBezTo>
                        <a:pt x="4" y="8"/>
                        <a:pt x="0" y="14"/>
                        <a:pt x="1" y="21"/>
                      </a:cubicBezTo>
                      <a:cubicBezTo>
                        <a:pt x="2" y="26"/>
                        <a:pt x="7" y="30"/>
                        <a:pt x="13" y="30"/>
                      </a:cubicBezTo>
                      <a:lnTo>
                        <a:pt x="15" y="30"/>
                      </a:lnTo>
                      <a:cubicBezTo>
                        <a:pt x="22" y="29"/>
                        <a:pt x="28" y="27"/>
                        <a:pt x="34" y="25"/>
                      </a:cubicBezTo>
                      <a:cubicBezTo>
                        <a:pt x="41" y="23"/>
                        <a:pt x="44" y="16"/>
                        <a:pt x="42" y="10"/>
                      </a:cubicBezTo>
                      <a:cubicBezTo>
                        <a:pt x="40" y="3"/>
                        <a:pt x="33" y="0"/>
                        <a:pt x="27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725">
                  <a:extLst>
                    <a:ext uri="{FF2B5EF4-FFF2-40B4-BE49-F238E27FC236}">
                      <a16:creationId xmlns:a16="http://schemas.microsoft.com/office/drawing/2014/main" id="{7527E372-31EB-4BFC-848F-03C050F06E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9700" y="3256757"/>
                  <a:ext cx="30163" cy="19050"/>
                </a:xfrm>
                <a:custGeom>
                  <a:avLst/>
                  <a:gdLst>
                    <a:gd name="T0" fmla="*/ 32 w 44"/>
                    <a:gd name="T1" fmla="*/ 4 h 28"/>
                    <a:gd name="T2" fmla="*/ 15 w 44"/>
                    <a:gd name="T3" fmla="*/ 1 h 28"/>
                    <a:gd name="T4" fmla="*/ 1 w 44"/>
                    <a:gd name="T5" fmla="*/ 10 h 28"/>
                    <a:gd name="T6" fmla="*/ 10 w 44"/>
                    <a:gd name="T7" fmla="*/ 25 h 28"/>
                    <a:gd name="T8" fmla="*/ 30 w 44"/>
                    <a:gd name="T9" fmla="*/ 28 h 28"/>
                    <a:gd name="T10" fmla="*/ 31 w 44"/>
                    <a:gd name="T11" fmla="*/ 28 h 28"/>
                    <a:gd name="T12" fmla="*/ 43 w 44"/>
                    <a:gd name="T13" fmla="*/ 17 h 28"/>
                    <a:gd name="T14" fmla="*/ 32 w 44"/>
                    <a:gd name="T15" fmla="*/ 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28">
                      <a:moveTo>
                        <a:pt x="32" y="4"/>
                      </a:moveTo>
                      <a:cubicBezTo>
                        <a:pt x="26" y="3"/>
                        <a:pt x="21" y="2"/>
                        <a:pt x="15" y="1"/>
                      </a:cubicBezTo>
                      <a:cubicBezTo>
                        <a:pt x="9" y="0"/>
                        <a:pt x="2" y="4"/>
                        <a:pt x="1" y="10"/>
                      </a:cubicBezTo>
                      <a:cubicBezTo>
                        <a:pt x="0" y="17"/>
                        <a:pt x="4" y="23"/>
                        <a:pt x="10" y="25"/>
                      </a:cubicBezTo>
                      <a:cubicBezTo>
                        <a:pt x="17" y="26"/>
                        <a:pt x="23" y="27"/>
                        <a:pt x="30" y="28"/>
                      </a:cubicBezTo>
                      <a:lnTo>
                        <a:pt x="31" y="28"/>
                      </a:lnTo>
                      <a:cubicBezTo>
                        <a:pt x="37" y="28"/>
                        <a:pt x="42" y="23"/>
                        <a:pt x="43" y="17"/>
                      </a:cubicBezTo>
                      <a:cubicBezTo>
                        <a:pt x="44" y="10"/>
                        <a:pt x="39" y="4"/>
                        <a:pt x="32" y="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726">
                  <a:extLst>
                    <a:ext uri="{FF2B5EF4-FFF2-40B4-BE49-F238E27FC236}">
                      <a16:creationId xmlns:a16="http://schemas.microsoft.com/office/drawing/2014/main" id="{CD259FAA-A578-4371-967D-257C3A933F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025" y="3077369"/>
                  <a:ext cx="26988" cy="26988"/>
                </a:xfrm>
                <a:custGeom>
                  <a:avLst/>
                  <a:gdLst>
                    <a:gd name="T0" fmla="*/ 16 w 38"/>
                    <a:gd name="T1" fmla="*/ 5 h 40"/>
                    <a:gd name="T2" fmla="*/ 4 w 38"/>
                    <a:gd name="T3" fmla="*/ 21 h 40"/>
                    <a:gd name="T4" fmla="*/ 6 w 38"/>
                    <a:gd name="T5" fmla="*/ 38 h 40"/>
                    <a:gd name="T6" fmla="*/ 13 w 38"/>
                    <a:gd name="T7" fmla="*/ 40 h 40"/>
                    <a:gd name="T8" fmla="*/ 23 w 38"/>
                    <a:gd name="T9" fmla="*/ 35 h 40"/>
                    <a:gd name="T10" fmla="*/ 34 w 38"/>
                    <a:gd name="T11" fmla="*/ 22 h 40"/>
                    <a:gd name="T12" fmla="*/ 33 w 38"/>
                    <a:gd name="T13" fmla="*/ 4 h 40"/>
                    <a:gd name="T14" fmla="*/ 16 w 38"/>
                    <a:gd name="T1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8" h="40">
                      <a:moveTo>
                        <a:pt x="16" y="5"/>
                      </a:moveTo>
                      <a:cubicBezTo>
                        <a:pt x="11" y="10"/>
                        <a:pt x="7" y="15"/>
                        <a:pt x="4" y="21"/>
                      </a:cubicBezTo>
                      <a:cubicBezTo>
                        <a:pt x="0" y="26"/>
                        <a:pt x="1" y="34"/>
                        <a:pt x="6" y="38"/>
                      </a:cubicBezTo>
                      <a:cubicBezTo>
                        <a:pt x="9" y="39"/>
                        <a:pt x="11" y="40"/>
                        <a:pt x="13" y="40"/>
                      </a:cubicBezTo>
                      <a:cubicBezTo>
                        <a:pt x="17" y="40"/>
                        <a:pt x="21" y="38"/>
                        <a:pt x="23" y="35"/>
                      </a:cubicBezTo>
                      <a:cubicBezTo>
                        <a:pt x="27" y="30"/>
                        <a:pt x="30" y="26"/>
                        <a:pt x="34" y="22"/>
                      </a:cubicBezTo>
                      <a:cubicBezTo>
                        <a:pt x="38" y="17"/>
                        <a:pt x="38" y="9"/>
                        <a:pt x="33" y="4"/>
                      </a:cubicBezTo>
                      <a:cubicBezTo>
                        <a:pt x="28" y="0"/>
                        <a:pt x="20" y="0"/>
                        <a:pt x="16" y="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4" name="Freeform 727">
                  <a:extLst>
                    <a:ext uri="{FF2B5EF4-FFF2-40B4-BE49-F238E27FC236}">
                      <a16:creationId xmlns:a16="http://schemas.microsoft.com/office/drawing/2014/main" id="{6B949110-3978-4A59-88E9-46DC098165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3975" y="3161507"/>
                  <a:ext cx="20638" cy="30163"/>
                </a:xfrm>
                <a:custGeom>
                  <a:avLst/>
                  <a:gdLst>
                    <a:gd name="T0" fmla="*/ 28 w 29"/>
                    <a:gd name="T1" fmla="*/ 28 h 43"/>
                    <a:gd name="T2" fmla="*/ 25 w 29"/>
                    <a:gd name="T3" fmla="*/ 11 h 43"/>
                    <a:gd name="T4" fmla="*/ 12 w 29"/>
                    <a:gd name="T5" fmla="*/ 1 h 43"/>
                    <a:gd name="T6" fmla="*/ 1 w 29"/>
                    <a:gd name="T7" fmla="*/ 14 h 43"/>
                    <a:gd name="T8" fmla="*/ 4 w 29"/>
                    <a:gd name="T9" fmla="*/ 33 h 43"/>
                    <a:gd name="T10" fmla="*/ 16 w 29"/>
                    <a:gd name="T11" fmla="*/ 43 h 43"/>
                    <a:gd name="T12" fmla="*/ 18 w 29"/>
                    <a:gd name="T13" fmla="*/ 42 h 43"/>
                    <a:gd name="T14" fmla="*/ 28 w 29"/>
                    <a:gd name="T15" fmla="*/ 28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" h="43">
                      <a:moveTo>
                        <a:pt x="28" y="28"/>
                      </a:moveTo>
                      <a:cubicBezTo>
                        <a:pt x="26" y="23"/>
                        <a:pt x="26" y="17"/>
                        <a:pt x="25" y="11"/>
                      </a:cubicBezTo>
                      <a:cubicBezTo>
                        <a:pt x="24" y="5"/>
                        <a:pt x="18" y="0"/>
                        <a:pt x="12" y="1"/>
                      </a:cubicBezTo>
                      <a:cubicBezTo>
                        <a:pt x="5" y="1"/>
                        <a:pt x="0" y="7"/>
                        <a:pt x="1" y="14"/>
                      </a:cubicBezTo>
                      <a:cubicBezTo>
                        <a:pt x="2" y="20"/>
                        <a:pt x="3" y="27"/>
                        <a:pt x="4" y="33"/>
                      </a:cubicBezTo>
                      <a:cubicBezTo>
                        <a:pt x="5" y="39"/>
                        <a:pt x="10" y="43"/>
                        <a:pt x="16" y="43"/>
                      </a:cubicBezTo>
                      <a:lnTo>
                        <a:pt x="18" y="42"/>
                      </a:lnTo>
                      <a:cubicBezTo>
                        <a:pt x="25" y="41"/>
                        <a:pt x="29" y="34"/>
                        <a:pt x="28" y="2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28">
                  <a:extLst>
                    <a:ext uri="{FF2B5EF4-FFF2-40B4-BE49-F238E27FC236}">
                      <a16:creationId xmlns:a16="http://schemas.microsoft.com/office/drawing/2014/main" id="{A10F6ED9-3323-4DA5-92F9-E4B8D8F738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6675" y="3204369"/>
                  <a:ext cx="26988" cy="28575"/>
                </a:xfrm>
                <a:custGeom>
                  <a:avLst/>
                  <a:gdLst>
                    <a:gd name="T0" fmla="*/ 25 w 38"/>
                    <a:gd name="T1" fmla="*/ 7 h 41"/>
                    <a:gd name="T2" fmla="*/ 8 w 38"/>
                    <a:gd name="T3" fmla="*/ 3 h 41"/>
                    <a:gd name="T4" fmla="*/ 4 w 38"/>
                    <a:gd name="T5" fmla="*/ 20 h 41"/>
                    <a:gd name="T6" fmla="*/ 15 w 38"/>
                    <a:gd name="T7" fmla="*/ 36 h 41"/>
                    <a:gd name="T8" fmla="*/ 24 w 38"/>
                    <a:gd name="T9" fmla="*/ 41 h 41"/>
                    <a:gd name="T10" fmla="*/ 31 w 38"/>
                    <a:gd name="T11" fmla="*/ 38 h 41"/>
                    <a:gd name="T12" fmla="*/ 34 w 38"/>
                    <a:gd name="T13" fmla="*/ 22 h 41"/>
                    <a:gd name="T14" fmla="*/ 25 w 38"/>
                    <a:gd name="T15" fmla="*/ 7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8" h="41">
                      <a:moveTo>
                        <a:pt x="25" y="7"/>
                      </a:moveTo>
                      <a:cubicBezTo>
                        <a:pt x="21" y="2"/>
                        <a:pt x="14" y="0"/>
                        <a:pt x="8" y="3"/>
                      </a:cubicBezTo>
                      <a:cubicBezTo>
                        <a:pt x="2" y="6"/>
                        <a:pt x="0" y="14"/>
                        <a:pt x="4" y="20"/>
                      </a:cubicBezTo>
                      <a:cubicBezTo>
                        <a:pt x="7" y="25"/>
                        <a:pt x="11" y="31"/>
                        <a:pt x="15" y="36"/>
                      </a:cubicBezTo>
                      <a:cubicBezTo>
                        <a:pt x="17" y="39"/>
                        <a:pt x="21" y="41"/>
                        <a:pt x="24" y="41"/>
                      </a:cubicBezTo>
                      <a:cubicBezTo>
                        <a:pt x="27" y="41"/>
                        <a:pt x="29" y="40"/>
                        <a:pt x="31" y="38"/>
                      </a:cubicBezTo>
                      <a:cubicBezTo>
                        <a:pt x="37" y="34"/>
                        <a:pt x="38" y="27"/>
                        <a:pt x="34" y="22"/>
                      </a:cubicBezTo>
                      <a:cubicBezTo>
                        <a:pt x="31" y="17"/>
                        <a:pt x="28" y="12"/>
                        <a:pt x="25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37" name="TextBox 236">
              <a:extLst>
                <a:ext uri="{FF2B5EF4-FFF2-40B4-BE49-F238E27FC236}">
                  <a16:creationId xmlns:a16="http://schemas.microsoft.com/office/drawing/2014/main" id="{70BA2471-2A46-45C8-8A48-26CC45CC9B6E}"/>
                </a:ext>
              </a:extLst>
            </p:cNvPr>
            <p:cNvSpPr txBox="1"/>
            <p:nvPr/>
          </p:nvSpPr>
          <p:spPr>
            <a:xfrm>
              <a:off x="4799524" y="5089614"/>
              <a:ext cx="91993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B788D997-D14D-4615-947B-F305D46F2F2B}"/>
              </a:ext>
            </a:extLst>
          </p:cNvPr>
          <p:cNvGrpSpPr/>
          <p:nvPr/>
        </p:nvGrpSpPr>
        <p:grpSpPr>
          <a:xfrm>
            <a:off x="5952314" y="1035798"/>
            <a:ext cx="3120281" cy="5034758"/>
            <a:chOff x="6286674" y="1394507"/>
            <a:chExt cx="2618913" cy="4225771"/>
          </a:xfrm>
        </p:grpSpPr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BEF7E922-5223-4D2E-A1F1-30A23197F6DA}"/>
                </a:ext>
              </a:extLst>
            </p:cNvPr>
            <p:cNvSpPr/>
            <p:nvPr/>
          </p:nvSpPr>
          <p:spPr>
            <a:xfrm>
              <a:off x="6313815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accent2"/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F5D3999C-2308-406C-813B-35A60990462D}"/>
                </a:ext>
              </a:extLst>
            </p:cNvPr>
            <p:cNvSpPr/>
            <p:nvPr/>
          </p:nvSpPr>
          <p:spPr>
            <a:xfrm>
              <a:off x="6286674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6DA1D1A2-5982-41A6-A594-2135D6F1DFE9}"/>
                </a:ext>
              </a:extLst>
            </p:cNvPr>
            <p:cNvSpPr txBox="1"/>
            <p:nvPr/>
          </p:nvSpPr>
          <p:spPr>
            <a:xfrm>
              <a:off x="6639908" y="3322345"/>
              <a:ext cx="1912448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2"/>
                  </a:solidFill>
                </a:rPr>
                <a:t>Most popular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82A655E-F569-4412-AF22-2BCEF705B20C}"/>
                </a:ext>
              </a:extLst>
            </p:cNvPr>
            <p:cNvSpPr txBox="1"/>
            <p:nvPr/>
          </p:nvSpPr>
          <p:spPr>
            <a:xfrm>
              <a:off x="6500830" y="3894620"/>
              <a:ext cx="2190600" cy="3077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400" dirty="0"/>
                <a:t>Lorem ipsum dolor sit </a:t>
              </a:r>
              <a:r>
                <a:rPr lang="en-US" sz="1400" dirty="0" err="1"/>
                <a:t>amet</a:t>
              </a:r>
              <a:endParaRPr lang="en-US" sz="1400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45688FC1-EC3D-42AA-A05A-6B45AE1B52C5}"/>
                </a:ext>
              </a:extLst>
            </p:cNvPr>
            <p:cNvSpPr txBox="1"/>
            <p:nvPr/>
          </p:nvSpPr>
          <p:spPr>
            <a:xfrm>
              <a:off x="7269759" y="4946838"/>
              <a:ext cx="652743" cy="64633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3600" b="1" dirty="0"/>
                <a:t>99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FA4E9855-4712-4A10-9F30-31C6409735EA}"/>
                </a:ext>
              </a:extLst>
            </p:cNvPr>
            <p:cNvSpPr txBox="1"/>
            <p:nvPr/>
          </p:nvSpPr>
          <p:spPr>
            <a:xfrm>
              <a:off x="6427541" y="4313007"/>
              <a:ext cx="2337179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/>
                <a:t>pharetra </a:t>
              </a:r>
              <a:r>
                <a:rPr lang="en-US" dirty="0" err="1"/>
                <a:t>proin</a:t>
              </a:r>
              <a:r>
                <a:rPr lang="en-US" dirty="0"/>
                <a:t> </a:t>
              </a:r>
              <a:r>
                <a:rPr lang="en-US" dirty="0" err="1"/>
                <a:t>egestas</a:t>
              </a:r>
              <a:r>
                <a:rPr lang="en-US" dirty="0"/>
                <a:t> </a:t>
              </a:r>
              <a:r>
                <a:rPr lang="en-US" dirty="0" err="1"/>
                <a:t>arcu</a:t>
              </a:r>
              <a:r>
                <a:rPr lang="en-US" dirty="0"/>
                <a:t> </a:t>
              </a:r>
              <a:r>
                <a:rPr lang="en-US" dirty="0" err="1"/>
                <a:t>erat</a:t>
              </a:r>
              <a:r>
                <a:rPr lang="en-US" dirty="0"/>
                <a:t> dolor</a:t>
              </a:r>
            </a:p>
          </p:txBody>
        </p: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830E0FB5-23F1-4B6F-BD01-8939FC39975A}"/>
                </a:ext>
              </a:extLst>
            </p:cNvPr>
            <p:cNvCxnSpPr>
              <a:cxnSpLocks/>
            </p:cNvCxnSpPr>
            <p:nvPr/>
          </p:nvCxnSpPr>
          <p:spPr>
            <a:xfrm>
              <a:off x="6286674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2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6709A8BE-2EB6-4E9B-8308-FE0C2ACAC987}"/>
                </a:ext>
              </a:extLst>
            </p:cNvPr>
            <p:cNvCxnSpPr>
              <a:cxnSpLocks/>
            </p:cNvCxnSpPr>
            <p:nvPr/>
          </p:nvCxnSpPr>
          <p:spPr>
            <a:xfrm>
              <a:off x="6286674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2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3651E649-D88A-496F-B310-2DE07B3DE003}"/>
                </a:ext>
              </a:extLst>
            </p:cNvPr>
            <p:cNvCxnSpPr>
              <a:cxnSpLocks/>
            </p:cNvCxnSpPr>
            <p:nvPr/>
          </p:nvCxnSpPr>
          <p:spPr>
            <a:xfrm>
              <a:off x="6286674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2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A4581CF3-519D-4B5B-8D59-64A9B57B4D6E}"/>
                </a:ext>
              </a:extLst>
            </p:cNvPr>
            <p:cNvSpPr txBox="1"/>
            <p:nvPr/>
          </p:nvSpPr>
          <p:spPr>
            <a:xfrm>
              <a:off x="7078696" y="4952863"/>
              <a:ext cx="301686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 dirty="0"/>
                <a:t>$</a:t>
              </a: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42592CB-6BC2-433C-A396-1C7F1C07FA1D}"/>
                </a:ext>
              </a:extLst>
            </p:cNvPr>
            <p:cNvGrpSpPr/>
            <p:nvPr/>
          </p:nvGrpSpPr>
          <p:grpSpPr>
            <a:xfrm>
              <a:off x="6286674" y="1394507"/>
              <a:ext cx="2618913" cy="1886972"/>
              <a:chOff x="6286674" y="1394507"/>
              <a:chExt cx="2618913" cy="1886972"/>
            </a:xfrm>
          </p:grpSpPr>
          <p:sp>
            <p:nvSpPr>
              <p:cNvPr id="169" name="Freeform: Shape 168">
                <a:extLst>
                  <a:ext uri="{FF2B5EF4-FFF2-40B4-BE49-F238E27FC236}">
                    <a16:creationId xmlns:a16="http://schemas.microsoft.com/office/drawing/2014/main" id="{24325162-59BD-44C3-8B1F-50574B87D33C}"/>
                  </a:ext>
                </a:extLst>
              </p:cNvPr>
              <p:cNvSpPr/>
              <p:nvPr/>
            </p:nvSpPr>
            <p:spPr>
              <a:xfrm>
                <a:off x="6286674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0" name="Freeform: Shape 169">
                <a:extLst>
                  <a:ext uri="{FF2B5EF4-FFF2-40B4-BE49-F238E27FC236}">
                    <a16:creationId xmlns:a16="http://schemas.microsoft.com/office/drawing/2014/main" id="{273EC985-B96B-433B-A0FB-0945CD05835D}"/>
                  </a:ext>
                </a:extLst>
              </p:cNvPr>
              <p:cNvSpPr/>
              <p:nvPr/>
            </p:nvSpPr>
            <p:spPr>
              <a:xfrm>
                <a:off x="6286674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91440" rtlCol="0" anchor="t"/>
              <a:lstStyle/>
              <a:p>
                <a:pPr algn="ctr"/>
                <a:r>
                  <a:rPr lang="en-US" sz="2400" b="1" dirty="0"/>
                  <a:t>PREMIUM</a:t>
                </a:r>
              </a:p>
            </p:txBody>
          </p:sp>
          <p:sp>
            <p:nvSpPr>
              <p:cNvPr id="171" name="Freeform: Shape 170">
                <a:extLst>
                  <a:ext uri="{FF2B5EF4-FFF2-40B4-BE49-F238E27FC236}">
                    <a16:creationId xmlns:a16="http://schemas.microsoft.com/office/drawing/2014/main" id="{FFEEAEC2-F167-42F4-A7B9-009FDA7F46D8}"/>
                  </a:ext>
                </a:extLst>
              </p:cNvPr>
              <p:cNvSpPr/>
              <p:nvPr/>
            </p:nvSpPr>
            <p:spPr>
              <a:xfrm>
                <a:off x="6286674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2" name="Freeform 11">
                <a:extLst>
                  <a:ext uri="{FF2B5EF4-FFF2-40B4-BE49-F238E27FC236}">
                    <a16:creationId xmlns:a16="http://schemas.microsoft.com/office/drawing/2014/main" id="{FDAFB295-AB5E-4EB4-9A46-03CD883588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2562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73" name="Group 172">
                <a:extLst>
                  <a:ext uri="{FF2B5EF4-FFF2-40B4-BE49-F238E27FC236}">
                    <a16:creationId xmlns:a16="http://schemas.microsoft.com/office/drawing/2014/main" id="{9A875517-472E-4917-ABD8-8263AFB7A087}"/>
                  </a:ext>
                </a:extLst>
              </p:cNvPr>
              <p:cNvGrpSpPr/>
              <p:nvPr/>
            </p:nvGrpSpPr>
            <p:grpSpPr>
              <a:xfrm>
                <a:off x="7261249" y="1955390"/>
                <a:ext cx="667512" cy="667512"/>
                <a:chOff x="6473718" y="2885281"/>
                <a:chExt cx="549275" cy="547688"/>
              </a:xfrm>
              <a:solidFill>
                <a:schemeClr val="bg1"/>
              </a:solidFill>
            </p:grpSpPr>
            <p:sp>
              <p:nvSpPr>
                <p:cNvPr id="174" name="Freeform 805">
                  <a:extLst>
                    <a:ext uri="{FF2B5EF4-FFF2-40B4-BE49-F238E27FC236}">
                      <a16:creationId xmlns:a16="http://schemas.microsoft.com/office/drawing/2014/main" id="{293DD81B-5014-41B7-87F2-65B5ECDA50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13406" y="2885281"/>
                  <a:ext cx="469900" cy="141288"/>
                </a:xfrm>
                <a:custGeom>
                  <a:avLst/>
                  <a:gdLst>
                    <a:gd name="T0" fmla="*/ 8 w 688"/>
                    <a:gd name="T1" fmla="*/ 206 h 208"/>
                    <a:gd name="T2" fmla="*/ 14 w 688"/>
                    <a:gd name="T3" fmla="*/ 208 h 208"/>
                    <a:gd name="T4" fmla="*/ 25 w 688"/>
                    <a:gd name="T5" fmla="*/ 202 h 208"/>
                    <a:gd name="T6" fmla="*/ 344 w 688"/>
                    <a:gd name="T7" fmla="*/ 24 h 208"/>
                    <a:gd name="T8" fmla="*/ 664 w 688"/>
                    <a:gd name="T9" fmla="*/ 203 h 208"/>
                    <a:gd name="T10" fmla="*/ 674 w 688"/>
                    <a:gd name="T11" fmla="*/ 208 h 208"/>
                    <a:gd name="T12" fmla="*/ 680 w 688"/>
                    <a:gd name="T13" fmla="*/ 206 h 208"/>
                    <a:gd name="T14" fmla="*/ 684 w 688"/>
                    <a:gd name="T15" fmla="*/ 190 h 208"/>
                    <a:gd name="T16" fmla="*/ 344 w 688"/>
                    <a:gd name="T17" fmla="*/ 0 h 208"/>
                    <a:gd name="T18" fmla="*/ 4 w 688"/>
                    <a:gd name="T19" fmla="*/ 190 h 208"/>
                    <a:gd name="T20" fmla="*/ 8 w 688"/>
                    <a:gd name="T21" fmla="*/ 206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88" h="208">
                      <a:moveTo>
                        <a:pt x="8" y="206"/>
                      </a:moveTo>
                      <a:cubicBezTo>
                        <a:pt x="10" y="208"/>
                        <a:pt x="12" y="208"/>
                        <a:pt x="14" y="208"/>
                      </a:cubicBezTo>
                      <a:cubicBezTo>
                        <a:pt x="18" y="208"/>
                        <a:pt x="22" y="206"/>
                        <a:pt x="25" y="202"/>
                      </a:cubicBezTo>
                      <a:cubicBezTo>
                        <a:pt x="94" y="91"/>
                        <a:pt x="213" y="24"/>
                        <a:pt x="344" y="24"/>
                      </a:cubicBezTo>
                      <a:cubicBezTo>
                        <a:pt x="475" y="24"/>
                        <a:pt x="595" y="91"/>
                        <a:pt x="664" y="203"/>
                      </a:cubicBezTo>
                      <a:cubicBezTo>
                        <a:pt x="666" y="206"/>
                        <a:pt x="670" y="208"/>
                        <a:pt x="674" y="208"/>
                      </a:cubicBezTo>
                      <a:cubicBezTo>
                        <a:pt x="676" y="208"/>
                        <a:pt x="678" y="208"/>
                        <a:pt x="680" y="206"/>
                      </a:cubicBezTo>
                      <a:cubicBezTo>
                        <a:pt x="686" y="203"/>
                        <a:pt x="688" y="195"/>
                        <a:pt x="684" y="190"/>
                      </a:cubicBezTo>
                      <a:cubicBezTo>
                        <a:pt x="611" y="71"/>
                        <a:pt x="484" y="0"/>
                        <a:pt x="344" y="0"/>
                      </a:cubicBezTo>
                      <a:cubicBezTo>
                        <a:pt x="205" y="0"/>
                        <a:pt x="78" y="71"/>
                        <a:pt x="4" y="190"/>
                      </a:cubicBezTo>
                      <a:cubicBezTo>
                        <a:pt x="0" y="195"/>
                        <a:pt x="2" y="203"/>
                        <a:pt x="8" y="20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5" name="Freeform 806">
                  <a:extLst>
                    <a:ext uri="{FF2B5EF4-FFF2-40B4-BE49-F238E27FC236}">
                      <a16:creationId xmlns:a16="http://schemas.microsoft.com/office/drawing/2014/main" id="{6AD50F52-B90A-4DBD-B809-264CCDF120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73718" y="3115469"/>
                  <a:ext cx="69850" cy="209550"/>
                </a:xfrm>
                <a:custGeom>
                  <a:avLst/>
                  <a:gdLst>
                    <a:gd name="T0" fmla="*/ 24 w 101"/>
                    <a:gd name="T1" fmla="*/ 64 h 306"/>
                    <a:gd name="T2" fmla="*/ 28 w 101"/>
                    <a:gd name="T3" fmla="*/ 14 h 306"/>
                    <a:gd name="T4" fmla="*/ 17 w 101"/>
                    <a:gd name="T5" fmla="*/ 1 h 306"/>
                    <a:gd name="T6" fmla="*/ 4 w 101"/>
                    <a:gd name="T7" fmla="*/ 11 h 306"/>
                    <a:gd name="T8" fmla="*/ 0 w 101"/>
                    <a:gd name="T9" fmla="*/ 64 h 306"/>
                    <a:gd name="T10" fmla="*/ 78 w 101"/>
                    <a:gd name="T11" fmla="*/ 301 h 306"/>
                    <a:gd name="T12" fmla="*/ 87 w 101"/>
                    <a:gd name="T13" fmla="*/ 306 h 306"/>
                    <a:gd name="T14" fmla="*/ 95 w 101"/>
                    <a:gd name="T15" fmla="*/ 304 h 306"/>
                    <a:gd name="T16" fmla="*/ 97 w 101"/>
                    <a:gd name="T17" fmla="*/ 287 h 306"/>
                    <a:gd name="T18" fmla="*/ 24 w 101"/>
                    <a:gd name="T19" fmla="*/ 64 h 3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1" h="306">
                      <a:moveTo>
                        <a:pt x="24" y="64"/>
                      </a:moveTo>
                      <a:cubicBezTo>
                        <a:pt x="24" y="48"/>
                        <a:pt x="25" y="31"/>
                        <a:pt x="28" y="14"/>
                      </a:cubicBezTo>
                      <a:cubicBezTo>
                        <a:pt x="29" y="8"/>
                        <a:pt x="24" y="2"/>
                        <a:pt x="17" y="1"/>
                      </a:cubicBezTo>
                      <a:cubicBezTo>
                        <a:pt x="11" y="0"/>
                        <a:pt x="5" y="4"/>
                        <a:pt x="4" y="11"/>
                      </a:cubicBezTo>
                      <a:cubicBezTo>
                        <a:pt x="1" y="29"/>
                        <a:pt x="0" y="46"/>
                        <a:pt x="0" y="64"/>
                      </a:cubicBezTo>
                      <a:cubicBezTo>
                        <a:pt x="0" y="150"/>
                        <a:pt x="27" y="232"/>
                        <a:pt x="78" y="301"/>
                      </a:cubicBezTo>
                      <a:cubicBezTo>
                        <a:pt x="80" y="304"/>
                        <a:pt x="84" y="306"/>
                        <a:pt x="87" y="306"/>
                      </a:cubicBezTo>
                      <a:cubicBezTo>
                        <a:pt x="90" y="306"/>
                        <a:pt x="92" y="305"/>
                        <a:pt x="95" y="304"/>
                      </a:cubicBezTo>
                      <a:cubicBezTo>
                        <a:pt x="100" y="300"/>
                        <a:pt x="101" y="292"/>
                        <a:pt x="97" y="287"/>
                      </a:cubicBezTo>
                      <a:cubicBezTo>
                        <a:pt x="50" y="222"/>
                        <a:pt x="24" y="145"/>
                        <a:pt x="24" y="6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07">
                  <a:extLst>
                    <a:ext uri="{FF2B5EF4-FFF2-40B4-BE49-F238E27FC236}">
                      <a16:creationId xmlns:a16="http://schemas.microsoft.com/office/drawing/2014/main" id="{0D32ADAD-E55E-45ED-B622-146BE49522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05481" y="3378994"/>
                  <a:ext cx="285750" cy="53975"/>
                </a:xfrm>
                <a:custGeom>
                  <a:avLst/>
                  <a:gdLst>
                    <a:gd name="T0" fmla="*/ 398 w 418"/>
                    <a:gd name="T1" fmla="*/ 3 h 78"/>
                    <a:gd name="T2" fmla="*/ 209 w 418"/>
                    <a:gd name="T3" fmla="*/ 54 h 78"/>
                    <a:gd name="T4" fmla="*/ 20 w 418"/>
                    <a:gd name="T5" fmla="*/ 3 h 78"/>
                    <a:gd name="T6" fmla="*/ 3 w 418"/>
                    <a:gd name="T7" fmla="*/ 7 h 78"/>
                    <a:gd name="T8" fmla="*/ 8 w 418"/>
                    <a:gd name="T9" fmla="*/ 24 h 78"/>
                    <a:gd name="T10" fmla="*/ 209 w 418"/>
                    <a:gd name="T11" fmla="*/ 78 h 78"/>
                    <a:gd name="T12" fmla="*/ 410 w 418"/>
                    <a:gd name="T13" fmla="*/ 24 h 78"/>
                    <a:gd name="T14" fmla="*/ 415 w 418"/>
                    <a:gd name="T15" fmla="*/ 7 h 78"/>
                    <a:gd name="T16" fmla="*/ 398 w 418"/>
                    <a:gd name="T17" fmla="*/ 3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18" h="78">
                      <a:moveTo>
                        <a:pt x="398" y="3"/>
                      </a:moveTo>
                      <a:cubicBezTo>
                        <a:pt x="341" y="36"/>
                        <a:pt x="276" y="54"/>
                        <a:pt x="209" y="54"/>
                      </a:cubicBezTo>
                      <a:cubicBezTo>
                        <a:pt x="143" y="54"/>
                        <a:pt x="77" y="36"/>
                        <a:pt x="20" y="3"/>
                      </a:cubicBezTo>
                      <a:cubicBezTo>
                        <a:pt x="14" y="0"/>
                        <a:pt x="7" y="2"/>
                        <a:pt x="3" y="7"/>
                      </a:cubicBezTo>
                      <a:cubicBezTo>
                        <a:pt x="0" y="13"/>
                        <a:pt x="2" y="21"/>
                        <a:pt x="8" y="24"/>
                      </a:cubicBezTo>
                      <a:cubicBezTo>
                        <a:pt x="69" y="59"/>
                        <a:pt x="138" y="78"/>
                        <a:pt x="209" y="78"/>
                      </a:cubicBezTo>
                      <a:cubicBezTo>
                        <a:pt x="280" y="78"/>
                        <a:pt x="350" y="59"/>
                        <a:pt x="410" y="24"/>
                      </a:cubicBezTo>
                      <a:cubicBezTo>
                        <a:pt x="416" y="21"/>
                        <a:pt x="418" y="13"/>
                        <a:pt x="415" y="7"/>
                      </a:cubicBezTo>
                      <a:cubicBezTo>
                        <a:pt x="411" y="2"/>
                        <a:pt x="404" y="0"/>
                        <a:pt x="398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08">
                  <a:extLst>
                    <a:ext uri="{FF2B5EF4-FFF2-40B4-BE49-F238E27FC236}">
                      <a16:creationId xmlns:a16="http://schemas.microsoft.com/office/drawing/2014/main" id="{CC8500BB-21E2-4031-AE03-3D1DE5B69A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53143" y="3115469"/>
                  <a:ext cx="69850" cy="209550"/>
                </a:xfrm>
                <a:custGeom>
                  <a:avLst/>
                  <a:gdLst>
                    <a:gd name="T0" fmla="*/ 98 w 101"/>
                    <a:gd name="T1" fmla="*/ 11 h 306"/>
                    <a:gd name="T2" fmla="*/ 84 w 101"/>
                    <a:gd name="T3" fmla="*/ 1 h 306"/>
                    <a:gd name="T4" fmla="*/ 74 w 101"/>
                    <a:gd name="T5" fmla="*/ 14 h 306"/>
                    <a:gd name="T6" fmla="*/ 77 w 101"/>
                    <a:gd name="T7" fmla="*/ 64 h 306"/>
                    <a:gd name="T8" fmla="*/ 4 w 101"/>
                    <a:gd name="T9" fmla="*/ 287 h 306"/>
                    <a:gd name="T10" fmla="*/ 7 w 101"/>
                    <a:gd name="T11" fmla="*/ 304 h 306"/>
                    <a:gd name="T12" fmla="*/ 14 w 101"/>
                    <a:gd name="T13" fmla="*/ 306 h 306"/>
                    <a:gd name="T14" fmla="*/ 24 w 101"/>
                    <a:gd name="T15" fmla="*/ 301 h 306"/>
                    <a:gd name="T16" fmla="*/ 101 w 101"/>
                    <a:gd name="T17" fmla="*/ 64 h 306"/>
                    <a:gd name="T18" fmla="*/ 98 w 101"/>
                    <a:gd name="T19" fmla="*/ 11 h 3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1" h="306">
                      <a:moveTo>
                        <a:pt x="98" y="11"/>
                      </a:moveTo>
                      <a:cubicBezTo>
                        <a:pt x="97" y="4"/>
                        <a:pt x="91" y="0"/>
                        <a:pt x="84" y="1"/>
                      </a:cubicBezTo>
                      <a:cubicBezTo>
                        <a:pt x="77" y="2"/>
                        <a:pt x="73" y="8"/>
                        <a:pt x="74" y="14"/>
                      </a:cubicBezTo>
                      <a:cubicBezTo>
                        <a:pt x="76" y="31"/>
                        <a:pt x="77" y="48"/>
                        <a:pt x="77" y="64"/>
                      </a:cubicBezTo>
                      <a:cubicBezTo>
                        <a:pt x="77" y="145"/>
                        <a:pt x="52" y="222"/>
                        <a:pt x="4" y="287"/>
                      </a:cubicBezTo>
                      <a:cubicBezTo>
                        <a:pt x="0" y="292"/>
                        <a:pt x="1" y="300"/>
                        <a:pt x="7" y="304"/>
                      </a:cubicBezTo>
                      <a:cubicBezTo>
                        <a:pt x="9" y="305"/>
                        <a:pt x="11" y="306"/>
                        <a:pt x="14" y="306"/>
                      </a:cubicBezTo>
                      <a:cubicBezTo>
                        <a:pt x="18" y="306"/>
                        <a:pt x="21" y="304"/>
                        <a:pt x="24" y="301"/>
                      </a:cubicBezTo>
                      <a:cubicBezTo>
                        <a:pt x="74" y="232"/>
                        <a:pt x="101" y="150"/>
                        <a:pt x="101" y="64"/>
                      </a:cubicBezTo>
                      <a:cubicBezTo>
                        <a:pt x="101" y="47"/>
                        <a:pt x="100" y="29"/>
                        <a:pt x="98" y="1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09">
                  <a:extLst>
                    <a:ext uri="{FF2B5EF4-FFF2-40B4-BE49-F238E27FC236}">
                      <a16:creationId xmlns:a16="http://schemas.microsoft.com/office/drawing/2014/main" id="{CD818B2A-69D6-42D1-9242-8CCE18D96B3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524518" y="2961481"/>
                  <a:ext cx="447675" cy="374650"/>
                </a:xfrm>
                <a:custGeom>
                  <a:avLst/>
                  <a:gdLst>
                    <a:gd name="T0" fmla="*/ 533 w 652"/>
                    <a:gd name="T1" fmla="*/ 523 h 547"/>
                    <a:gd name="T2" fmla="*/ 119 w 652"/>
                    <a:gd name="T3" fmla="*/ 523 h 547"/>
                    <a:gd name="T4" fmla="*/ 33 w 652"/>
                    <a:gd name="T5" fmla="*/ 217 h 547"/>
                    <a:gd name="T6" fmla="*/ 178 w 652"/>
                    <a:gd name="T7" fmla="*/ 301 h 547"/>
                    <a:gd name="T8" fmla="*/ 187 w 652"/>
                    <a:gd name="T9" fmla="*/ 302 h 547"/>
                    <a:gd name="T10" fmla="*/ 195 w 652"/>
                    <a:gd name="T11" fmla="*/ 296 h 547"/>
                    <a:gd name="T12" fmla="*/ 326 w 652"/>
                    <a:gd name="T13" fmla="*/ 40 h 547"/>
                    <a:gd name="T14" fmla="*/ 458 w 652"/>
                    <a:gd name="T15" fmla="*/ 296 h 547"/>
                    <a:gd name="T16" fmla="*/ 465 w 652"/>
                    <a:gd name="T17" fmla="*/ 302 h 547"/>
                    <a:gd name="T18" fmla="*/ 474 w 652"/>
                    <a:gd name="T19" fmla="*/ 301 h 547"/>
                    <a:gd name="T20" fmla="*/ 619 w 652"/>
                    <a:gd name="T21" fmla="*/ 217 h 547"/>
                    <a:gd name="T22" fmla="*/ 533 w 652"/>
                    <a:gd name="T23" fmla="*/ 523 h 547"/>
                    <a:gd name="T24" fmla="*/ 152 w 652"/>
                    <a:gd name="T25" fmla="*/ 125 h 547"/>
                    <a:gd name="T26" fmla="*/ 215 w 652"/>
                    <a:gd name="T27" fmla="*/ 203 h 547"/>
                    <a:gd name="T28" fmla="*/ 179 w 652"/>
                    <a:gd name="T29" fmla="*/ 273 h 547"/>
                    <a:gd name="T30" fmla="*/ 120 w 652"/>
                    <a:gd name="T31" fmla="*/ 240 h 547"/>
                    <a:gd name="T32" fmla="*/ 152 w 652"/>
                    <a:gd name="T33" fmla="*/ 125 h 547"/>
                    <a:gd name="T34" fmla="*/ 500 w 652"/>
                    <a:gd name="T35" fmla="*/ 125 h 547"/>
                    <a:gd name="T36" fmla="*/ 532 w 652"/>
                    <a:gd name="T37" fmla="*/ 239 h 547"/>
                    <a:gd name="T38" fmla="*/ 473 w 652"/>
                    <a:gd name="T39" fmla="*/ 273 h 547"/>
                    <a:gd name="T40" fmla="*/ 437 w 652"/>
                    <a:gd name="T41" fmla="*/ 203 h 547"/>
                    <a:gd name="T42" fmla="*/ 500 w 652"/>
                    <a:gd name="T43" fmla="*/ 125 h 547"/>
                    <a:gd name="T44" fmla="*/ 646 w 652"/>
                    <a:gd name="T45" fmla="*/ 182 h 547"/>
                    <a:gd name="T46" fmla="*/ 633 w 652"/>
                    <a:gd name="T47" fmla="*/ 181 h 547"/>
                    <a:gd name="T48" fmla="*/ 554 w 652"/>
                    <a:gd name="T49" fmla="*/ 227 h 547"/>
                    <a:gd name="T50" fmla="*/ 517 w 652"/>
                    <a:gd name="T51" fmla="*/ 96 h 547"/>
                    <a:gd name="T52" fmla="*/ 508 w 652"/>
                    <a:gd name="T53" fmla="*/ 87 h 547"/>
                    <a:gd name="T54" fmla="*/ 496 w 652"/>
                    <a:gd name="T55" fmla="*/ 92 h 547"/>
                    <a:gd name="T56" fmla="*/ 425 w 652"/>
                    <a:gd name="T57" fmla="*/ 179 h 547"/>
                    <a:gd name="T58" fmla="*/ 337 w 652"/>
                    <a:gd name="T59" fmla="*/ 8 h 547"/>
                    <a:gd name="T60" fmla="*/ 315 w 652"/>
                    <a:gd name="T61" fmla="*/ 8 h 547"/>
                    <a:gd name="T62" fmla="*/ 227 w 652"/>
                    <a:gd name="T63" fmla="*/ 179 h 547"/>
                    <a:gd name="T64" fmla="*/ 156 w 652"/>
                    <a:gd name="T65" fmla="*/ 92 h 547"/>
                    <a:gd name="T66" fmla="*/ 145 w 652"/>
                    <a:gd name="T67" fmla="*/ 87 h 547"/>
                    <a:gd name="T68" fmla="*/ 135 w 652"/>
                    <a:gd name="T69" fmla="*/ 96 h 547"/>
                    <a:gd name="T70" fmla="*/ 99 w 652"/>
                    <a:gd name="T71" fmla="*/ 227 h 547"/>
                    <a:gd name="T72" fmla="*/ 19 w 652"/>
                    <a:gd name="T73" fmla="*/ 181 h 547"/>
                    <a:gd name="T74" fmla="*/ 6 w 652"/>
                    <a:gd name="T75" fmla="*/ 182 h 547"/>
                    <a:gd name="T76" fmla="*/ 2 w 652"/>
                    <a:gd name="T77" fmla="*/ 195 h 547"/>
                    <a:gd name="T78" fmla="*/ 98 w 652"/>
                    <a:gd name="T79" fmla="*/ 538 h 547"/>
                    <a:gd name="T80" fmla="*/ 110 w 652"/>
                    <a:gd name="T81" fmla="*/ 547 h 547"/>
                    <a:gd name="T82" fmla="*/ 542 w 652"/>
                    <a:gd name="T83" fmla="*/ 547 h 547"/>
                    <a:gd name="T84" fmla="*/ 554 w 652"/>
                    <a:gd name="T85" fmla="*/ 538 h 547"/>
                    <a:gd name="T86" fmla="*/ 650 w 652"/>
                    <a:gd name="T87" fmla="*/ 195 h 547"/>
                    <a:gd name="T88" fmla="*/ 646 w 652"/>
                    <a:gd name="T89" fmla="*/ 182 h 5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652" h="547">
                      <a:moveTo>
                        <a:pt x="533" y="523"/>
                      </a:moveTo>
                      <a:lnTo>
                        <a:pt x="119" y="523"/>
                      </a:lnTo>
                      <a:lnTo>
                        <a:pt x="33" y="217"/>
                      </a:lnTo>
                      <a:lnTo>
                        <a:pt x="178" y="301"/>
                      </a:lnTo>
                      <a:cubicBezTo>
                        <a:pt x="181" y="302"/>
                        <a:pt x="184" y="303"/>
                        <a:pt x="187" y="302"/>
                      </a:cubicBezTo>
                      <a:cubicBezTo>
                        <a:pt x="190" y="301"/>
                        <a:pt x="193" y="299"/>
                        <a:pt x="195" y="296"/>
                      </a:cubicBezTo>
                      <a:lnTo>
                        <a:pt x="326" y="40"/>
                      </a:lnTo>
                      <a:lnTo>
                        <a:pt x="458" y="296"/>
                      </a:lnTo>
                      <a:cubicBezTo>
                        <a:pt x="459" y="299"/>
                        <a:pt x="462" y="301"/>
                        <a:pt x="465" y="302"/>
                      </a:cubicBezTo>
                      <a:cubicBezTo>
                        <a:pt x="468" y="303"/>
                        <a:pt x="472" y="302"/>
                        <a:pt x="474" y="301"/>
                      </a:cubicBezTo>
                      <a:lnTo>
                        <a:pt x="619" y="217"/>
                      </a:lnTo>
                      <a:lnTo>
                        <a:pt x="533" y="523"/>
                      </a:lnTo>
                      <a:close/>
                      <a:moveTo>
                        <a:pt x="152" y="125"/>
                      </a:moveTo>
                      <a:lnTo>
                        <a:pt x="215" y="203"/>
                      </a:lnTo>
                      <a:lnTo>
                        <a:pt x="179" y="273"/>
                      </a:lnTo>
                      <a:lnTo>
                        <a:pt x="120" y="240"/>
                      </a:lnTo>
                      <a:lnTo>
                        <a:pt x="152" y="125"/>
                      </a:lnTo>
                      <a:close/>
                      <a:moveTo>
                        <a:pt x="500" y="125"/>
                      </a:moveTo>
                      <a:lnTo>
                        <a:pt x="532" y="239"/>
                      </a:lnTo>
                      <a:lnTo>
                        <a:pt x="473" y="273"/>
                      </a:lnTo>
                      <a:lnTo>
                        <a:pt x="437" y="203"/>
                      </a:lnTo>
                      <a:lnTo>
                        <a:pt x="500" y="125"/>
                      </a:lnTo>
                      <a:close/>
                      <a:moveTo>
                        <a:pt x="646" y="182"/>
                      </a:moveTo>
                      <a:cubicBezTo>
                        <a:pt x="642" y="179"/>
                        <a:pt x="637" y="179"/>
                        <a:pt x="633" y="181"/>
                      </a:cubicBezTo>
                      <a:lnTo>
                        <a:pt x="554" y="227"/>
                      </a:lnTo>
                      <a:lnTo>
                        <a:pt x="517" y="96"/>
                      </a:lnTo>
                      <a:cubicBezTo>
                        <a:pt x="516" y="92"/>
                        <a:pt x="512" y="88"/>
                        <a:pt x="508" y="87"/>
                      </a:cubicBezTo>
                      <a:cubicBezTo>
                        <a:pt x="503" y="86"/>
                        <a:pt x="499" y="88"/>
                        <a:pt x="496" y="92"/>
                      </a:cubicBezTo>
                      <a:lnTo>
                        <a:pt x="425" y="179"/>
                      </a:lnTo>
                      <a:lnTo>
                        <a:pt x="337" y="8"/>
                      </a:lnTo>
                      <a:cubicBezTo>
                        <a:pt x="333" y="0"/>
                        <a:pt x="319" y="0"/>
                        <a:pt x="315" y="8"/>
                      </a:cubicBezTo>
                      <a:lnTo>
                        <a:pt x="227" y="179"/>
                      </a:lnTo>
                      <a:lnTo>
                        <a:pt x="156" y="92"/>
                      </a:lnTo>
                      <a:cubicBezTo>
                        <a:pt x="154" y="88"/>
                        <a:pt x="149" y="86"/>
                        <a:pt x="145" y="87"/>
                      </a:cubicBezTo>
                      <a:cubicBezTo>
                        <a:pt x="140" y="88"/>
                        <a:pt x="137" y="92"/>
                        <a:pt x="135" y="96"/>
                      </a:cubicBezTo>
                      <a:lnTo>
                        <a:pt x="99" y="227"/>
                      </a:lnTo>
                      <a:lnTo>
                        <a:pt x="19" y="181"/>
                      </a:lnTo>
                      <a:cubicBezTo>
                        <a:pt x="15" y="179"/>
                        <a:pt x="10" y="179"/>
                        <a:pt x="6" y="182"/>
                      </a:cubicBezTo>
                      <a:cubicBezTo>
                        <a:pt x="2" y="185"/>
                        <a:pt x="0" y="190"/>
                        <a:pt x="2" y="195"/>
                      </a:cubicBezTo>
                      <a:lnTo>
                        <a:pt x="98" y="538"/>
                      </a:lnTo>
                      <a:cubicBezTo>
                        <a:pt x="100" y="543"/>
                        <a:pt x="104" y="547"/>
                        <a:pt x="110" y="547"/>
                      </a:cubicBezTo>
                      <a:lnTo>
                        <a:pt x="542" y="547"/>
                      </a:lnTo>
                      <a:cubicBezTo>
                        <a:pt x="548" y="547"/>
                        <a:pt x="553" y="543"/>
                        <a:pt x="554" y="538"/>
                      </a:cubicBezTo>
                      <a:lnTo>
                        <a:pt x="650" y="195"/>
                      </a:lnTo>
                      <a:cubicBezTo>
                        <a:pt x="652" y="190"/>
                        <a:pt x="650" y="185"/>
                        <a:pt x="646" y="18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9" name="Freeform 810">
                  <a:extLst>
                    <a:ext uri="{FF2B5EF4-FFF2-40B4-BE49-F238E27FC236}">
                      <a16:creationId xmlns:a16="http://schemas.microsoft.com/office/drawing/2014/main" id="{AE8C8E36-B514-479F-A144-D5E5B6CC89F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692793" y="3102769"/>
                  <a:ext cx="111125" cy="184150"/>
                </a:xfrm>
                <a:custGeom>
                  <a:avLst/>
                  <a:gdLst>
                    <a:gd name="T0" fmla="*/ 82 w 164"/>
                    <a:gd name="T1" fmla="*/ 231 h 268"/>
                    <a:gd name="T2" fmla="*/ 27 w 164"/>
                    <a:gd name="T3" fmla="*/ 134 h 268"/>
                    <a:gd name="T4" fmla="*/ 82 w 164"/>
                    <a:gd name="T5" fmla="*/ 38 h 268"/>
                    <a:gd name="T6" fmla="*/ 137 w 164"/>
                    <a:gd name="T7" fmla="*/ 134 h 268"/>
                    <a:gd name="T8" fmla="*/ 82 w 164"/>
                    <a:gd name="T9" fmla="*/ 231 h 268"/>
                    <a:gd name="T10" fmla="*/ 93 w 164"/>
                    <a:gd name="T11" fmla="*/ 7 h 268"/>
                    <a:gd name="T12" fmla="*/ 72 w 164"/>
                    <a:gd name="T13" fmla="*/ 7 h 268"/>
                    <a:gd name="T14" fmla="*/ 2 w 164"/>
                    <a:gd name="T15" fmla="*/ 128 h 268"/>
                    <a:gd name="T16" fmla="*/ 2 w 164"/>
                    <a:gd name="T17" fmla="*/ 141 h 268"/>
                    <a:gd name="T18" fmla="*/ 72 w 164"/>
                    <a:gd name="T19" fmla="*/ 262 h 268"/>
                    <a:gd name="T20" fmla="*/ 82 w 164"/>
                    <a:gd name="T21" fmla="*/ 268 h 268"/>
                    <a:gd name="T22" fmla="*/ 93 w 164"/>
                    <a:gd name="T23" fmla="*/ 262 h 268"/>
                    <a:gd name="T24" fmla="*/ 162 w 164"/>
                    <a:gd name="T25" fmla="*/ 141 h 268"/>
                    <a:gd name="T26" fmla="*/ 162 w 164"/>
                    <a:gd name="T27" fmla="*/ 128 h 268"/>
                    <a:gd name="T28" fmla="*/ 93 w 164"/>
                    <a:gd name="T29" fmla="*/ 7 h 2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64" h="268">
                      <a:moveTo>
                        <a:pt x="82" y="231"/>
                      </a:moveTo>
                      <a:lnTo>
                        <a:pt x="27" y="134"/>
                      </a:lnTo>
                      <a:lnTo>
                        <a:pt x="82" y="38"/>
                      </a:lnTo>
                      <a:lnTo>
                        <a:pt x="137" y="134"/>
                      </a:lnTo>
                      <a:lnTo>
                        <a:pt x="82" y="231"/>
                      </a:lnTo>
                      <a:close/>
                      <a:moveTo>
                        <a:pt x="93" y="7"/>
                      </a:moveTo>
                      <a:cubicBezTo>
                        <a:pt x="88" y="0"/>
                        <a:pt x="76" y="0"/>
                        <a:pt x="72" y="7"/>
                      </a:cubicBezTo>
                      <a:lnTo>
                        <a:pt x="2" y="128"/>
                      </a:lnTo>
                      <a:cubicBezTo>
                        <a:pt x="0" y="132"/>
                        <a:pt x="0" y="137"/>
                        <a:pt x="2" y="141"/>
                      </a:cubicBezTo>
                      <a:lnTo>
                        <a:pt x="72" y="262"/>
                      </a:lnTo>
                      <a:cubicBezTo>
                        <a:pt x="74" y="266"/>
                        <a:pt x="78" y="268"/>
                        <a:pt x="82" y="268"/>
                      </a:cubicBezTo>
                      <a:cubicBezTo>
                        <a:pt x="86" y="268"/>
                        <a:pt x="90" y="266"/>
                        <a:pt x="93" y="262"/>
                      </a:cubicBezTo>
                      <a:lnTo>
                        <a:pt x="162" y="141"/>
                      </a:lnTo>
                      <a:cubicBezTo>
                        <a:pt x="164" y="137"/>
                        <a:pt x="164" y="132"/>
                        <a:pt x="162" y="128"/>
                      </a:cubicBezTo>
                      <a:lnTo>
                        <a:pt x="9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74BF09A0-6330-4412-8FE1-8863DC76F63D}"/>
                </a:ext>
              </a:extLst>
            </p:cNvPr>
            <p:cNvSpPr txBox="1"/>
            <p:nvPr/>
          </p:nvSpPr>
          <p:spPr>
            <a:xfrm>
              <a:off x="7801406" y="5089614"/>
              <a:ext cx="91993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96471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Wavy Pricing Table for PowerPoint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4B8AD345-C599-4F6B-B754-008805CA7CEA}"/>
              </a:ext>
            </a:extLst>
          </p:cNvPr>
          <p:cNvSpPr/>
          <p:nvPr/>
        </p:nvSpPr>
        <p:spPr>
          <a:xfrm>
            <a:off x="437585" y="1440115"/>
            <a:ext cx="2562381" cy="4134553"/>
          </a:xfrm>
          <a:prstGeom prst="roundRect">
            <a:avLst>
              <a:gd name="adj" fmla="val 4802"/>
            </a:avLst>
          </a:prstGeom>
          <a:solidFill>
            <a:schemeClr val="accent1"/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DFCADFD-8EEC-48A1-B60B-A6A44A77B21C}"/>
              </a:ext>
            </a:extLst>
          </p:cNvPr>
          <p:cNvSpPr/>
          <p:nvPr/>
        </p:nvSpPr>
        <p:spPr>
          <a:xfrm>
            <a:off x="410444" y="2872057"/>
            <a:ext cx="2618913" cy="2748221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9482859-E011-4525-85BC-27C7F73F1A0C}"/>
              </a:ext>
            </a:extLst>
          </p:cNvPr>
          <p:cNvGrpSpPr/>
          <p:nvPr/>
        </p:nvGrpSpPr>
        <p:grpSpPr>
          <a:xfrm>
            <a:off x="410444" y="1394507"/>
            <a:ext cx="2618913" cy="1886972"/>
            <a:chOff x="410444" y="1394507"/>
            <a:chExt cx="2618913" cy="188697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A0781E87-9BB5-4FA6-BD2D-348608651A7A}"/>
                </a:ext>
              </a:extLst>
            </p:cNvPr>
            <p:cNvSpPr/>
            <p:nvPr/>
          </p:nvSpPr>
          <p:spPr>
            <a:xfrm>
              <a:off x="410444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CEF5644-C765-41FE-BA01-A9D98B4855B5}"/>
                </a:ext>
              </a:extLst>
            </p:cNvPr>
            <p:cNvSpPr/>
            <p:nvPr/>
          </p:nvSpPr>
          <p:spPr>
            <a:xfrm>
              <a:off x="410444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91440" rtlCol="0" anchor="t"/>
            <a:lstStyle/>
            <a:p>
              <a:pPr algn="ctr"/>
              <a:r>
                <a:rPr lang="en-US" sz="2400" b="1" dirty="0"/>
                <a:t>BASIC</a:t>
              </a: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390058D-4F56-4B28-B5D8-42927162D16C}"/>
                </a:ext>
              </a:extLst>
            </p:cNvPr>
            <p:cNvSpPr/>
            <p:nvPr/>
          </p:nvSpPr>
          <p:spPr>
            <a:xfrm>
              <a:off x="410444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54A41A65-DDBC-495F-839A-96EB9E63147D}"/>
                </a:ext>
              </a:extLst>
            </p:cNvPr>
            <p:cNvSpPr>
              <a:spLocks/>
            </p:cNvSpPr>
            <p:nvPr/>
          </p:nvSpPr>
          <p:spPr bwMode="auto">
            <a:xfrm>
              <a:off x="856332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BDE447B8-3A61-46AB-9B59-220B171146F9}"/>
                </a:ext>
              </a:extLst>
            </p:cNvPr>
            <p:cNvGrpSpPr/>
            <p:nvPr/>
          </p:nvGrpSpPr>
          <p:grpSpPr>
            <a:xfrm>
              <a:off x="1400647" y="1931366"/>
              <a:ext cx="647729" cy="667064"/>
              <a:chOff x="2954506" y="2759075"/>
              <a:chExt cx="531813" cy="547688"/>
            </a:xfrm>
            <a:solidFill>
              <a:schemeClr val="bg1"/>
            </a:solidFill>
          </p:grpSpPr>
          <p:sp>
            <p:nvSpPr>
              <p:cNvPr id="19" name="Freeform 854">
                <a:extLst>
                  <a:ext uri="{FF2B5EF4-FFF2-40B4-BE49-F238E27FC236}">
                    <a16:creationId xmlns:a16="http://schemas.microsoft.com/office/drawing/2014/main" id="{3F093C83-500F-45E8-BD8D-EB1FEFBA012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54506" y="2759075"/>
                <a:ext cx="531813" cy="547688"/>
              </a:xfrm>
              <a:custGeom>
                <a:avLst/>
                <a:gdLst>
                  <a:gd name="T0" fmla="*/ 692 w 776"/>
                  <a:gd name="T1" fmla="*/ 353 h 800"/>
                  <a:gd name="T2" fmla="*/ 672 w 776"/>
                  <a:gd name="T3" fmla="*/ 176 h 800"/>
                  <a:gd name="T4" fmla="*/ 388 w 776"/>
                  <a:gd name="T5" fmla="*/ 710 h 800"/>
                  <a:gd name="T6" fmla="*/ 388 w 776"/>
                  <a:gd name="T7" fmla="*/ 222 h 800"/>
                  <a:gd name="T8" fmla="*/ 388 w 776"/>
                  <a:gd name="T9" fmla="*/ 710 h 800"/>
                  <a:gd name="T10" fmla="*/ 518 w 776"/>
                  <a:gd name="T11" fmla="*/ 776 h 800"/>
                  <a:gd name="T12" fmla="*/ 618 w 776"/>
                  <a:gd name="T13" fmla="*/ 661 h 800"/>
                  <a:gd name="T14" fmla="*/ 258 w 776"/>
                  <a:gd name="T15" fmla="*/ 776 h 800"/>
                  <a:gd name="T16" fmla="*/ 158 w 776"/>
                  <a:gd name="T17" fmla="*/ 661 h 800"/>
                  <a:gd name="T18" fmla="*/ 258 w 776"/>
                  <a:gd name="T19" fmla="*/ 776 h 800"/>
                  <a:gd name="T20" fmla="*/ 104 w 776"/>
                  <a:gd name="T21" fmla="*/ 176 h 800"/>
                  <a:gd name="T22" fmla="*/ 84 w 776"/>
                  <a:gd name="T23" fmla="*/ 353 h 800"/>
                  <a:gd name="T24" fmla="*/ 258 w 776"/>
                  <a:gd name="T25" fmla="*/ 155 h 800"/>
                  <a:gd name="T26" fmla="*/ 518 w 776"/>
                  <a:gd name="T27" fmla="*/ 155 h 800"/>
                  <a:gd name="T28" fmla="*/ 437 w 776"/>
                  <a:gd name="T29" fmla="*/ 201 h 800"/>
                  <a:gd name="T30" fmla="*/ 388 w 776"/>
                  <a:gd name="T31" fmla="*/ 143 h 800"/>
                  <a:gd name="T32" fmla="*/ 388 w 776"/>
                  <a:gd name="T33" fmla="*/ 97 h 800"/>
                  <a:gd name="T34" fmla="*/ 429 w 776"/>
                  <a:gd name="T35" fmla="*/ 118 h 800"/>
                  <a:gd name="T36" fmla="*/ 400 w 776"/>
                  <a:gd name="T37" fmla="*/ 74 h 800"/>
                  <a:gd name="T38" fmla="*/ 388 w 776"/>
                  <a:gd name="T39" fmla="*/ 53 h 800"/>
                  <a:gd name="T40" fmla="*/ 376 w 776"/>
                  <a:gd name="T41" fmla="*/ 74 h 800"/>
                  <a:gd name="T42" fmla="*/ 388 w 776"/>
                  <a:gd name="T43" fmla="*/ 167 h 800"/>
                  <a:gd name="T44" fmla="*/ 412 w 776"/>
                  <a:gd name="T45" fmla="*/ 198 h 800"/>
                  <a:gd name="T46" fmla="*/ 272 w 776"/>
                  <a:gd name="T47" fmla="*/ 214 h 800"/>
                  <a:gd name="T48" fmla="*/ 683 w 776"/>
                  <a:gd name="T49" fmla="*/ 153 h 800"/>
                  <a:gd name="T50" fmla="*/ 564 w 776"/>
                  <a:gd name="T51" fmla="*/ 238 h 800"/>
                  <a:gd name="T52" fmla="*/ 542 w 776"/>
                  <a:gd name="T53" fmla="*/ 155 h 800"/>
                  <a:gd name="T54" fmla="*/ 233 w 776"/>
                  <a:gd name="T55" fmla="*/ 155 h 800"/>
                  <a:gd name="T56" fmla="*/ 211 w 776"/>
                  <a:gd name="T57" fmla="*/ 238 h 800"/>
                  <a:gd name="T58" fmla="*/ 92 w 776"/>
                  <a:gd name="T59" fmla="*/ 153 h 800"/>
                  <a:gd name="T60" fmla="*/ 72 w 776"/>
                  <a:gd name="T61" fmla="*/ 376 h 800"/>
                  <a:gd name="T62" fmla="*/ 136 w 776"/>
                  <a:gd name="T63" fmla="*/ 643 h 800"/>
                  <a:gd name="T64" fmla="*/ 173 w 776"/>
                  <a:gd name="T65" fmla="*/ 799 h 800"/>
                  <a:gd name="T66" fmla="*/ 264 w 776"/>
                  <a:gd name="T67" fmla="*/ 800 h 800"/>
                  <a:gd name="T68" fmla="*/ 303 w 776"/>
                  <a:gd name="T69" fmla="*/ 726 h 800"/>
                  <a:gd name="T70" fmla="*/ 472 w 776"/>
                  <a:gd name="T71" fmla="*/ 726 h 800"/>
                  <a:gd name="T72" fmla="*/ 512 w 776"/>
                  <a:gd name="T73" fmla="*/ 800 h 800"/>
                  <a:gd name="T74" fmla="*/ 602 w 776"/>
                  <a:gd name="T75" fmla="*/ 799 h 800"/>
                  <a:gd name="T76" fmla="*/ 639 w 776"/>
                  <a:gd name="T77" fmla="*/ 643 h 800"/>
                  <a:gd name="T78" fmla="*/ 704 w 776"/>
                  <a:gd name="T79" fmla="*/ 376 h 800"/>
                  <a:gd name="T80" fmla="*/ 683 w 776"/>
                  <a:gd name="T81" fmla="*/ 153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76" h="800">
                    <a:moveTo>
                      <a:pt x="713" y="317"/>
                    </a:moveTo>
                    <a:cubicBezTo>
                      <a:pt x="706" y="332"/>
                      <a:pt x="699" y="344"/>
                      <a:pt x="692" y="353"/>
                    </a:cubicBezTo>
                    <a:cubicBezTo>
                      <a:pt x="668" y="312"/>
                      <a:pt x="631" y="276"/>
                      <a:pt x="585" y="249"/>
                    </a:cubicBezTo>
                    <a:cubicBezTo>
                      <a:pt x="603" y="210"/>
                      <a:pt x="653" y="184"/>
                      <a:pt x="672" y="176"/>
                    </a:cubicBezTo>
                    <a:cubicBezTo>
                      <a:pt x="689" y="195"/>
                      <a:pt x="741" y="259"/>
                      <a:pt x="713" y="317"/>
                    </a:cubicBezTo>
                    <a:close/>
                    <a:moveTo>
                      <a:pt x="388" y="710"/>
                    </a:moveTo>
                    <a:cubicBezTo>
                      <a:pt x="216" y="710"/>
                      <a:pt x="77" y="601"/>
                      <a:pt x="77" y="466"/>
                    </a:cubicBezTo>
                    <a:cubicBezTo>
                      <a:pt x="77" y="331"/>
                      <a:pt x="216" y="222"/>
                      <a:pt x="388" y="222"/>
                    </a:cubicBezTo>
                    <a:cubicBezTo>
                      <a:pt x="559" y="222"/>
                      <a:pt x="699" y="331"/>
                      <a:pt x="699" y="466"/>
                    </a:cubicBezTo>
                    <a:cubicBezTo>
                      <a:pt x="699" y="601"/>
                      <a:pt x="559" y="710"/>
                      <a:pt x="388" y="710"/>
                    </a:cubicBezTo>
                    <a:close/>
                    <a:moveTo>
                      <a:pt x="595" y="775"/>
                    </a:moveTo>
                    <a:lnTo>
                      <a:pt x="518" y="776"/>
                    </a:lnTo>
                    <a:cubicBezTo>
                      <a:pt x="512" y="768"/>
                      <a:pt x="501" y="749"/>
                      <a:pt x="496" y="720"/>
                    </a:cubicBezTo>
                    <a:cubicBezTo>
                      <a:pt x="542" y="708"/>
                      <a:pt x="583" y="687"/>
                      <a:pt x="618" y="661"/>
                    </a:cubicBezTo>
                    <a:cubicBezTo>
                      <a:pt x="621" y="693"/>
                      <a:pt x="618" y="734"/>
                      <a:pt x="595" y="775"/>
                    </a:cubicBezTo>
                    <a:close/>
                    <a:moveTo>
                      <a:pt x="258" y="776"/>
                    </a:moveTo>
                    <a:lnTo>
                      <a:pt x="180" y="775"/>
                    </a:lnTo>
                    <a:cubicBezTo>
                      <a:pt x="157" y="734"/>
                      <a:pt x="154" y="693"/>
                      <a:pt x="158" y="661"/>
                    </a:cubicBezTo>
                    <a:cubicBezTo>
                      <a:pt x="192" y="687"/>
                      <a:pt x="234" y="707"/>
                      <a:pt x="279" y="720"/>
                    </a:cubicBezTo>
                    <a:cubicBezTo>
                      <a:pt x="274" y="749"/>
                      <a:pt x="263" y="768"/>
                      <a:pt x="258" y="776"/>
                    </a:cubicBezTo>
                    <a:close/>
                    <a:moveTo>
                      <a:pt x="62" y="317"/>
                    </a:moveTo>
                    <a:cubicBezTo>
                      <a:pt x="34" y="259"/>
                      <a:pt x="86" y="195"/>
                      <a:pt x="104" y="176"/>
                    </a:cubicBezTo>
                    <a:cubicBezTo>
                      <a:pt x="123" y="184"/>
                      <a:pt x="172" y="210"/>
                      <a:pt x="190" y="249"/>
                    </a:cubicBezTo>
                    <a:cubicBezTo>
                      <a:pt x="145" y="276"/>
                      <a:pt x="108" y="312"/>
                      <a:pt x="84" y="353"/>
                    </a:cubicBezTo>
                    <a:cubicBezTo>
                      <a:pt x="77" y="344"/>
                      <a:pt x="69" y="332"/>
                      <a:pt x="62" y="317"/>
                    </a:cubicBezTo>
                    <a:close/>
                    <a:moveTo>
                      <a:pt x="258" y="155"/>
                    </a:moveTo>
                    <a:cubicBezTo>
                      <a:pt x="258" y="83"/>
                      <a:pt x="316" y="25"/>
                      <a:pt x="388" y="25"/>
                    </a:cubicBezTo>
                    <a:cubicBezTo>
                      <a:pt x="459" y="25"/>
                      <a:pt x="518" y="83"/>
                      <a:pt x="518" y="155"/>
                    </a:cubicBezTo>
                    <a:cubicBezTo>
                      <a:pt x="518" y="175"/>
                      <a:pt x="512" y="196"/>
                      <a:pt x="503" y="214"/>
                    </a:cubicBezTo>
                    <a:cubicBezTo>
                      <a:pt x="482" y="208"/>
                      <a:pt x="460" y="203"/>
                      <a:pt x="437" y="201"/>
                    </a:cubicBezTo>
                    <a:cubicBezTo>
                      <a:pt x="438" y="197"/>
                      <a:pt x="439" y="194"/>
                      <a:pt x="439" y="190"/>
                    </a:cubicBezTo>
                    <a:cubicBezTo>
                      <a:pt x="439" y="161"/>
                      <a:pt x="419" y="143"/>
                      <a:pt x="388" y="143"/>
                    </a:cubicBezTo>
                    <a:cubicBezTo>
                      <a:pt x="370" y="143"/>
                      <a:pt x="361" y="135"/>
                      <a:pt x="361" y="120"/>
                    </a:cubicBezTo>
                    <a:cubicBezTo>
                      <a:pt x="361" y="107"/>
                      <a:pt x="373" y="97"/>
                      <a:pt x="388" y="97"/>
                    </a:cubicBezTo>
                    <a:cubicBezTo>
                      <a:pt x="399" y="97"/>
                      <a:pt x="409" y="103"/>
                      <a:pt x="413" y="112"/>
                    </a:cubicBezTo>
                    <a:cubicBezTo>
                      <a:pt x="415" y="118"/>
                      <a:pt x="422" y="121"/>
                      <a:pt x="429" y="118"/>
                    </a:cubicBezTo>
                    <a:cubicBezTo>
                      <a:pt x="435" y="116"/>
                      <a:pt x="438" y="108"/>
                      <a:pt x="435" y="102"/>
                    </a:cubicBezTo>
                    <a:cubicBezTo>
                      <a:pt x="429" y="88"/>
                      <a:pt x="416" y="77"/>
                      <a:pt x="400" y="74"/>
                    </a:cubicBezTo>
                    <a:lnTo>
                      <a:pt x="400" y="65"/>
                    </a:lnTo>
                    <a:cubicBezTo>
                      <a:pt x="400" y="58"/>
                      <a:pt x="394" y="53"/>
                      <a:pt x="388" y="53"/>
                    </a:cubicBezTo>
                    <a:cubicBezTo>
                      <a:pt x="381" y="53"/>
                      <a:pt x="376" y="58"/>
                      <a:pt x="376" y="65"/>
                    </a:cubicBezTo>
                    <a:lnTo>
                      <a:pt x="376" y="74"/>
                    </a:lnTo>
                    <a:cubicBezTo>
                      <a:pt x="353" y="79"/>
                      <a:pt x="337" y="97"/>
                      <a:pt x="337" y="120"/>
                    </a:cubicBezTo>
                    <a:cubicBezTo>
                      <a:pt x="337" y="142"/>
                      <a:pt x="350" y="167"/>
                      <a:pt x="388" y="167"/>
                    </a:cubicBezTo>
                    <a:cubicBezTo>
                      <a:pt x="405" y="167"/>
                      <a:pt x="414" y="175"/>
                      <a:pt x="414" y="190"/>
                    </a:cubicBezTo>
                    <a:cubicBezTo>
                      <a:pt x="414" y="193"/>
                      <a:pt x="414" y="196"/>
                      <a:pt x="412" y="198"/>
                    </a:cubicBezTo>
                    <a:cubicBezTo>
                      <a:pt x="404" y="198"/>
                      <a:pt x="396" y="198"/>
                      <a:pt x="388" y="198"/>
                    </a:cubicBezTo>
                    <a:cubicBezTo>
                      <a:pt x="347" y="198"/>
                      <a:pt x="308" y="203"/>
                      <a:pt x="272" y="214"/>
                    </a:cubicBezTo>
                    <a:cubicBezTo>
                      <a:pt x="263" y="196"/>
                      <a:pt x="258" y="175"/>
                      <a:pt x="258" y="155"/>
                    </a:cubicBezTo>
                    <a:close/>
                    <a:moveTo>
                      <a:pt x="683" y="153"/>
                    </a:moveTo>
                    <a:cubicBezTo>
                      <a:pt x="680" y="150"/>
                      <a:pt x="675" y="149"/>
                      <a:pt x="671" y="150"/>
                    </a:cubicBezTo>
                    <a:cubicBezTo>
                      <a:pt x="667" y="152"/>
                      <a:pt x="591" y="181"/>
                      <a:pt x="564" y="238"/>
                    </a:cubicBezTo>
                    <a:cubicBezTo>
                      <a:pt x="552" y="232"/>
                      <a:pt x="540" y="227"/>
                      <a:pt x="527" y="222"/>
                    </a:cubicBezTo>
                    <a:cubicBezTo>
                      <a:pt x="537" y="201"/>
                      <a:pt x="542" y="178"/>
                      <a:pt x="542" y="155"/>
                    </a:cubicBezTo>
                    <a:cubicBezTo>
                      <a:pt x="542" y="70"/>
                      <a:pt x="473" y="0"/>
                      <a:pt x="388" y="0"/>
                    </a:cubicBezTo>
                    <a:cubicBezTo>
                      <a:pt x="303" y="0"/>
                      <a:pt x="233" y="70"/>
                      <a:pt x="233" y="155"/>
                    </a:cubicBezTo>
                    <a:cubicBezTo>
                      <a:pt x="233" y="178"/>
                      <a:pt x="239" y="201"/>
                      <a:pt x="249" y="222"/>
                    </a:cubicBezTo>
                    <a:cubicBezTo>
                      <a:pt x="236" y="227"/>
                      <a:pt x="223" y="232"/>
                      <a:pt x="211" y="238"/>
                    </a:cubicBezTo>
                    <a:cubicBezTo>
                      <a:pt x="185" y="181"/>
                      <a:pt x="108" y="152"/>
                      <a:pt x="105" y="150"/>
                    </a:cubicBezTo>
                    <a:cubicBezTo>
                      <a:pt x="100" y="149"/>
                      <a:pt x="96" y="150"/>
                      <a:pt x="92" y="153"/>
                    </a:cubicBezTo>
                    <a:cubicBezTo>
                      <a:pt x="88" y="157"/>
                      <a:pt x="0" y="244"/>
                      <a:pt x="40" y="328"/>
                    </a:cubicBezTo>
                    <a:cubicBezTo>
                      <a:pt x="50" y="348"/>
                      <a:pt x="61" y="364"/>
                      <a:pt x="72" y="376"/>
                    </a:cubicBezTo>
                    <a:cubicBezTo>
                      <a:pt x="59" y="404"/>
                      <a:pt x="53" y="435"/>
                      <a:pt x="53" y="466"/>
                    </a:cubicBezTo>
                    <a:cubicBezTo>
                      <a:pt x="53" y="534"/>
                      <a:pt x="84" y="596"/>
                      <a:pt x="136" y="643"/>
                    </a:cubicBezTo>
                    <a:cubicBezTo>
                      <a:pt x="129" y="682"/>
                      <a:pt x="129" y="737"/>
                      <a:pt x="163" y="793"/>
                    </a:cubicBezTo>
                    <a:cubicBezTo>
                      <a:pt x="165" y="797"/>
                      <a:pt x="169" y="799"/>
                      <a:pt x="173" y="799"/>
                    </a:cubicBezTo>
                    <a:lnTo>
                      <a:pt x="263" y="800"/>
                    </a:lnTo>
                    <a:lnTo>
                      <a:pt x="264" y="800"/>
                    </a:lnTo>
                    <a:cubicBezTo>
                      <a:pt x="267" y="800"/>
                      <a:pt x="270" y="799"/>
                      <a:pt x="273" y="796"/>
                    </a:cubicBezTo>
                    <a:cubicBezTo>
                      <a:pt x="274" y="795"/>
                      <a:pt x="294" y="771"/>
                      <a:pt x="303" y="726"/>
                    </a:cubicBezTo>
                    <a:cubicBezTo>
                      <a:pt x="330" y="731"/>
                      <a:pt x="358" y="734"/>
                      <a:pt x="388" y="734"/>
                    </a:cubicBezTo>
                    <a:cubicBezTo>
                      <a:pt x="417" y="734"/>
                      <a:pt x="445" y="731"/>
                      <a:pt x="472" y="726"/>
                    </a:cubicBezTo>
                    <a:cubicBezTo>
                      <a:pt x="481" y="771"/>
                      <a:pt x="501" y="795"/>
                      <a:pt x="503" y="796"/>
                    </a:cubicBezTo>
                    <a:cubicBezTo>
                      <a:pt x="505" y="799"/>
                      <a:pt x="508" y="800"/>
                      <a:pt x="512" y="800"/>
                    </a:cubicBezTo>
                    <a:lnTo>
                      <a:pt x="512" y="800"/>
                    </a:lnTo>
                    <a:lnTo>
                      <a:pt x="602" y="799"/>
                    </a:lnTo>
                    <a:cubicBezTo>
                      <a:pt x="607" y="799"/>
                      <a:pt x="610" y="797"/>
                      <a:pt x="613" y="793"/>
                    </a:cubicBezTo>
                    <a:cubicBezTo>
                      <a:pt x="647" y="737"/>
                      <a:pt x="647" y="682"/>
                      <a:pt x="639" y="643"/>
                    </a:cubicBezTo>
                    <a:cubicBezTo>
                      <a:pt x="691" y="596"/>
                      <a:pt x="723" y="534"/>
                      <a:pt x="723" y="466"/>
                    </a:cubicBezTo>
                    <a:cubicBezTo>
                      <a:pt x="723" y="435"/>
                      <a:pt x="716" y="404"/>
                      <a:pt x="704" y="376"/>
                    </a:cubicBezTo>
                    <a:cubicBezTo>
                      <a:pt x="715" y="364"/>
                      <a:pt x="726" y="348"/>
                      <a:pt x="735" y="328"/>
                    </a:cubicBezTo>
                    <a:cubicBezTo>
                      <a:pt x="776" y="244"/>
                      <a:pt x="687" y="157"/>
                      <a:pt x="683" y="15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Freeform 855">
                <a:extLst>
                  <a:ext uri="{FF2B5EF4-FFF2-40B4-BE49-F238E27FC236}">
                    <a16:creationId xmlns:a16="http://schemas.microsoft.com/office/drawing/2014/main" id="{FCF937AC-7BE7-4E33-AEEE-6D025DFBF93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40243" y="3078163"/>
                <a:ext cx="158750" cy="123825"/>
              </a:xfrm>
              <a:custGeom>
                <a:avLst/>
                <a:gdLst>
                  <a:gd name="T0" fmla="*/ 116 w 231"/>
                  <a:gd name="T1" fmla="*/ 155 h 179"/>
                  <a:gd name="T2" fmla="*/ 24 w 231"/>
                  <a:gd name="T3" fmla="*/ 89 h 179"/>
                  <a:gd name="T4" fmla="*/ 116 w 231"/>
                  <a:gd name="T5" fmla="*/ 24 h 179"/>
                  <a:gd name="T6" fmla="*/ 207 w 231"/>
                  <a:gd name="T7" fmla="*/ 89 h 179"/>
                  <a:gd name="T8" fmla="*/ 116 w 231"/>
                  <a:gd name="T9" fmla="*/ 155 h 179"/>
                  <a:gd name="T10" fmla="*/ 116 w 231"/>
                  <a:gd name="T11" fmla="*/ 0 h 179"/>
                  <a:gd name="T12" fmla="*/ 0 w 231"/>
                  <a:gd name="T13" fmla="*/ 89 h 179"/>
                  <a:gd name="T14" fmla="*/ 116 w 231"/>
                  <a:gd name="T15" fmla="*/ 179 h 179"/>
                  <a:gd name="T16" fmla="*/ 231 w 231"/>
                  <a:gd name="T17" fmla="*/ 89 h 179"/>
                  <a:gd name="T18" fmla="*/ 116 w 231"/>
                  <a:gd name="T19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1" h="179">
                    <a:moveTo>
                      <a:pt x="116" y="155"/>
                    </a:moveTo>
                    <a:cubicBezTo>
                      <a:pt x="65" y="155"/>
                      <a:pt x="24" y="126"/>
                      <a:pt x="24" y="89"/>
                    </a:cubicBezTo>
                    <a:cubicBezTo>
                      <a:pt x="24" y="53"/>
                      <a:pt x="65" y="24"/>
                      <a:pt x="116" y="24"/>
                    </a:cubicBezTo>
                    <a:cubicBezTo>
                      <a:pt x="166" y="24"/>
                      <a:pt x="207" y="53"/>
                      <a:pt x="207" y="89"/>
                    </a:cubicBezTo>
                    <a:cubicBezTo>
                      <a:pt x="207" y="126"/>
                      <a:pt x="166" y="155"/>
                      <a:pt x="116" y="155"/>
                    </a:cubicBezTo>
                    <a:close/>
                    <a:moveTo>
                      <a:pt x="116" y="0"/>
                    </a:moveTo>
                    <a:cubicBezTo>
                      <a:pt x="52" y="0"/>
                      <a:pt x="0" y="40"/>
                      <a:pt x="0" y="89"/>
                    </a:cubicBezTo>
                    <a:cubicBezTo>
                      <a:pt x="0" y="139"/>
                      <a:pt x="52" y="179"/>
                      <a:pt x="116" y="179"/>
                    </a:cubicBezTo>
                    <a:cubicBezTo>
                      <a:pt x="179" y="179"/>
                      <a:pt x="231" y="139"/>
                      <a:pt x="231" y="89"/>
                    </a:cubicBezTo>
                    <a:cubicBezTo>
                      <a:pt x="231" y="40"/>
                      <a:pt x="179" y="0"/>
                      <a:pt x="1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" name="Oval 856">
                <a:extLst>
                  <a:ext uri="{FF2B5EF4-FFF2-40B4-BE49-F238E27FC236}">
                    <a16:creationId xmlns:a16="http://schemas.microsoft.com/office/drawing/2014/main" id="{0E4F563A-AF1D-4E76-BDA5-9F33DC6FC6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9456" y="3132138"/>
                <a:ext cx="17463" cy="158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Oval 858">
                <a:extLst>
                  <a:ext uri="{FF2B5EF4-FFF2-40B4-BE49-F238E27FC236}">
                    <a16:creationId xmlns:a16="http://schemas.microsoft.com/office/drawing/2014/main" id="{17143947-28BD-4170-AF4D-9134BDB5B9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3906" y="3132138"/>
                <a:ext cx="17463" cy="158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" name="Freeform 859">
                <a:extLst>
                  <a:ext uri="{FF2B5EF4-FFF2-40B4-BE49-F238E27FC236}">
                    <a16:creationId xmlns:a16="http://schemas.microsoft.com/office/drawing/2014/main" id="{BF937C94-657C-4FE3-A020-60B8AC874E8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94206" y="2967038"/>
                <a:ext cx="92075" cy="95250"/>
              </a:xfrm>
              <a:custGeom>
                <a:avLst/>
                <a:gdLst>
                  <a:gd name="T0" fmla="*/ 67 w 134"/>
                  <a:gd name="T1" fmla="*/ 117 h 141"/>
                  <a:gd name="T2" fmla="*/ 25 w 134"/>
                  <a:gd name="T3" fmla="*/ 64 h 141"/>
                  <a:gd name="T4" fmla="*/ 67 w 134"/>
                  <a:gd name="T5" fmla="*/ 25 h 141"/>
                  <a:gd name="T6" fmla="*/ 110 w 134"/>
                  <a:gd name="T7" fmla="*/ 64 h 141"/>
                  <a:gd name="T8" fmla="*/ 67 w 134"/>
                  <a:gd name="T9" fmla="*/ 117 h 141"/>
                  <a:gd name="T10" fmla="*/ 134 w 134"/>
                  <a:gd name="T11" fmla="*/ 64 h 141"/>
                  <a:gd name="T12" fmla="*/ 67 w 134"/>
                  <a:gd name="T13" fmla="*/ 0 h 141"/>
                  <a:gd name="T14" fmla="*/ 0 w 134"/>
                  <a:gd name="T15" fmla="*/ 64 h 141"/>
                  <a:gd name="T16" fmla="*/ 67 w 134"/>
                  <a:gd name="T17" fmla="*/ 141 h 141"/>
                  <a:gd name="T18" fmla="*/ 134 w 134"/>
                  <a:gd name="T19" fmla="*/ 64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141">
                    <a:moveTo>
                      <a:pt x="67" y="117"/>
                    </a:moveTo>
                    <a:cubicBezTo>
                      <a:pt x="44" y="117"/>
                      <a:pt x="25" y="93"/>
                      <a:pt x="25" y="64"/>
                    </a:cubicBezTo>
                    <a:cubicBezTo>
                      <a:pt x="25" y="30"/>
                      <a:pt x="51" y="25"/>
                      <a:pt x="67" y="25"/>
                    </a:cubicBezTo>
                    <a:cubicBezTo>
                      <a:pt x="83" y="25"/>
                      <a:pt x="110" y="30"/>
                      <a:pt x="110" y="64"/>
                    </a:cubicBezTo>
                    <a:cubicBezTo>
                      <a:pt x="110" y="93"/>
                      <a:pt x="91" y="117"/>
                      <a:pt x="67" y="117"/>
                    </a:cubicBezTo>
                    <a:close/>
                    <a:moveTo>
                      <a:pt x="134" y="64"/>
                    </a:moveTo>
                    <a:cubicBezTo>
                      <a:pt x="134" y="25"/>
                      <a:pt x="108" y="0"/>
                      <a:pt x="67" y="0"/>
                    </a:cubicBezTo>
                    <a:cubicBezTo>
                      <a:pt x="27" y="0"/>
                      <a:pt x="0" y="25"/>
                      <a:pt x="0" y="64"/>
                    </a:cubicBezTo>
                    <a:cubicBezTo>
                      <a:pt x="0" y="106"/>
                      <a:pt x="30" y="141"/>
                      <a:pt x="67" y="141"/>
                    </a:cubicBezTo>
                    <a:cubicBezTo>
                      <a:pt x="104" y="141"/>
                      <a:pt x="134" y="106"/>
                      <a:pt x="134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Oval 860">
                <a:extLst>
                  <a:ext uri="{FF2B5EF4-FFF2-40B4-BE49-F238E27FC236}">
                    <a16:creationId xmlns:a16="http://schemas.microsoft.com/office/drawing/2014/main" id="{4C907626-9A4B-4E03-8360-C929ACE020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40243" y="3001963"/>
                <a:ext cx="17463" cy="174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Freeform 861">
                <a:extLst>
                  <a:ext uri="{FF2B5EF4-FFF2-40B4-BE49-F238E27FC236}">
                    <a16:creationId xmlns:a16="http://schemas.microsoft.com/office/drawing/2014/main" id="{ACADADB6-C09A-4A23-B0AD-164A147D4CF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54543" y="2967038"/>
                <a:ext cx="90488" cy="95250"/>
              </a:xfrm>
              <a:custGeom>
                <a:avLst/>
                <a:gdLst>
                  <a:gd name="T0" fmla="*/ 67 w 134"/>
                  <a:gd name="T1" fmla="*/ 117 h 141"/>
                  <a:gd name="T2" fmla="*/ 24 w 134"/>
                  <a:gd name="T3" fmla="*/ 64 h 141"/>
                  <a:gd name="T4" fmla="*/ 67 w 134"/>
                  <a:gd name="T5" fmla="*/ 25 h 141"/>
                  <a:gd name="T6" fmla="*/ 110 w 134"/>
                  <a:gd name="T7" fmla="*/ 64 h 141"/>
                  <a:gd name="T8" fmla="*/ 67 w 134"/>
                  <a:gd name="T9" fmla="*/ 117 h 141"/>
                  <a:gd name="T10" fmla="*/ 67 w 134"/>
                  <a:gd name="T11" fmla="*/ 0 h 141"/>
                  <a:gd name="T12" fmla="*/ 0 w 134"/>
                  <a:gd name="T13" fmla="*/ 64 h 141"/>
                  <a:gd name="T14" fmla="*/ 67 w 134"/>
                  <a:gd name="T15" fmla="*/ 141 h 141"/>
                  <a:gd name="T16" fmla="*/ 134 w 134"/>
                  <a:gd name="T17" fmla="*/ 64 h 141"/>
                  <a:gd name="T18" fmla="*/ 67 w 134"/>
                  <a:gd name="T19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141">
                    <a:moveTo>
                      <a:pt x="67" y="117"/>
                    </a:moveTo>
                    <a:cubicBezTo>
                      <a:pt x="43" y="117"/>
                      <a:pt x="24" y="93"/>
                      <a:pt x="24" y="64"/>
                    </a:cubicBezTo>
                    <a:cubicBezTo>
                      <a:pt x="24" y="30"/>
                      <a:pt x="51" y="25"/>
                      <a:pt x="67" y="25"/>
                    </a:cubicBezTo>
                    <a:cubicBezTo>
                      <a:pt x="83" y="25"/>
                      <a:pt x="110" y="30"/>
                      <a:pt x="110" y="64"/>
                    </a:cubicBezTo>
                    <a:cubicBezTo>
                      <a:pt x="110" y="93"/>
                      <a:pt x="91" y="117"/>
                      <a:pt x="67" y="117"/>
                    </a:cubicBezTo>
                    <a:close/>
                    <a:moveTo>
                      <a:pt x="67" y="0"/>
                    </a:moveTo>
                    <a:cubicBezTo>
                      <a:pt x="26" y="0"/>
                      <a:pt x="0" y="25"/>
                      <a:pt x="0" y="64"/>
                    </a:cubicBezTo>
                    <a:cubicBezTo>
                      <a:pt x="0" y="106"/>
                      <a:pt x="30" y="141"/>
                      <a:pt x="67" y="141"/>
                    </a:cubicBezTo>
                    <a:cubicBezTo>
                      <a:pt x="104" y="141"/>
                      <a:pt x="134" y="106"/>
                      <a:pt x="134" y="64"/>
                    </a:cubicBezTo>
                    <a:cubicBezTo>
                      <a:pt x="134" y="25"/>
                      <a:pt x="108" y="0"/>
                      <a:pt x="6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Oval 862">
                <a:extLst>
                  <a:ext uri="{FF2B5EF4-FFF2-40B4-BE49-F238E27FC236}">
                    <a16:creationId xmlns:a16="http://schemas.microsoft.com/office/drawing/2014/main" id="{1FD8ED3B-B1C2-4E55-930D-B49AF2245C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8993" y="3001963"/>
                <a:ext cx="19050" cy="174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901B962D-4AD5-49DD-ABE0-7F73A5555F76}"/>
              </a:ext>
            </a:extLst>
          </p:cNvPr>
          <p:cNvSpPr txBox="1"/>
          <p:nvPr/>
        </p:nvSpPr>
        <p:spPr>
          <a:xfrm>
            <a:off x="1348773" y="3322345"/>
            <a:ext cx="742255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Free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28B933A-B98D-40D5-8830-D89A306132F0}"/>
              </a:ext>
            </a:extLst>
          </p:cNvPr>
          <p:cNvSpPr txBox="1"/>
          <p:nvPr/>
        </p:nvSpPr>
        <p:spPr>
          <a:xfrm>
            <a:off x="624600" y="3894620"/>
            <a:ext cx="219060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endParaRPr lang="en-US" sz="14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F705851-75AD-4408-86AD-BF4342120871}"/>
              </a:ext>
            </a:extLst>
          </p:cNvPr>
          <p:cNvSpPr txBox="1"/>
          <p:nvPr/>
        </p:nvSpPr>
        <p:spPr>
          <a:xfrm>
            <a:off x="1510548" y="4946838"/>
            <a:ext cx="418705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600" b="1" dirty="0"/>
              <a:t>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59D83DC-912D-47ED-A43C-F94641319588}"/>
              </a:ext>
            </a:extLst>
          </p:cNvPr>
          <p:cNvSpPr txBox="1"/>
          <p:nvPr/>
        </p:nvSpPr>
        <p:spPr>
          <a:xfrm>
            <a:off x="551311" y="4313007"/>
            <a:ext cx="233717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pharetra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dolor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2A672BC6-9872-420A-BB1F-41C2E220ABD4}"/>
              </a:ext>
            </a:extLst>
          </p:cNvPr>
          <p:cNvCxnSpPr>
            <a:cxnSpLocks/>
          </p:cNvCxnSpPr>
          <p:nvPr/>
        </p:nvCxnSpPr>
        <p:spPr>
          <a:xfrm>
            <a:off x="410444" y="3839315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1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96E09263-5B99-4BFD-B376-F9F057DD25C7}"/>
              </a:ext>
            </a:extLst>
          </p:cNvPr>
          <p:cNvCxnSpPr>
            <a:cxnSpLocks/>
          </p:cNvCxnSpPr>
          <p:nvPr/>
        </p:nvCxnSpPr>
        <p:spPr>
          <a:xfrm>
            <a:off x="410444" y="425770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1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DB527AF6-ECA1-496C-A807-2C78AD83132D}"/>
              </a:ext>
            </a:extLst>
          </p:cNvPr>
          <p:cNvCxnSpPr>
            <a:cxnSpLocks/>
          </p:cNvCxnSpPr>
          <p:nvPr/>
        </p:nvCxnSpPr>
        <p:spPr>
          <a:xfrm>
            <a:off x="410444" y="489153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1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542033B4-3AC3-49EA-8D2D-E0BAAF02EEFD}"/>
              </a:ext>
            </a:extLst>
          </p:cNvPr>
          <p:cNvSpPr txBox="1"/>
          <p:nvPr/>
        </p:nvSpPr>
        <p:spPr>
          <a:xfrm>
            <a:off x="1335816" y="4952863"/>
            <a:ext cx="30168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b="1" dirty="0"/>
              <a:t>$</a:t>
            </a:r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62D479DD-1E40-4516-85A1-A7C844C21C8B}"/>
              </a:ext>
            </a:extLst>
          </p:cNvPr>
          <p:cNvSpPr txBox="1"/>
          <p:nvPr/>
        </p:nvSpPr>
        <p:spPr>
          <a:xfrm>
            <a:off x="1799024" y="5089614"/>
            <a:ext cx="91993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/month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35A4A401-41F9-4B48-9FBC-2A6779EB5DF3}"/>
              </a:ext>
            </a:extLst>
          </p:cNvPr>
          <p:cNvSpPr/>
          <p:nvPr/>
        </p:nvSpPr>
        <p:spPr>
          <a:xfrm>
            <a:off x="3375700" y="1440115"/>
            <a:ext cx="2562381" cy="4134553"/>
          </a:xfrm>
          <a:prstGeom prst="roundRect">
            <a:avLst>
              <a:gd name="adj" fmla="val 4802"/>
            </a:avLst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9FEE8E39-5DF4-4E66-ABBE-031E7B92FA9C}"/>
              </a:ext>
            </a:extLst>
          </p:cNvPr>
          <p:cNvSpPr/>
          <p:nvPr/>
        </p:nvSpPr>
        <p:spPr>
          <a:xfrm>
            <a:off x="3348559" y="2872057"/>
            <a:ext cx="2618913" cy="2748221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B46E2EB-B667-42D9-A1D2-C0CF9E42C81A}"/>
              </a:ext>
            </a:extLst>
          </p:cNvPr>
          <p:cNvSpPr txBox="1"/>
          <p:nvPr/>
        </p:nvSpPr>
        <p:spPr>
          <a:xfrm>
            <a:off x="3516777" y="3322345"/>
            <a:ext cx="2282484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tx2"/>
                </a:solidFill>
              </a:rPr>
              <a:t>Value for money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EC7B2FA-9099-4049-B9E9-159F5D4A1A83}"/>
              </a:ext>
            </a:extLst>
          </p:cNvPr>
          <p:cNvSpPr txBox="1"/>
          <p:nvPr/>
        </p:nvSpPr>
        <p:spPr>
          <a:xfrm>
            <a:off x="3562715" y="3894620"/>
            <a:ext cx="219060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endParaRPr lang="en-US" sz="1400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13ECD7F-184E-4D6F-B0D1-6EEEB9CAD5CF}"/>
              </a:ext>
            </a:extLst>
          </p:cNvPr>
          <p:cNvSpPr txBox="1"/>
          <p:nvPr/>
        </p:nvSpPr>
        <p:spPr>
          <a:xfrm>
            <a:off x="4448663" y="4946838"/>
            <a:ext cx="418705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600" b="1" dirty="0"/>
              <a:t>9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6E7C6A9-0E39-472E-B579-76B9ED12606E}"/>
              </a:ext>
            </a:extLst>
          </p:cNvPr>
          <p:cNvSpPr txBox="1"/>
          <p:nvPr/>
        </p:nvSpPr>
        <p:spPr>
          <a:xfrm>
            <a:off x="3489426" y="4313007"/>
            <a:ext cx="233717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pharetra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dolor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05771709-D64E-4E26-996B-34EFFD994415}"/>
              </a:ext>
            </a:extLst>
          </p:cNvPr>
          <p:cNvCxnSpPr>
            <a:cxnSpLocks/>
          </p:cNvCxnSpPr>
          <p:nvPr/>
        </p:nvCxnSpPr>
        <p:spPr>
          <a:xfrm>
            <a:off x="3348559" y="3839315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tx2">
                    <a:lumMod val="75000"/>
                    <a:lumOff val="2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9000EF2-E119-4CD5-B026-8B826E304595}"/>
              </a:ext>
            </a:extLst>
          </p:cNvPr>
          <p:cNvCxnSpPr>
            <a:cxnSpLocks/>
          </p:cNvCxnSpPr>
          <p:nvPr/>
        </p:nvCxnSpPr>
        <p:spPr>
          <a:xfrm>
            <a:off x="3348559" y="425770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tx2">
                    <a:lumMod val="75000"/>
                    <a:lumOff val="2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85703347-EF66-4CFD-8C57-172AEFA12B0F}"/>
              </a:ext>
            </a:extLst>
          </p:cNvPr>
          <p:cNvCxnSpPr>
            <a:cxnSpLocks/>
          </p:cNvCxnSpPr>
          <p:nvPr/>
        </p:nvCxnSpPr>
        <p:spPr>
          <a:xfrm>
            <a:off x="3348559" y="489153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tx2">
                    <a:lumMod val="75000"/>
                    <a:lumOff val="2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95982A3E-D7D0-4DF1-9CC7-D40DDF034EC3}"/>
              </a:ext>
            </a:extLst>
          </p:cNvPr>
          <p:cNvSpPr txBox="1"/>
          <p:nvPr/>
        </p:nvSpPr>
        <p:spPr>
          <a:xfrm>
            <a:off x="4273931" y="4952863"/>
            <a:ext cx="30168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b="1" dirty="0"/>
              <a:t>$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574F898-A8C3-4F0B-97E4-7526188C3DE7}"/>
              </a:ext>
            </a:extLst>
          </p:cNvPr>
          <p:cNvGrpSpPr/>
          <p:nvPr/>
        </p:nvGrpSpPr>
        <p:grpSpPr>
          <a:xfrm>
            <a:off x="3348559" y="1394507"/>
            <a:ext cx="2618913" cy="1886972"/>
            <a:chOff x="3348559" y="1394507"/>
            <a:chExt cx="2618913" cy="1886972"/>
          </a:xfrm>
        </p:grpSpPr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D5D3216F-736C-4F0E-992A-359CE01BD27D}"/>
                </a:ext>
              </a:extLst>
            </p:cNvPr>
            <p:cNvSpPr/>
            <p:nvPr/>
          </p:nvSpPr>
          <p:spPr>
            <a:xfrm>
              <a:off x="3348559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9" name="Freeform: Shape 208">
              <a:extLst>
                <a:ext uri="{FF2B5EF4-FFF2-40B4-BE49-F238E27FC236}">
                  <a16:creationId xmlns:a16="http://schemas.microsoft.com/office/drawing/2014/main" id="{D852EABF-9426-4AAD-ABF7-1ED4072118B5}"/>
                </a:ext>
              </a:extLst>
            </p:cNvPr>
            <p:cNvSpPr/>
            <p:nvPr/>
          </p:nvSpPr>
          <p:spPr>
            <a:xfrm>
              <a:off x="3348559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91440" rtlCol="0" anchor="t"/>
            <a:lstStyle/>
            <a:p>
              <a:pPr algn="ctr"/>
              <a:r>
                <a:rPr lang="en-US" sz="2400" b="1" dirty="0"/>
                <a:t>STANDARD</a:t>
              </a:r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CD15360A-062D-4849-AEFD-8B05C8DFF9D1}"/>
                </a:ext>
              </a:extLst>
            </p:cNvPr>
            <p:cNvSpPr/>
            <p:nvPr/>
          </p:nvSpPr>
          <p:spPr>
            <a:xfrm>
              <a:off x="3348559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1" name="Freeform 11">
              <a:extLst>
                <a:ext uri="{FF2B5EF4-FFF2-40B4-BE49-F238E27FC236}">
                  <a16:creationId xmlns:a16="http://schemas.microsoft.com/office/drawing/2014/main" id="{F7BAC578-BA6A-40F4-99BB-076B9BC3AD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447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212" name="Group 211">
              <a:extLst>
                <a:ext uri="{FF2B5EF4-FFF2-40B4-BE49-F238E27FC236}">
                  <a16:creationId xmlns:a16="http://schemas.microsoft.com/office/drawing/2014/main" id="{B7618111-4516-4B4F-AEC6-C4CC5777903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323134" y="1939912"/>
              <a:ext cx="667512" cy="667512"/>
              <a:chOff x="4768400" y="2804319"/>
              <a:chExt cx="547688" cy="547688"/>
            </a:xfrm>
            <a:solidFill>
              <a:schemeClr val="bg1"/>
            </a:solidFill>
          </p:grpSpPr>
          <p:sp>
            <p:nvSpPr>
              <p:cNvPr id="213" name="Freeform 706">
                <a:extLst>
                  <a:ext uri="{FF2B5EF4-FFF2-40B4-BE49-F238E27FC236}">
                    <a16:creationId xmlns:a16="http://schemas.microsoft.com/office/drawing/2014/main" id="{061615B0-9CFA-4F0F-B765-3B82E2F6578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68400" y="2804319"/>
                <a:ext cx="547688" cy="547688"/>
              </a:xfrm>
              <a:custGeom>
                <a:avLst/>
                <a:gdLst>
                  <a:gd name="T0" fmla="*/ 400 w 800"/>
                  <a:gd name="T1" fmla="*/ 775 h 800"/>
                  <a:gd name="T2" fmla="*/ 24 w 800"/>
                  <a:gd name="T3" fmla="*/ 530 h 800"/>
                  <a:gd name="T4" fmla="*/ 142 w 800"/>
                  <a:gd name="T5" fmla="*/ 261 h 800"/>
                  <a:gd name="T6" fmla="*/ 172 w 800"/>
                  <a:gd name="T7" fmla="*/ 205 h 800"/>
                  <a:gd name="T8" fmla="*/ 173 w 800"/>
                  <a:gd name="T9" fmla="*/ 205 h 800"/>
                  <a:gd name="T10" fmla="*/ 183 w 800"/>
                  <a:gd name="T11" fmla="*/ 198 h 800"/>
                  <a:gd name="T12" fmla="*/ 178 w 800"/>
                  <a:gd name="T13" fmla="*/ 182 h 800"/>
                  <a:gd name="T14" fmla="*/ 174 w 800"/>
                  <a:gd name="T15" fmla="*/ 180 h 800"/>
                  <a:gd name="T16" fmla="*/ 156 w 800"/>
                  <a:gd name="T17" fmla="*/ 120 h 800"/>
                  <a:gd name="T18" fmla="*/ 134 w 800"/>
                  <a:gd name="T19" fmla="*/ 44 h 800"/>
                  <a:gd name="T20" fmla="*/ 177 w 800"/>
                  <a:gd name="T21" fmla="*/ 24 h 800"/>
                  <a:gd name="T22" fmla="*/ 224 w 800"/>
                  <a:gd name="T23" fmla="*/ 48 h 800"/>
                  <a:gd name="T24" fmla="*/ 289 w 800"/>
                  <a:gd name="T25" fmla="*/ 80 h 800"/>
                  <a:gd name="T26" fmla="*/ 353 w 800"/>
                  <a:gd name="T27" fmla="*/ 48 h 800"/>
                  <a:gd name="T28" fmla="*/ 400 w 800"/>
                  <a:gd name="T29" fmla="*/ 24 h 800"/>
                  <a:gd name="T30" fmla="*/ 400 w 800"/>
                  <a:gd name="T31" fmla="*/ 24 h 800"/>
                  <a:gd name="T32" fmla="*/ 446 w 800"/>
                  <a:gd name="T33" fmla="*/ 48 h 800"/>
                  <a:gd name="T34" fmla="*/ 511 w 800"/>
                  <a:gd name="T35" fmla="*/ 80 h 800"/>
                  <a:gd name="T36" fmla="*/ 576 w 800"/>
                  <a:gd name="T37" fmla="*/ 48 h 800"/>
                  <a:gd name="T38" fmla="*/ 622 w 800"/>
                  <a:gd name="T39" fmla="*/ 24 h 800"/>
                  <a:gd name="T40" fmla="*/ 666 w 800"/>
                  <a:gd name="T41" fmla="*/ 44 h 800"/>
                  <a:gd name="T42" fmla="*/ 643 w 800"/>
                  <a:gd name="T43" fmla="*/ 120 h 800"/>
                  <a:gd name="T44" fmla="*/ 626 w 800"/>
                  <a:gd name="T45" fmla="*/ 180 h 800"/>
                  <a:gd name="T46" fmla="*/ 621 w 800"/>
                  <a:gd name="T47" fmla="*/ 182 h 800"/>
                  <a:gd name="T48" fmla="*/ 616 w 800"/>
                  <a:gd name="T49" fmla="*/ 198 h 800"/>
                  <a:gd name="T50" fmla="*/ 627 w 800"/>
                  <a:gd name="T51" fmla="*/ 205 h 800"/>
                  <a:gd name="T52" fmla="*/ 628 w 800"/>
                  <a:gd name="T53" fmla="*/ 205 h 800"/>
                  <a:gd name="T54" fmla="*/ 658 w 800"/>
                  <a:gd name="T55" fmla="*/ 261 h 800"/>
                  <a:gd name="T56" fmla="*/ 775 w 800"/>
                  <a:gd name="T57" fmla="*/ 530 h 800"/>
                  <a:gd name="T58" fmla="*/ 400 w 800"/>
                  <a:gd name="T59" fmla="*/ 775 h 800"/>
                  <a:gd name="T60" fmla="*/ 675 w 800"/>
                  <a:gd name="T61" fmla="*/ 244 h 800"/>
                  <a:gd name="T62" fmla="*/ 664 w 800"/>
                  <a:gd name="T63" fmla="*/ 133 h 800"/>
                  <a:gd name="T64" fmla="*/ 690 w 800"/>
                  <a:gd name="T65" fmla="*/ 40 h 800"/>
                  <a:gd name="T66" fmla="*/ 687 w 800"/>
                  <a:gd name="T67" fmla="*/ 32 h 800"/>
                  <a:gd name="T68" fmla="*/ 622 w 800"/>
                  <a:gd name="T69" fmla="*/ 0 h 800"/>
                  <a:gd name="T70" fmla="*/ 557 w 800"/>
                  <a:gd name="T71" fmla="*/ 32 h 800"/>
                  <a:gd name="T72" fmla="*/ 511 w 800"/>
                  <a:gd name="T73" fmla="*/ 56 h 800"/>
                  <a:gd name="T74" fmla="*/ 465 w 800"/>
                  <a:gd name="T75" fmla="*/ 32 h 800"/>
                  <a:gd name="T76" fmla="*/ 400 w 800"/>
                  <a:gd name="T77" fmla="*/ 0 h 800"/>
                  <a:gd name="T78" fmla="*/ 400 w 800"/>
                  <a:gd name="T79" fmla="*/ 0 h 800"/>
                  <a:gd name="T80" fmla="*/ 335 w 800"/>
                  <a:gd name="T81" fmla="*/ 32 h 800"/>
                  <a:gd name="T82" fmla="*/ 289 w 800"/>
                  <a:gd name="T83" fmla="*/ 56 h 800"/>
                  <a:gd name="T84" fmla="*/ 242 w 800"/>
                  <a:gd name="T85" fmla="*/ 32 h 800"/>
                  <a:gd name="T86" fmla="*/ 177 w 800"/>
                  <a:gd name="T87" fmla="*/ 0 h 800"/>
                  <a:gd name="T88" fmla="*/ 112 w 800"/>
                  <a:gd name="T89" fmla="*/ 32 h 800"/>
                  <a:gd name="T90" fmla="*/ 110 w 800"/>
                  <a:gd name="T91" fmla="*/ 40 h 800"/>
                  <a:gd name="T92" fmla="*/ 136 w 800"/>
                  <a:gd name="T93" fmla="*/ 133 h 800"/>
                  <a:gd name="T94" fmla="*/ 124 w 800"/>
                  <a:gd name="T95" fmla="*/ 244 h 800"/>
                  <a:gd name="T96" fmla="*/ 0 w 800"/>
                  <a:gd name="T97" fmla="*/ 530 h 800"/>
                  <a:gd name="T98" fmla="*/ 400 w 800"/>
                  <a:gd name="T99" fmla="*/ 800 h 800"/>
                  <a:gd name="T100" fmla="*/ 800 w 800"/>
                  <a:gd name="T101" fmla="*/ 530 h 800"/>
                  <a:gd name="T102" fmla="*/ 675 w 800"/>
                  <a:gd name="T103" fmla="*/ 244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00" h="800">
                    <a:moveTo>
                      <a:pt x="400" y="775"/>
                    </a:moveTo>
                    <a:cubicBezTo>
                      <a:pt x="228" y="775"/>
                      <a:pt x="24" y="733"/>
                      <a:pt x="24" y="530"/>
                    </a:cubicBezTo>
                    <a:cubicBezTo>
                      <a:pt x="24" y="436"/>
                      <a:pt x="68" y="336"/>
                      <a:pt x="142" y="261"/>
                    </a:cubicBezTo>
                    <a:cubicBezTo>
                      <a:pt x="157" y="245"/>
                      <a:pt x="167" y="226"/>
                      <a:pt x="172" y="205"/>
                    </a:cubicBezTo>
                    <a:lnTo>
                      <a:pt x="173" y="205"/>
                    </a:lnTo>
                    <a:cubicBezTo>
                      <a:pt x="177" y="205"/>
                      <a:pt x="181" y="202"/>
                      <a:pt x="183" y="198"/>
                    </a:cubicBezTo>
                    <a:cubicBezTo>
                      <a:pt x="186" y="192"/>
                      <a:pt x="184" y="185"/>
                      <a:pt x="178" y="182"/>
                    </a:cubicBezTo>
                    <a:cubicBezTo>
                      <a:pt x="177" y="181"/>
                      <a:pt x="175" y="180"/>
                      <a:pt x="174" y="180"/>
                    </a:cubicBezTo>
                    <a:cubicBezTo>
                      <a:pt x="173" y="159"/>
                      <a:pt x="168" y="139"/>
                      <a:pt x="156" y="120"/>
                    </a:cubicBezTo>
                    <a:cubicBezTo>
                      <a:pt x="142" y="97"/>
                      <a:pt x="135" y="72"/>
                      <a:pt x="134" y="44"/>
                    </a:cubicBezTo>
                    <a:cubicBezTo>
                      <a:pt x="146" y="31"/>
                      <a:pt x="161" y="24"/>
                      <a:pt x="177" y="24"/>
                    </a:cubicBezTo>
                    <a:cubicBezTo>
                      <a:pt x="195" y="24"/>
                      <a:pt x="211" y="32"/>
                      <a:pt x="224" y="48"/>
                    </a:cubicBezTo>
                    <a:cubicBezTo>
                      <a:pt x="241" y="68"/>
                      <a:pt x="264" y="80"/>
                      <a:pt x="289" y="80"/>
                    </a:cubicBezTo>
                    <a:cubicBezTo>
                      <a:pt x="313" y="80"/>
                      <a:pt x="336" y="68"/>
                      <a:pt x="353" y="48"/>
                    </a:cubicBezTo>
                    <a:cubicBezTo>
                      <a:pt x="366" y="32"/>
                      <a:pt x="382" y="24"/>
                      <a:pt x="400" y="24"/>
                    </a:cubicBezTo>
                    <a:lnTo>
                      <a:pt x="400" y="24"/>
                    </a:lnTo>
                    <a:cubicBezTo>
                      <a:pt x="417" y="24"/>
                      <a:pt x="433" y="32"/>
                      <a:pt x="446" y="48"/>
                    </a:cubicBezTo>
                    <a:cubicBezTo>
                      <a:pt x="463" y="68"/>
                      <a:pt x="486" y="80"/>
                      <a:pt x="511" y="80"/>
                    </a:cubicBezTo>
                    <a:cubicBezTo>
                      <a:pt x="536" y="80"/>
                      <a:pt x="559" y="68"/>
                      <a:pt x="576" y="48"/>
                    </a:cubicBezTo>
                    <a:cubicBezTo>
                      <a:pt x="588" y="32"/>
                      <a:pt x="605" y="24"/>
                      <a:pt x="622" y="24"/>
                    </a:cubicBezTo>
                    <a:cubicBezTo>
                      <a:pt x="638" y="24"/>
                      <a:pt x="653" y="31"/>
                      <a:pt x="666" y="44"/>
                    </a:cubicBezTo>
                    <a:cubicBezTo>
                      <a:pt x="665" y="72"/>
                      <a:pt x="657" y="97"/>
                      <a:pt x="643" y="120"/>
                    </a:cubicBezTo>
                    <a:cubicBezTo>
                      <a:pt x="632" y="139"/>
                      <a:pt x="626" y="159"/>
                      <a:pt x="626" y="180"/>
                    </a:cubicBezTo>
                    <a:lnTo>
                      <a:pt x="621" y="182"/>
                    </a:lnTo>
                    <a:cubicBezTo>
                      <a:pt x="615" y="185"/>
                      <a:pt x="613" y="192"/>
                      <a:pt x="616" y="198"/>
                    </a:cubicBezTo>
                    <a:cubicBezTo>
                      <a:pt x="618" y="202"/>
                      <a:pt x="623" y="205"/>
                      <a:pt x="627" y="205"/>
                    </a:cubicBezTo>
                    <a:lnTo>
                      <a:pt x="628" y="205"/>
                    </a:lnTo>
                    <a:cubicBezTo>
                      <a:pt x="632" y="226"/>
                      <a:pt x="642" y="245"/>
                      <a:pt x="658" y="261"/>
                    </a:cubicBezTo>
                    <a:cubicBezTo>
                      <a:pt x="732" y="336"/>
                      <a:pt x="775" y="436"/>
                      <a:pt x="775" y="530"/>
                    </a:cubicBezTo>
                    <a:cubicBezTo>
                      <a:pt x="775" y="733"/>
                      <a:pt x="571" y="775"/>
                      <a:pt x="400" y="775"/>
                    </a:cubicBezTo>
                    <a:close/>
                    <a:moveTo>
                      <a:pt x="675" y="244"/>
                    </a:moveTo>
                    <a:cubicBezTo>
                      <a:pt x="646" y="215"/>
                      <a:pt x="641" y="169"/>
                      <a:pt x="664" y="133"/>
                    </a:cubicBezTo>
                    <a:cubicBezTo>
                      <a:pt x="681" y="105"/>
                      <a:pt x="690" y="73"/>
                      <a:pt x="690" y="40"/>
                    </a:cubicBezTo>
                    <a:cubicBezTo>
                      <a:pt x="690" y="37"/>
                      <a:pt x="689" y="34"/>
                      <a:pt x="687" y="32"/>
                    </a:cubicBezTo>
                    <a:cubicBezTo>
                      <a:pt x="670" y="11"/>
                      <a:pt x="647" y="0"/>
                      <a:pt x="622" y="0"/>
                    </a:cubicBezTo>
                    <a:cubicBezTo>
                      <a:pt x="597" y="0"/>
                      <a:pt x="574" y="11"/>
                      <a:pt x="557" y="32"/>
                    </a:cubicBezTo>
                    <a:cubicBezTo>
                      <a:pt x="545" y="47"/>
                      <a:pt x="528" y="56"/>
                      <a:pt x="511" y="56"/>
                    </a:cubicBezTo>
                    <a:cubicBezTo>
                      <a:pt x="494" y="56"/>
                      <a:pt x="477" y="47"/>
                      <a:pt x="465" y="32"/>
                    </a:cubicBezTo>
                    <a:cubicBezTo>
                      <a:pt x="447" y="11"/>
                      <a:pt x="424" y="0"/>
                      <a:pt x="400" y="0"/>
                    </a:cubicBezTo>
                    <a:lnTo>
                      <a:pt x="400" y="0"/>
                    </a:lnTo>
                    <a:cubicBezTo>
                      <a:pt x="375" y="0"/>
                      <a:pt x="352" y="11"/>
                      <a:pt x="335" y="32"/>
                    </a:cubicBezTo>
                    <a:cubicBezTo>
                      <a:pt x="322" y="47"/>
                      <a:pt x="306" y="56"/>
                      <a:pt x="289" y="56"/>
                    </a:cubicBezTo>
                    <a:cubicBezTo>
                      <a:pt x="271" y="56"/>
                      <a:pt x="255" y="47"/>
                      <a:pt x="242" y="32"/>
                    </a:cubicBezTo>
                    <a:cubicBezTo>
                      <a:pt x="225" y="11"/>
                      <a:pt x="202" y="0"/>
                      <a:pt x="177" y="0"/>
                    </a:cubicBezTo>
                    <a:cubicBezTo>
                      <a:pt x="153" y="0"/>
                      <a:pt x="130" y="11"/>
                      <a:pt x="112" y="32"/>
                    </a:cubicBezTo>
                    <a:cubicBezTo>
                      <a:pt x="111" y="34"/>
                      <a:pt x="110" y="37"/>
                      <a:pt x="110" y="40"/>
                    </a:cubicBezTo>
                    <a:cubicBezTo>
                      <a:pt x="110" y="73"/>
                      <a:pt x="118" y="105"/>
                      <a:pt x="136" y="133"/>
                    </a:cubicBezTo>
                    <a:cubicBezTo>
                      <a:pt x="158" y="169"/>
                      <a:pt x="153" y="215"/>
                      <a:pt x="124" y="244"/>
                    </a:cubicBezTo>
                    <a:cubicBezTo>
                      <a:pt x="46" y="323"/>
                      <a:pt x="0" y="430"/>
                      <a:pt x="0" y="530"/>
                    </a:cubicBezTo>
                    <a:cubicBezTo>
                      <a:pt x="0" y="706"/>
                      <a:pt x="138" y="800"/>
                      <a:pt x="400" y="800"/>
                    </a:cubicBezTo>
                    <a:cubicBezTo>
                      <a:pt x="661" y="800"/>
                      <a:pt x="800" y="706"/>
                      <a:pt x="800" y="530"/>
                    </a:cubicBezTo>
                    <a:cubicBezTo>
                      <a:pt x="800" y="430"/>
                      <a:pt x="753" y="323"/>
                      <a:pt x="675" y="24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4" name="Freeform 707">
                <a:extLst>
                  <a:ext uri="{FF2B5EF4-FFF2-40B4-BE49-F238E27FC236}">
                    <a16:creationId xmlns:a16="http://schemas.microsoft.com/office/drawing/2014/main" id="{FC793D42-49E6-4919-B216-A91F4664BB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3350" y="2961482"/>
                <a:ext cx="30163" cy="17463"/>
              </a:xfrm>
              <a:custGeom>
                <a:avLst/>
                <a:gdLst>
                  <a:gd name="T0" fmla="*/ 12 w 44"/>
                  <a:gd name="T1" fmla="*/ 24 h 25"/>
                  <a:gd name="T2" fmla="*/ 31 w 44"/>
                  <a:gd name="T3" fmla="*/ 25 h 25"/>
                  <a:gd name="T4" fmla="*/ 31 w 44"/>
                  <a:gd name="T5" fmla="*/ 25 h 25"/>
                  <a:gd name="T6" fmla="*/ 44 w 44"/>
                  <a:gd name="T7" fmla="*/ 14 h 25"/>
                  <a:gd name="T8" fmla="*/ 32 w 44"/>
                  <a:gd name="T9" fmla="*/ 1 h 25"/>
                  <a:gd name="T10" fmla="*/ 13 w 44"/>
                  <a:gd name="T11" fmla="*/ 0 h 25"/>
                  <a:gd name="T12" fmla="*/ 0 w 44"/>
                  <a:gd name="T13" fmla="*/ 11 h 25"/>
                  <a:gd name="T14" fmla="*/ 12 w 44"/>
                  <a:gd name="T15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25">
                    <a:moveTo>
                      <a:pt x="12" y="24"/>
                    </a:moveTo>
                    <a:cubicBezTo>
                      <a:pt x="18" y="25"/>
                      <a:pt x="24" y="25"/>
                      <a:pt x="31" y="25"/>
                    </a:cubicBezTo>
                    <a:lnTo>
                      <a:pt x="31" y="25"/>
                    </a:lnTo>
                    <a:cubicBezTo>
                      <a:pt x="38" y="25"/>
                      <a:pt x="43" y="20"/>
                      <a:pt x="44" y="14"/>
                    </a:cubicBezTo>
                    <a:cubicBezTo>
                      <a:pt x="44" y="7"/>
                      <a:pt x="39" y="1"/>
                      <a:pt x="32" y="1"/>
                    </a:cubicBezTo>
                    <a:cubicBezTo>
                      <a:pt x="26" y="1"/>
                      <a:pt x="19" y="1"/>
                      <a:pt x="13" y="0"/>
                    </a:cubicBezTo>
                    <a:cubicBezTo>
                      <a:pt x="6" y="0"/>
                      <a:pt x="1" y="5"/>
                      <a:pt x="0" y="11"/>
                    </a:cubicBezTo>
                    <a:cubicBezTo>
                      <a:pt x="0" y="18"/>
                      <a:pt x="5" y="24"/>
                      <a:pt x="12" y="2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5" name="Freeform 708">
                <a:extLst>
                  <a:ext uri="{FF2B5EF4-FFF2-40B4-BE49-F238E27FC236}">
                    <a16:creationId xmlns:a16="http://schemas.microsoft.com/office/drawing/2014/main" id="{7A702BE7-9CCE-4C6A-BE34-B2CD7E634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725" y="2955132"/>
                <a:ext cx="30163" cy="19050"/>
              </a:xfrm>
              <a:custGeom>
                <a:avLst/>
                <a:gdLst>
                  <a:gd name="T0" fmla="*/ 11 w 45"/>
                  <a:gd name="T1" fmla="*/ 25 h 29"/>
                  <a:gd name="T2" fmla="*/ 30 w 45"/>
                  <a:gd name="T3" fmla="*/ 28 h 29"/>
                  <a:gd name="T4" fmla="*/ 32 w 45"/>
                  <a:gd name="T5" fmla="*/ 29 h 29"/>
                  <a:gd name="T6" fmla="*/ 44 w 45"/>
                  <a:gd name="T7" fmla="*/ 18 h 29"/>
                  <a:gd name="T8" fmla="*/ 34 w 45"/>
                  <a:gd name="T9" fmla="*/ 4 h 29"/>
                  <a:gd name="T10" fmla="*/ 16 w 45"/>
                  <a:gd name="T11" fmla="*/ 1 h 29"/>
                  <a:gd name="T12" fmla="*/ 1 w 45"/>
                  <a:gd name="T13" fmla="*/ 11 h 29"/>
                  <a:gd name="T14" fmla="*/ 11 w 45"/>
                  <a:gd name="T15" fmla="*/ 2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29">
                    <a:moveTo>
                      <a:pt x="11" y="25"/>
                    </a:moveTo>
                    <a:cubicBezTo>
                      <a:pt x="17" y="26"/>
                      <a:pt x="24" y="27"/>
                      <a:pt x="30" y="28"/>
                    </a:cubicBezTo>
                    <a:lnTo>
                      <a:pt x="32" y="29"/>
                    </a:lnTo>
                    <a:cubicBezTo>
                      <a:pt x="38" y="29"/>
                      <a:pt x="43" y="24"/>
                      <a:pt x="44" y="18"/>
                    </a:cubicBezTo>
                    <a:cubicBezTo>
                      <a:pt x="45" y="12"/>
                      <a:pt x="41" y="5"/>
                      <a:pt x="34" y="4"/>
                    </a:cubicBezTo>
                    <a:cubicBezTo>
                      <a:pt x="28" y="3"/>
                      <a:pt x="22" y="2"/>
                      <a:pt x="16" y="1"/>
                    </a:cubicBezTo>
                    <a:cubicBezTo>
                      <a:pt x="9" y="0"/>
                      <a:pt x="3" y="4"/>
                      <a:pt x="1" y="11"/>
                    </a:cubicBezTo>
                    <a:cubicBezTo>
                      <a:pt x="0" y="17"/>
                      <a:pt x="4" y="24"/>
                      <a:pt x="1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6" name="Freeform 709">
                <a:extLst>
                  <a:ext uri="{FF2B5EF4-FFF2-40B4-BE49-F238E27FC236}">
                    <a16:creationId xmlns:a16="http://schemas.microsoft.com/office/drawing/2014/main" id="{FAF452B1-3FBA-4C46-893A-858443AE75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600" y="2955132"/>
                <a:ext cx="30163" cy="19050"/>
              </a:xfrm>
              <a:custGeom>
                <a:avLst/>
                <a:gdLst>
                  <a:gd name="T0" fmla="*/ 13 w 45"/>
                  <a:gd name="T1" fmla="*/ 28 h 28"/>
                  <a:gd name="T2" fmla="*/ 15 w 45"/>
                  <a:gd name="T3" fmla="*/ 28 h 28"/>
                  <a:gd name="T4" fmla="*/ 34 w 45"/>
                  <a:gd name="T5" fmla="*/ 25 h 28"/>
                  <a:gd name="T6" fmla="*/ 43 w 45"/>
                  <a:gd name="T7" fmla="*/ 11 h 28"/>
                  <a:gd name="T8" fmla="*/ 29 w 45"/>
                  <a:gd name="T9" fmla="*/ 1 h 28"/>
                  <a:gd name="T10" fmla="*/ 11 w 45"/>
                  <a:gd name="T11" fmla="*/ 4 h 28"/>
                  <a:gd name="T12" fmla="*/ 1 w 45"/>
                  <a:gd name="T13" fmla="*/ 18 h 28"/>
                  <a:gd name="T14" fmla="*/ 13 w 45"/>
                  <a:gd name="T1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28">
                    <a:moveTo>
                      <a:pt x="13" y="28"/>
                    </a:moveTo>
                    <a:lnTo>
                      <a:pt x="15" y="28"/>
                    </a:lnTo>
                    <a:cubicBezTo>
                      <a:pt x="21" y="27"/>
                      <a:pt x="27" y="26"/>
                      <a:pt x="34" y="25"/>
                    </a:cubicBezTo>
                    <a:cubicBezTo>
                      <a:pt x="40" y="24"/>
                      <a:pt x="45" y="17"/>
                      <a:pt x="43" y="11"/>
                    </a:cubicBezTo>
                    <a:cubicBezTo>
                      <a:pt x="42" y="4"/>
                      <a:pt x="36" y="0"/>
                      <a:pt x="29" y="1"/>
                    </a:cubicBezTo>
                    <a:cubicBezTo>
                      <a:pt x="23" y="2"/>
                      <a:pt x="17" y="3"/>
                      <a:pt x="11" y="4"/>
                    </a:cubicBezTo>
                    <a:cubicBezTo>
                      <a:pt x="4" y="5"/>
                      <a:pt x="0" y="12"/>
                      <a:pt x="1" y="18"/>
                    </a:cubicBezTo>
                    <a:cubicBezTo>
                      <a:pt x="2" y="24"/>
                      <a:pt x="7" y="28"/>
                      <a:pt x="13" y="2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7" name="Freeform 710">
                <a:extLst>
                  <a:ext uri="{FF2B5EF4-FFF2-40B4-BE49-F238E27FC236}">
                    <a16:creationId xmlns:a16="http://schemas.microsoft.com/office/drawing/2014/main" id="{743910A7-05BF-424D-B1F2-FB1BAE2DC4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100" y="2942432"/>
                <a:ext cx="31750" cy="20638"/>
              </a:xfrm>
              <a:custGeom>
                <a:avLst/>
                <a:gdLst>
                  <a:gd name="T0" fmla="*/ 32 w 46"/>
                  <a:gd name="T1" fmla="*/ 32 h 32"/>
                  <a:gd name="T2" fmla="*/ 44 w 46"/>
                  <a:gd name="T3" fmla="*/ 23 h 32"/>
                  <a:gd name="T4" fmla="*/ 36 w 46"/>
                  <a:gd name="T5" fmla="*/ 8 h 32"/>
                  <a:gd name="T6" fmla="*/ 18 w 46"/>
                  <a:gd name="T7" fmla="*/ 2 h 32"/>
                  <a:gd name="T8" fmla="*/ 3 w 46"/>
                  <a:gd name="T9" fmla="*/ 9 h 32"/>
                  <a:gd name="T10" fmla="*/ 10 w 46"/>
                  <a:gd name="T11" fmla="*/ 25 h 32"/>
                  <a:gd name="T12" fmla="*/ 28 w 46"/>
                  <a:gd name="T13" fmla="*/ 31 h 32"/>
                  <a:gd name="T14" fmla="*/ 32 w 46"/>
                  <a:gd name="T1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32">
                    <a:moveTo>
                      <a:pt x="32" y="32"/>
                    </a:moveTo>
                    <a:cubicBezTo>
                      <a:pt x="37" y="32"/>
                      <a:pt x="42" y="28"/>
                      <a:pt x="44" y="23"/>
                    </a:cubicBezTo>
                    <a:cubicBezTo>
                      <a:pt x="46" y="17"/>
                      <a:pt x="42" y="10"/>
                      <a:pt x="36" y="8"/>
                    </a:cubicBezTo>
                    <a:cubicBezTo>
                      <a:pt x="30" y="6"/>
                      <a:pt x="24" y="4"/>
                      <a:pt x="18" y="2"/>
                    </a:cubicBezTo>
                    <a:cubicBezTo>
                      <a:pt x="12" y="0"/>
                      <a:pt x="5" y="3"/>
                      <a:pt x="3" y="9"/>
                    </a:cubicBezTo>
                    <a:cubicBezTo>
                      <a:pt x="0" y="15"/>
                      <a:pt x="4" y="22"/>
                      <a:pt x="10" y="25"/>
                    </a:cubicBezTo>
                    <a:cubicBezTo>
                      <a:pt x="16" y="27"/>
                      <a:pt x="22" y="29"/>
                      <a:pt x="28" y="31"/>
                    </a:cubicBezTo>
                    <a:lnTo>
                      <a:pt x="32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8" name="Freeform 711">
                <a:extLst>
                  <a:ext uri="{FF2B5EF4-FFF2-40B4-BE49-F238E27FC236}">
                    <a16:creationId xmlns:a16="http://schemas.microsoft.com/office/drawing/2014/main" id="{84CD8175-8FF3-4008-B1A0-AEE0D736F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0975" y="2961482"/>
                <a:ext cx="30163" cy="17463"/>
              </a:xfrm>
              <a:custGeom>
                <a:avLst/>
                <a:gdLst>
                  <a:gd name="T0" fmla="*/ 12 w 44"/>
                  <a:gd name="T1" fmla="*/ 25 h 25"/>
                  <a:gd name="T2" fmla="*/ 13 w 44"/>
                  <a:gd name="T3" fmla="*/ 25 h 25"/>
                  <a:gd name="T4" fmla="*/ 32 w 44"/>
                  <a:gd name="T5" fmla="*/ 24 h 25"/>
                  <a:gd name="T6" fmla="*/ 43 w 44"/>
                  <a:gd name="T7" fmla="*/ 11 h 25"/>
                  <a:gd name="T8" fmla="*/ 30 w 44"/>
                  <a:gd name="T9" fmla="*/ 0 h 25"/>
                  <a:gd name="T10" fmla="*/ 12 w 44"/>
                  <a:gd name="T11" fmla="*/ 1 h 25"/>
                  <a:gd name="T12" fmla="*/ 0 w 44"/>
                  <a:gd name="T13" fmla="*/ 14 h 25"/>
                  <a:gd name="T14" fmla="*/ 12 w 44"/>
                  <a:gd name="T1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25">
                    <a:moveTo>
                      <a:pt x="12" y="25"/>
                    </a:moveTo>
                    <a:lnTo>
                      <a:pt x="13" y="25"/>
                    </a:lnTo>
                    <a:cubicBezTo>
                      <a:pt x="19" y="25"/>
                      <a:pt x="26" y="25"/>
                      <a:pt x="32" y="24"/>
                    </a:cubicBezTo>
                    <a:cubicBezTo>
                      <a:pt x="39" y="24"/>
                      <a:pt x="44" y="18"/>
                      <a:pt x="43" y="11"/>
                    </a:cubicBezTo>
                    <a:cubicBezTo>
                      <a:pt x="43" y="5"/>
                      <a:pt x="37" y="0"/>
                      <a:pt x="30" y="0"/>
                    </a:cubicBezTo>
                    <a:cubicBezTo>
                      <a:pt x="24" y="1"/>
                      <a:pt x="18" y="1"/>
                      <a:pt x="12" y="1"/>
                    </a:cubicBezTo>
                    <a:cubicBezTo>
                      <a:pt x="5" y="1"/>
                      <a:pt x="0" y="7"/>
                      <a:pt x="0" y="14"/>
                    </a:cubicBezTo>
                    <a:cubicBezTo>
                      <a:pt x="0" y="20"/>
                      <a:pt x="6" y="25"/>
                      <a:pt x="12" y="2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9" name="Freeform 712">
                <a:extLst>
                  <a:ext uri="{FF2B5EF4-FFF2-40B4-BE49-F238E27FC236}">
                    <a16:creationId xmlns:a16="http://schemas.microsoft.com/office/drawing/2014/main" id="{1090B07B-3C15-4300-9336-660CC7C46B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4638" y="2942432"/>
                <a:ext cx="30163" cy="20638"/>
              </a:xfrm>
              <a:custGeom>
                <a:avLst/>
                <a:gdLst>
                  <a:gd name="T0" fmla="*/ 27 w 45"/>
                  <a:gd name="T1" fmla="*/ 2 h 31"/>
                  <a:gd name="T2" fmla="*/ 10 w 45"/>
                  <a:gd name="T3" fmla="*/ 8 h 31"/>
                  <a:gd name="T4" fmla="*/ 2 w 45"/>
                  <a:gd name="T5" fmla="*/ 23 h 31"/>
                  <a:gd name="T6" fmla="*/ 14 w 45"/>
                  <a:gd name="T7" fmla="*/ 31 h 31"/>
                  <a:gd name="T8" fmla="*/ 17 w 45"/>
                  <a:gd name="T9" fmla="*/ 31 h 31"/>
                  <a:gd name="T10" fmla="*/ 36 w 45"/>
                  <a:gd name="T11" fmla="*/ 25 h 31"/>
                  <a:gd name="T12" fmla="*/ 43 w 45"/>
                  <a:gd name="T13" fmla="*/ 9 h 31"/>
                  <a:gd name="T14" fmla="*/ 27 w 45"/>
                  <a:gd name="T15" fmla="*/ 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1">
                    <a:moveTo>
                      <a:pt x="27" y="2"/>
                    </a:moveTo>
                    <a:cubicBezTo>
                      <a:pt x="22" y="4"/>
                      <a:pt x="16" y="6"/>
                      <a:pt x="10" y="8"/>
                    </a:cubicBezTo>
                    <a:cubicBezTo>
                      <a:pt x="3" y="10"/>
                      <a:pt x="0" y="17"/>
                      <a:pt x="2" y="23"/>
                    </a:cubicBezTo>
                    <a:cubicBezTo>
                      <a:pt x="4" y="28"/>
                      <a:pt x="8" y="31"/>
                      <a:pt x="14" y="31"/>
                    </a:cubicBezTo>
                    <a:lnTo>
                      <a:pt x="17" y="31"/>
                    </a:lnTo>
                    <a:cubicBezTo>
                      <a:pt x="23" y="29"/>
                      <a:pt x="30" y="27"/>
                      <a:pt x="36" y="25"/>
                    </a:cubicBezTo>
                    <a:cubicBezTo>
                      <a:pt x="42" y="22"/>
                      <a:pt x="45" y="15"/>
                      <a:pt x="43" y="9"/>
                    </a:cubicBezTo>
                    <a:cubicBezTo>
                      <a:pt x="41" y="3"/>
                      <a:pt x="34" y="0"/>
                      <a:pt x="2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0" name="Freeform 713">
                <a:extLst>
                  <a:ext uri="{FF2B5EF4-FFF2-40B4-BE49-F238E27FC236}">
                    <a16:creationId xmlns:a16="http://schemas.microsoft.com/office/drawing/2014/main" id="{5206159A-EA1B-4EFC-95C4-F50A98311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4938" y="3083719"/>
                <a:ext cx="74613" cy="150813"/>
              </a:xfrm>
              <a:custGeom>
                <a:avLst/>
                <a:gdLst>
                  <a:gd name="T0" fmla="*/ 109 w 109"/>
                  <a:gd name="T1" fmla="*/ 148 h 220"/>
                  <a:gd name="T2" fmla="*/ 55 w 109"/>
                  <a:gd name="T3" fmla="*/ 98 h 220"/>
                  <a:gd name="T4" fmla="*/ 24 w 109"/>
                  <a:gd name="T5" fmla="*/ 71 h 220"/>
                  <a:gd name="T6" fmla="*/ 55 w 109"/>
                  <a:gd name="T7" fmla="*/ 45 h 220"/>
                  <a:gd name="T8" fmla="*/ 83 w 109"/>
                  <a:gd name="T9" fmla="*/ 62 h 220"/>
                  <a:gd name="T10" fmla="*/ 99 w 109"/>
                  <a:gd name="T11" fmla="*/ 69 h 220"/>
                  <a:gd name="T12" fmla="*/ 105 w 109"/>
                  <a:gd name="T13" fmla="*/ 53 h 220"/>
                  <a:gd name="T14" fmla="*/ 67 w 109"/>
                  <a:gd name="T15" fmla="*/ 22 h 220"/>
                  <a:gd name="T16" fmla="*/ 67 w 109"/>
                  <a:gd name="T17" fmla="*/ 12 h 220"/>
                  <a:gd name="T18" fmla="*/ 55 w 109"/>
                  <a:gd name="T19" fmla="*/ 0 h 220"/>
                  <a:gd name="T20" fmla="*/ 43 w 109"/>
                  <a:gd name="T21" fmla="*/ 12 h 220"/>
                  <a:gd name="T22" fmla="*/ 43 w 109"/>
                  <a:gd name="T23" fmla="*/ 22 h 220"/>
                  <a:gd name="T24" fmla="*/ 0 w 109"/>
                  <a:gd name="T25" fmla="*/ 71 h 220"/>
                  <a:gd name="T26" fmla="*/ 55 w 109"/>
                  <a:gd name="T27" fmla="*/ 122 h 220"/>
                  <a:gd name="T28" fmla="*/ 85 w 109"/>
                  <a:gd name="T29" fmla="*/ 148 h 220"/>
                  <a:gd name="T30" fmla="*/ 55 w 109"/>
                  <a:gd name="T31" fmla="*/ 175 h 220"/>
                  <a:gd name="T32" fmla="*/ 26 w 109"/>
                  <a:gd name="T33" fmla="*/ 157 h 220"/>
                  <a:gd name="T34" fmla="*/ 11 w 109"/>
                  <a:gd name="T35" fmla="*/ 151 h 220"/>
                  <a:gd name="T36" fmla="*/ 4 w 109"/>
                  <a:gd name="T37" fmla="*/ 167 h 220"/>
                  <a:gd name="T38" fmla="*/ 43 w 109"/>
                  <a:gd name="T39" fmla="*/ 198 h 220"/>
                  <a:gd name="T40" fmla="*/ 43 w 109"/>
                  <a:gd name="T41" fmla="*/ 208 h 220"/>
                  <a:gd name="T42" fmla="*/ 55 w 109"/>
                  <a:gd name="T43" fmla="*/ 220 h 220"/>
                  <a:gd name="T44" fmla="*/ 67 w 109"/>
                  <a:gd name="T45" fmla="*/ 208 h 220"/>
                  <a:gd name="T46" fmla="*/ 67 w 109"/>
                  <a:gd name="T47" fmla="*/ 198 h 220"/>
                  <a:gd name="T48" fmla="*/ 109 w 109"/>
                  <a:gd name="T49" fmla="*/ 148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9" h="220">
                    <a:moveTo>
                      <a:pt x="109" y="148"/>
                    </a:moveTo>
                    <a:cubicBezTo>
                      <a:pt x="109" y="124"/>
                      <a:pt x="95" y="98"/>
                      <a:pt x="55" y="98"/>
                    </a:cubicBezTo>
                    <a:cubicBezTo>
                      <a:pt x="35" y="98"/>
                      <a:pt x="24" y="89"/>
                      <a:pt x="24" y="71"/>
                    </a:cubicBezTo>
                    <a:cubicBezTo>
                      <a:pt x="24" y="57"/>
                      <a:pt x="38" y="45"/>
                      <a:pt x="55" y="45"/>
                    </a:cubicBezTo>
                    <a:cubicBezTo>
                      <a:pt x="67" y="45"/>
                      <a:pt x="79" y="52"/>
                      <a:pt x="83" y="62"/>
                    </a:cubicBezTo>
                    <a:cubicBezTo>
                      <a:pt x="86" y="69"/>
                      <a:pt x="93" y="71"/>
                      <a:pt x="99" y="69"/>
                    </a:cubicBezTo>
                    <a:cubicBezTo>
                      <a:pt x="105" y="66"/>
                      <a:pt x="108" y="59"/>
                      <a:pt x="105" y="53"/>
                    </a:cubicBezTo>
                    <a:cubicBezTo>
                      <a:pt x="99" y="37"/>
                      <a:pt x="84" y="26"/>
                      <a:pt x="67" y="22"/>
                    </a:cubicBezTo>
                    <a:lnTo>
                      <a:pt x="67" y="12"/>
                    </a:lnTo>
                    <a:cubicBezTo>
                      <a:pt x="67" y="5"/>
                      <a:pt x="61" y="0"/>
                      <a:pt x="55" y="0"/>
                    </a:cubicBezTo>
                    <a:cubicBezTo>
                      <a:pt x="48" y="0"/>
                      <a:pt x="43" y="5"/>
                      <a:pt x="43" y="12"/>
                    </a:cubicBezTo>
                    <a:lnTo>
                      <a:pt x="43" y="22"/>
                    </a:lnTo>
                    <a:cubicBezTo>
                      <a:pt x="18" y="27"/>
                      <a:pt x="0" y="47"/>
                      <a:pt x="0" y="71"/>
                    </a:cubicBezTo>
                    <a:cubicBezTo>
                      <a:pt x="0" y="96"/>
                      <a:pt x="14" y="122"/>
                      <a:pt x="55" y="122"/>
                    </a:cubicBezTo>
                    <a:cubicBezTo>
                      <a:pt x="75" y="122"/>
                      <a:pt x="85" y="131"/>
                      <a:pt x="85" y="148"/>
                    </a:cubicBezTo>
                    <a:cubicBezTo>
                      <a:pt x="85" y="163"/>
                      <a:pt x="71" y="175"/>
                      <a:pt x="55" y="175"/>
                    </a:cubicBezTo>
                    <a:cubicBezTo>
                      <a:pt x="42" y="175"/>
                      <a:pt x="31" y="168"/>
                      <a:pt x="26" y="157"/>
                    </a:cubicBezTo>
                    <a:cubicBezTo>
                      <a:pt x="24" y="151"/>
                      <a:pt x="17" y="148"/>
                      <a:pt x="11" y="151"/>
                    </a:cubicBezTo>
                    <a:cubicBezTo>
                      <a:pt x="4" y="154"/>
                      <a:pt x="1" y="161"/>
                      <a:pt x="4" y="167"/>
                    </a:cubicBezTo>
                    <a:cubicBezTo>
                      <a:pt x="11" y="183"/>
                      <a:pt x="25" y="194"/>
                      <a:pt x="43" y="198"/>
                    </a:cubicBezTo>
                    <a:lnTo>
                      <a:pt x="43" y="208"/>
                    </a:lnTo>
                    <a:cubicBezTo>
                      <a:pt x="43" y="215"/>
                      <a:pt x="48" y="220"/>
                      <a:pt x="55" y="220"/>
                    </a:cubicBezTo>
                    <a:cubicBezTo>
                      <a:pt x="61" y="220"/>
                      <a:pt x="67" y="215"/>
                      <a:pt x="67" y="208"/>
                    </a:cubicBezTo>
                    <a:lnTo>
                      <a:pt x="67" y="198"/>
                    </a:lnTo>
                    <a:cubicBezTo>
                      <a:pt x="91" y="193"/>
                      <a:pt x="109" y="172"/>
                      <a:pt x="109" y="14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1" name="Freeform 714">
                <a:extLst>
                  <a:ext uri="{FF2B5EF4-FFF2-40B4-BE49-F238E27FC236}">
                    <a16:creationId xmlns:a16="http://schemas.microsoft.com/office/drawing/2014/main" id="{B2C4F47C-9CDA-4D23-A16C-600CADEE0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0813" y="3040857"/>
                <a:ext cx="28575" cy="17463"/>
              </a:xfrm>
              <a:custGeom>
                <a:avLst/>
                <a:gdLst>
                  <a:gd name="T0" fmla="*/ 1 w 43"/>
                  <a:gd name="T1" fmla="*/ 15 h 26"/>
                  <a:gd name="T2" fmla="*/ 13 w 43"/>
                  <a:gd name="T3" fmla="*/ 26 h 26"/>
                  <a:gd name="T4" fmla="*/ 14 w 43"/>
                  <a:gd name="T5" fmla="*/ 25 h 26"/>
                  <a:gd name="T6" fmla="*/ 31 w 43"/>
                  <a:gd name="T7" fmla="*/ 24 h 26"/>
                  <a:gd name="T8" fmla="*/ 43 w 43"/>
                  <a:gd name="T9" fmla="*/ 12 h 26"/>
                  <a:gd name="T10" fmla="*/ 31 w 43"/>
                  <a:gd name="T11" fmla="*/ 0 h 26"/>
                  <a:gd name="T12" fmla="*/ 31 w 43"/>
                  <a:gd name="T13" fmla="*/ 0 h 26"/>
                  <a:gd name="T14" fmla="*/ 11 w 43"/>
                  <a:gd name="T15" fmla="*/ 1 h 26"/>
                  <a:gd name="T16" fmla="*/ 1 w 43"/>
                  <a:gd name="T17" fmla="*/ 1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26">
                    <a:moveTo>
                      <a:pt x="1" y="15"/>
                    </a:moveTo>
                    <a:cubicBezTo>
                      <a:pt x="1" y="21"/>
                      <a:pt x="7" y="26"/>
                      <a:pt x="13" y="26"/>
                    </a:cubicBezTo>
                    <a:lnTo>
                      <a:pt x="14" y="25"/>
                    </a:lnTo>
                    <a:cubicBezTo>
                      <a:pt x="20" y="25"/>
                      <a:pt x="25" y="24"/>
                      <a:pt x="31" y="24"/>
                    </a:cubicBezTo>
                    <a:cubicBezTo>
                      <a:pt x="38" y="24"/>
                      <a:pt x="43" y="19"/>
                      <a:pt x="43" y="12"/>
                    </a:cubicBezTo>
                    <a:cubicBezTo>
                      <a:pt x="43" y="6"/>
                      <a:pt x="37" y="0"/>
                      <a:pt x="31" y="0"/>
                    </a:cubicBezTo>
                    <a:lnTo>
                      <a:pt x="31" y="0"/>
                    </a:lnTo>
                    <a:cubicBezTo>
                      <a:pt x="24" y="0"/>
                      <a:pt x="18" y="1"/>
                      <a:pt x="11" y="1"/>
                    </a:cubicBezTo>
                    <a:cubicBezTo>
                      <a:pt x="5" y="2"/>
                      <a:pt x="0" y="8"/>
                      <a:pt x="1" y="1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2" name="Freeform 715">
                <a:extLst>
                  <a:ext uri="{FF2B5EF4-FFF2-40B4-BE49-F238E27FC236}">
                    <a16:creationId xmlns:a16="http://schemas.microsoft.com/office/drawing/2014/main" id="{54002085-4E92-4566-86F6-979E3E98A4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5588" y="3193257"/>
                <a:ext cx="25400" cy="28575"/>
              </a:xfrm>
              <a:custGeom>
                <a:avLst/>
                <a:gdLst>
                  <a:gd name="T0" fmla="*/ 27 w 36"/>
                  <a:gd name="T1" fmla="*/ 3 h 42"/>
                  <a:gd name="T2" fmla="*/ 11 w 36"/>
                  <a:gd name="T3" fmla="*/ 9 h 42"/>
                  <a:gd name="T4" fmla="*/ 4 w 36"/>
                  <a:gd name="T5" fmla="*/ 24 h 42"/>
                  <a:gd name="T6" fmla="*/ 8 w 36"/>
                  <a:gd name="T7" fmla="*/ 40 h 42"/>
                  <a:gd name="T8" fmla="*/ 14 w 36"/>
                  <a:gd name="T9" fmla="*/ 42 h 42"/>
                  <a:gd name="T10" fmla="*/ 25 w 36"/>
                  <a:gd name="T11" fmla="*/ 36 h 42"/>
                  <a:gd name="T12" fmla="*/ 34 w 36"/>
                  <a:gd name="T13" fmla="*/ 19 h 42"/>
                  <a:gd name="T14" fmla="*/ 27 w 36"/>
                  <a:gd name="T15" fmla="*/ 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42">
                    <a:moveTo>
                      <a:pt x="27" y="3"/>
                    </a:moveTo>
                    <a:cubicBezTo>
                      <a:pt x="21" y="0"/>
                      <a:pt x="14" y="3"/>
                      <a:pt x="11" y="9"/>
                    </a:cubicBezTo>
                    <a:cubicBezTo>
                      <a:pt x="9" y="14"/>
                      <a:pt x="7" y="19"/>
                      <a:pt x="4" y="24"/>
                    </a:cubicBezTo>
                    <a:cubicBezTo>
                      <a:pt x="0" y="29"/>
                      <a:pt x="2" y="37"/>
                      <a:pt x="8" y="40"/>
                    </a:cubicBezTo>
                    <a:cubicBezTo>
                      <a:pt x="10" y="41"/>
                      <a:pt x="12" y="42"/>
                      <a:pt x="14" y="42"/>
                    </a:cubicBezTo>
                    <a:cubicBezTo>
                      <a:pt x="18" y="42"/>
                      <a:pt x="22" y="40"/>
                      <a:pt x="25" y="36"/>
                    </a:cubicBezTo>
                    <a:cubicBezTo>
                      <a:pt x="28" y="30"/>
                      <a:pt x="31" y="24"/>
                      <a:pt x="34" y="19"/>
                    </a:cubicBezTo>
                    <a:cubicBezTo>
                      <a:pt x="36" y="12"/>
                      <a:pt x="34" y="5"/>
                      <a:pt x="27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3" name="Freeform 716">
                <a:extLst>
                  <a:ext uri="{FF2B5EF4-FFF2-40B4-BE49-F238E27FC236}">
                    <a16:creationId xmlns:a16="http://schemas.microsoft.com/office/drawing/2014/main" id="{FD7BBC53-B0B8-46B8-A335-EA4C0A60C1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5425" y="3231357"/>
                <a:ext cx="28575" cy="25400"/>
              </a:xfrm>
              <a:custGeom>
                <a:avLst/>
                <a:gdLst>
                  <a:gd name="T0" fmla="*/ 20 w 41"/>
                  <a:gd name="T1" fmla="*/ 4 h 37"/>
                  <a:gd name="T2" fmla="*/ 7 w 41"/>
                  <a:gd name="T3" fmla="*/ 15 h 37"/>
                  <a:gd name="T4" fmla="*/ 4 w 41"/>
                  <a:gd name="T5" fmla="*/ 32 h 37"/>
                  <a:gd name="T6" fmla="*/ 14 w 41"/>
                  <a:gd name="T7" fmla="*/ 37 h 37"/>
                  <a:gd name="T8" fmla="*/ 21 w 41"/>
                  <a:gd name="T9" fmla="*/ 34 h 37"/>
                  <a:gd name="T10" fmla="*/ 36 w 41"/>
                  <a:gd name="T11" fmla="*/ 22 h 37"/>
                  <a:gd name="T12" fmla="*/ 37 w 41"/>
                  <a:gd name="T13" fmla="*/ 5 h 37"/>
                  <a:gd name="T14" fmla="*/ 20 w 41"/>
                  <a:gd name="T15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37">
                    <a:moveTo>
                      <a:pt x="20" y="4"/>
                    </a:moveTo>
                    <a:cubicBezTo>
                      <a:pt x="15" y="8"/>
                      <a:pt x="11" y="12"/>
                      <a:pt x="7" y="15"/>
                    </a:cubicBezTo>
                    <a:cubicBezTo>
                      <a:pt x="1" y="19"/>
                      <a:pt x="0" y="26"/>
                      <a:pt x="4" y="32"/>
                    </a:cubicBezTo>
                    <a:cubicBezTo>
                      <a:pt x="6" y="35"/>
                      <a:pt x="10" y="37"/>
                      <a:pt x="14" y="37"/>
                    </a:cubicBezTo>
                    <a:cubicBezTo>
                      <a:pt x="16" y="37"/>
                      <a:pt x="19" y="36"/>
                      <a:pt x="21" y="34"/>
                    </a:cubicBezTo>
                    <a:cubicBezTo>
                      <a:pt x="26" y="31"/>
                      <a:pt x="31" y="27"/>
                      <a:pt x="36" y="22"/>
                    </a:cubicBezTo>
                    <a:cubicBezTo>
                      <a:pt x="41" y="18"/>
                      <a:pt x="41" y="10"/>
                      <a:pt x="37" y="5"/>
                    </a:cubicBezTo>
                    <a:cubicBezTo>
                      <a:pt x="32" y="0"/>
                      <a:pt x="25" y="0"/>
                      <a:pt x="20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4" name="Freeform 717">
                <a:extLst>
                  <a:ext uri="{FF2B5EF4-FFF2-40B4-BE49-F238E27FC236}">
                    <a16:creationId xmlns:a16="http://schemas.microsoft.com/office/drawing/2014/main" id="{B95108FE-ECFD-473B-9ADD-CA459D5A78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1938" y="3102769"/>
                <a:ext cx="23813" cy="30163"/>
              </a:xfrm>
              <a:custGeom>
                <a:avLst/>
                <a:gdLst>
                  <a:gd name="T0" fmla="*/ 9 w 35"/>
                  <a:gd name="T1" fmla="*/ 35 h 43"/>
                  <a:gd name="T2" fmla="*/ 21 w 35"/>
                  <a:gd name="T3" fmla="*/ 43 h 43"/>
                  <a:gd name="T4" fmla="*/ 25 w 35"/>
                  <a:gd name="T5" fmla="*/ 43 h 43"/>
                  <a:gd name="T6" fmla="*/ 32 w 35"/>
                  <a:gd name="T7" fmla="*/ 27 h 43"/>
                  <a:gd name="T8" fmla="*/ 25 w 35"/>
                  <a:gd name="T9" fmla="*/ 9 h 43"/>
                  <a:gd name="T10" fmla="*/ 9 w 35"/>
                  <a:gd name="T11" fmla="*/ 3 h 43"/>
                  <a:gd name="T12" fmla="*/ 3 w 35"/>
                  <a:gd name="T13" fmla="*/ 19 h 43"/>
                  <a:gd name="T14" fmla="*/ 9 w 35"/>
                  <a:gd name="T15" fmla="*/ 35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43">
                    <a:moveTo>
                      <a:pt x="9" y="35"/>
                    </a:moveTo>
                    <a:cubicBezTo>
                      <a:pt x="11" y="40"/>
                      <a:pt x="16" y="43"/>
                      <a:pt x="21" y="43"/>
                    </a:cubicBezTo>
                    <a:lnTo>
                      <a:pt x="25" y="43"/>
                    </a:lnTo>
                    <a:cubicBezTo>
                      <a:pt x="31" y="41"/>
                      <a:pt x="35" y="34"/>
                      <a:pt x="32" y="27"/>
                    </a:cubicBezTo>
                    <a:cubicBezTo>
                      <a:pt x="30" y="21"/>
                      <a:pt x="28" y="15"/>
                      <a:pt x="25" y="9"/>
                    </a:cubicBezTo>
                    <a:cubicBezTo>
                      <a:pt x="22" y="3"/>
                      <a:pt x="15" y="0"/>
                      <a:pt x="9" y="3"/>
                    </a:cubicBezTo>
                    <a:cubicBezTo>
                      <a:pt x="3" y="6"/>
                      <a:pt x="0" y="13"/>
                      <a:pt x="3" y="19"/>
                    </a:cubicBezTo>
                    <a:cubicBezTo>
                      <a:pt x="6" y="25"/>
                      <a:pt x="8" y="30"/>
                      <a:pt x="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5" name="Freeform 718">
                <a:extLst>
                  <a:ext uri="{FF2B5EF4-FFF2-40B4-BE49-F238E27FC236}">
                    <a16:creationId xmlns:a16="http://schemas.microsoft.com/office/drawing/2014/main" id="{677E8A7C-AAFD-4567-904E-59BFEFD270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563" y="3115469"/>
                <a:ext cx="20638" cy="30163"/>
              </a:xfrm>
              <a:custGeom>
                <a:avLst/>
                <a:gdLst>
                  <a:gd name="T0" fmla="*/ 6 w 31"/>
                  <a:gd name="T1" fmla="*/ 10 h 43"/>
                  <a:gd name="T2" fmla="*/ 1 w 31"/>
                  <a:gd name="T3" fmla="*/ 29 h 43"/>
                  <a:gd name="T4" fmla="*/ 11 w 31"/>
                  <a:gd name="T5" fmla="*/ 43 h 43"/>
                  <a:gd name="T6" fmla="*/ 13 w 31"/>
                  <a:gd name="T7" fmla="*/ 43 h 43"/>
                  <a:gd name="T8" fmla="*/ 25 w 31"/>
                  <a:gd name="T9" fmla="*/ 34 h 43"/>
                  <a:gd name="T10" fmla="*/ 29 w 31"/>
                  <a:gd name="T11" fmla="*/ 17 h 43"/>
                  <a:gd name="T12" fmla="*/ 21 w 31"/>
                  <a:gd name="T13" fmla="*/ 2 h 43"/>
                  <a:gd name="T14" fmla="*/ 6 w 31"/>
                  <a:gd name="T15" fmla="*/ 1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3">
                    <a:moveTo>
                      <a:pt x="6" y="10"/>
                    </a:moveTo>
                    <a:cubicBezTo>
                      <a:pt x="4" y="16"/>
                      <a:pt x="3" y="23"/>
                      <a:pt x="1" y="29"/>
                    </a:cubicBezTo>
                    <a:cubicBezTo>
                      <a:pt x="0" y="36"/>
                      <a:pt x="4" y="42"/>
                      <a:pt x="11" y="43"/>
                    </a:cubicBezTo>
                    <a:lnTo>
                      <a:pt x="13" y="43"/>
                    </a:lnTo>
                    <a:cubicBezTo>
                      <a:pt x="19" y="43"/>
                      <a:pt x="24" y="40"/>
                      <a:pt x="25" y="34"/>
                    </a:cubicBezTo>
                    <a:cubicBezTo>
                      <a:pt x="26" y="28"/>
                      <a:pt x="28" y="23"/>
                      <a:pt x="29" y="17"/>
                    </a:cubicBezTo>
                    <a:cubicBezTo>
                      <a:pt x="31" y="11"/>
                      <a:pt x="28" y="4"/>
                      <a:pt x="21" y="2"/>
                    </a:cubicBezTo>
                    <a:cubicBezTo>
                      <a:pt x="15" y="0"/>
                      <a:pt x="8" y="4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6" name="Freeform 719">
                <a:extLst>
                  <a:ext uri="{FF2B5EF4-FFF2-40B4-BE49-F238E27FC236}">
                    <a16:creationId xmlns:a16="http://schemas.microsoft.com/office/drawing/2014/main" id="{162E9913-DDB0-42EA-BBCA-4D5E4253A2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1463" y="3148807"/>
                <a:ext cx="17463" cy="30163"/>
              </a:xfrm>
              <a:custGeom>
                <a:avLst/>
                <a:gdLst>
                  <a:gd name="T0" fmla="*/ 14 w 26"/>
                  <a:gd name="T1" fmla="*/ 0 h 45"/>
                  <a:gd name="T2" fmla="*/ 14 w 26"/>
                  <a:gd name="T3" fmla="*/ 0 h 45"/>
                  <a:gd name="T4" fmla="*/ 2 w 26"/>
                  <a:gd name="T5" fmla="*/ 12 h 45"/>
                  <a:gd name="T6" fmla="*/ 2 w 26"/>
                  <a:gd name="T7" fmla="*/ 15 h 45"/>
                  <a:gd name="T8" fmla="*/ 1 w 26"/>
                  <a:gd name="T9" fmla="*/ 32 h 45"/>
                  <a:gd name="T10" fmla="*/ 12 w 26"/>
                  <a:gd name="T11" fmla="*/ 45 h 45"/>
                  <a:gd name="T12" fmla="*/ 13 w 26"/>
                  <a:gd name="T13" fmla="*/ 45 h 45"/>
                  <a:gd name="T14" fmla="*/ 25 w 26"/>
                  <a:gd name="T15" fmla="*/ 34 h 45"/>
                  <a:gd name="T16" fmla="*/ 26 w 26"/>
                  <a:gd name="T17" fmla="*/ 15 h 45"/>
                  <a:gd name="T18" fmla="*/ 26 w 26"/>
                  <a:gd name="T19" fmla="*/ 11 h 45"/>
                  <a:gd name="T20" fmla="*/ 14 w 26"/>
                  <a:gd name="T21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45">
                    <a:moveTo>
                      <a:pt x="14" y="0"/>
                    </a:moveTo>
                    <a:lnTo>
                      <a:pt x="14" y="0"/>
                    </a:lnTo>
                    <a:cubicBezTo>
                      <a:pt x="7" y="0"/>
                      <a:pt x="2" y="5"/>
                      <a:pt x="2" y="12"/>
                    </a:cubicBezTo>
                    <a:lnTo>
                      <a:pt x="2" y="15"/>
                    </a:lnTo>
                    <a:cubicBezTo>
                      <a:pt x="2" y="21"/>
                      <a:pt x="2" y="26"/>
                      <a:pt x="1" y="32"/>
                    </a:cubicBezTo>
                    <a:cubicBezTo>
                      <a:pt x="0" y="38"/>
                      <a:pt x="5" y="44"/>
                      <a:pt x="12" y="45"/>
                    </a:cubicBezTo>
                    <a:lnTo>
                      <a:pt x="13" y="45"/>
                    </a:lnTo>
                    <a:cubicBezTo>
                      <a:pt x="19" y="45"/>
                      <a:pt x="25" y="41"/>
                      <a:pt x="25" y="34"/>
                    </a:cubicBezTo>
                    <a:cubicBezTo>
                      <a:pt x="26" y="28"/>
                      <a:pt x="26" y="21"/>
                      <a:pt x="26" y="15"/>
                    </a:cubicBezTo>
                    <a:lnTo>
                      <a:pt x="26" y="11"/>
                    </a:lnTo>
                    <a:cubicBezTo>
                      <a:pt x="26" y="5"/>
                      <a:pt x="21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7" name="Freeform 720">
                <a:extLst>
                  <a:ext uri="{FF2B5EF4-FFF2-40B4-BE49-F238E27FC236}">
                    <a16:creationId xmlns:a16="http://schemas.microsoft.com/office/drawing/2014/main" id="{53A6E9A1-5A09-48C7-8248-705E1B8036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4950" y="3067844"/>
                <a:ext cx="26988" cy="25400"/>
              </a:xfrm>
              <a:custGeom>
                <a:avLst/>
                <a:gdLst>
                  <a:gd name="T0" fmla="*/ 4 w 40"/>
                  <a:gd name="T1" fmla="*/ 6 h 38"/>
                  <a:gd name="T2" fmla="*/ 5 w 40"/>
                  <a:gd name="T3" fmla="*/ 23 h 38"/>
                  <a:gd name="T4" fmla="*/ 17 w 40"/>
                  <a:gd name="T5" fmla="*/ 34 h 38"/>
                  <a:gd name="T6" fmla="*/ 26 w 40"/>
                  <a:gd name="T7" fmla="*/ 38 h 38"/>
                  <a:gd name="T8" fmla="*/ 35 w 40"/>
                  <a:gd name="T9" fmla="*/ 35 h 38"/>
                  <a:gd name="T10" fmla="*/ 35 w 40"/>
                  <a:gd name="T11" fmla="*/ 18 h 38"/>
                  <a:gd name="T12" fmla="*/ 21 w 40"/>
                  <a:gd name="T13" fmla="*/ 4 h 38"/>
                  <a:gd name="T14" fmla="*/ 4 w 40"/>
                  <a:gd name="T15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8">
                    <a:moveTo>
                      <a:pt x="4" y="6"/>
                    </a:moveTo>
                    <a:cubicBezTo>
                      <a:pt x="0" y="11"/>
                      <a:pt x="0" y="18"/>
                      <a:pt x="5" y="23"/>
                    </a:cubicBezTo>
                    <a:cubicBezTo>
                      <a:pt x="10" y="26"/>
                      <a:pt x="14" y="30"/>
                      <a:pt x="17" y="34"/>
                    </a:cubicBezTo>
                    <a:cubicBezTo>
                      <a:pt x="20" y="37"/>
                      <a:pt x="23" y="38"/>
                      <a:pt x="26" y="38"/>
                    </a:cubicBezTo>
                    <a:cubicBezTo>
                      <a:pt x="29" y="38"/>
                      <a:pt x="32" y="37"/>
                      <a:pt x="35" y="35"/>
                    </a:cubicBezTo>
                    <a:cubicBezTo>
                      <a:pt x="40" y="31"/>
                      <a:pt x="40" y="23"/>
                      <a:pt x="35" y="18"/>
                    </a:cubicBezTo>
                    <a:cubicBezTo>
                      <a:pt x="31" y="13"/>
                      <a:pt x="26" y="9"/>
                      <a:pt x="21" y="4"/>
                    </a:cubicBezTo>
                    <a:cubicBezTo>
                      <a:pt x="16" y="0"/>
                      <a:pt x="9" y="0"/>
                      <a:pt x="4" y="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8" name="Freeform 721">
                <a:extLst>
                  <a:ext uri="{FF2B5EF4-FFF2-40B4-BE49-F238E27FC236}">
                    <a16:creationId xmlns:a16="http://schemas.microsoft.com/office/drawing/2014/main" id="{3DC08A3E-45DB-47E4-8512-16C013263A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263" y="3045619"/>
                <a:ext cx="30163" cy="22225"/>
              </a:xfrm>
              <a:custGeom>
                <a:avLst/>
                <a:gdLst>
                  <a:gd name="T0" fmla="*/ 35 w 44"/>
                  <a:gd name="T1" fmla="*/ 9 h 32"/>
                  <a:gd name="T2" fmla="*/ 17 w 44"/>
                  <a:gd name="T3" fmla="*/ 2 h 32"/>
                  <a:gd name="T4" fmla="*/ 2 w 44"/>
                  <a:gd name="T5" fmla="*/ 10 h 32"/>
                  <a:gd name="T6" fmla="*/ 10 w 44"/>
                  <a:gd name="T7" fmla="*/ 25 h 32"/>
                  <a:gd name="T8" fmla="*/ 26 w 44"/>
                  <a:gd name="T9" fmla="*/ 31 h 32"/>
                  <a:gd name="T10" fmla="*/ 31 w 44"/>
                  <a:gd name="T11" fmla="*/ 32 h 32"/>
                  <a:gd name="T12" fmla="*/ 42 w 44"/>
                  <a:gd name="T13" fmla="*/ 25 h 32"/>
                  <a:gd name="T14" fmla="*/ 35 w 44"/>
                  <a:gd name="T15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2">
                    <a:moveTo>
                      <a:pt x="35" y="9"/>
                    </a:moveTo>
                    <a:cubicBezTo>
                      <a:pt x="29" y="6"/>
                      <a:pt x="23" y="4"/>
                      <a:pt x="17" y="2"/>
                    </a:cubicBezTo>
                    <a:cubicBezTo>
                      <a:pt x="11" y="0"/>
                      <a:pt x="4" y="3"/>
                      <a:pt x="2" y="10"/>
                    </a:cubicBezTo>
                    <a:cubicBezTo>
                      <a:pt x="0" y="16"/>
                      <a:pt x="4" y="23"/>
                      <a:pt x="10" y="25"/>
                    </a:cubicBezTo>
                    <a:cubicBezTo>
                      <a:pt x="15" y="27"/>
                      <a:pt x="21" y="28"/>
                      <a:pt x="26" y="31"/>
                    </a:cubicBezTo>
                    <a:cubicBezTo>
                      <a:pt x="27" y="31"/>
                      <a:pt x="29" y="32"/>
                      <a:pt x="31" y="32"/>
                    </a:cubicBezTo>
                    <a:cubicBezTo>
                      <a:pt x="35" y="32"/>
                      <a:pt x="40" y="29"/>
                      <a:pt x="42" y="25"/>
                    </a:cubicBezTo>
                    <a:cubicBezTo>
                      <a:pt x="44" y="18"/>
                      <a:pt x="42" y="11"/>
                      <a:pt x="35" y="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9" name="Freeform 722">
                <a:extLst>
                  <a:ext uri="{FF2B5EF4-FFF2-40B4-BE49-F238E27FC236}">
                    <a16:creationId xmlns:a16="http://schemas.microsoft.com/office/drawing/2014/main" id="{2BD5FAC1-CAA1-4A1C-83F2-D9084536D5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8425" y="3237707"/>
                <a:ext cx="28575" cy="23813"/>
              </a:xfrm>
              <a:custGeom>
                <a:avLst/>
                <a:gdLst>
                  <a:gd name="T0" fmla="*/ 35 w 43"/>
                  <a:gd name="T1" fmla="*/ 13 h 36"/>
                  <a:gd name="T2" fmla="*/ 21 w 43"/>
                  <a:gd name="T3" fmla="*/ 4 h 36"/>
                  <a:gd name="T4" fmla="*/ 4 w 43"/>
                  <a:gd name="T5" fmla="*/ 7 h 36"/>
                  <a:gd name="T6" fmla="*/ 6 w 43"/>
                  <a:gd name="T7" fmla="*/ 24 h 36"/>
                  <a:gd name="T8" fmla="*/ 23 w 43"/>
                  <a:gd name="T9" fmla="*/ 34 h 36"/>
                  <a:gd name="T10" fmla="*/ 29 w 43"/>
                  <a:gd name="T11" fmla="*/ 36 h 36"/>
                  <a:gd name="T12" fmla="*/ 39 w 43"/>
                  <a:gd name="T13" fmla="*/ 30 h 36"/>
                  <a:gd name="T14" fmla="*/ 35 w 43"/>
                  <a:gd name="T15" fmla="*/ 1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6">
                    <a:moveTo>
                      <a:pt x="35" y="13"/>
                    </a:moveTo>
                    <a:cubicBezTo>
                      <a:pt x="30" y="10"/>
                      <a:pt x="25" y="7"/>
                      <a:pt x="21" y="4"/>
                    </a:cubicBezTo>
                    <a:cubicBezTo>
                      <a:pt x="15" y="0"/>
                      <a:pt x="8" y="1"/>
                      <a:pt x="4" y="7"/>
                    </a:cubicBezTo>
                    <a:cubicBezTo>
                      <a:pt x="0" y="12"/>
                      <a:pt x="1" y="20"/>
                      <a:pt x="6" y="24"/>
                    </a:cubicBezTo>
                    <a:cubicBezTo>
                      <a:pt x="12" y="27"/>
                      <a:pt x="17" y="31"/>
                      <a:pt x="23" y="34"/>
                    </a:cubicBezTo>
                    <a:cubicBezTo>
                      <a:pt x="25" y="35"/>
                      <a:pt x="27" y="36"/>
                      <a:pt x="29" y="36"/>
                    </a:cubicBezTo>
                    <a:cubicBezTo>
                      <a:pt x="33" y="36"/>
                      <a:pt x="37" y="34"/>
                      <a:pt x="39" y="30"/>
                    </a:cubicBezTo>
                    <a:cubicBezTo>
                      <a:pt x="43" y="24"/>
                      <a:pt x="41" y="16"/>
                      <a:pt x="35" y="1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0" name="Freeform 723">
                <a:extLst>
                  <a:ext uri="{FF2B5EF4-FFF2-40B4-BE49-F238E27FC236}">
                    <a16:creationId xmlns:a16="http://schemas.microsoft.com/office/drawing/2014/main" id="{7D776BBE-B5DF-4B23-9913-B69C5DA72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6363" y="3050382"/>
                <a:ext cx="30163" cy="22225"/>
              </a:xfrm>
              <a:custGeom>
                <a:avLst/>
                <a:gdLst>
                  <a:gd name="T0" fmla="*/ 41 w 44"/>
                  <a:gd name="T1" fmla="*/ 8 h 34"/>
                  <a:gd name="T2" fmla="*/ 25 w 44"/>
                  <a:gd name="T3" fmla="*/ 2 h 34"/>
                  <a:gd name="T4" fmla="*/ 8 w 44"/>
                  <a:gd name="T5" fmla="*/ 11 h 34"/>
                  <a:gd name="T6" fmla="*/ 4 w 44"/>
                  <a:gd name="T7" fmla="*/ 28 h 34"/>
                  <a:gd name="T8" fmla="*/ 14 w 44"/>
                  <a:gd name="T9" fmla="*/ 34 h 34"/>
                  <a:gd name="T10" fmla="*/ 20 w 44"/>
                  <a:gd name="T11" fmla="*/ 32 h 34"/>
                  <a:gd name="T12" fmla="*/ 35 w 44"/>
                  <a:gd name="T13" fmla="*/ 24 h 34"/>
                  <a:gd name="T14" fmla="*/ 41 w 44"/>
                  <a:gd name="T15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4">
                    <a:moveTo>
                      <a:pt x="41" y="8"/>
                    </a:moveTo>
                    <a:cubicBezTo>
                      <a:pt x="38" y="2"/>
                      <a:pt x="31" y="0"/>
                      <a:pt x="25" y="2"/>
                    </a:cubicBezTo>
                    <a:cubicBezTo>
                      <a:pt x="19" y="5"/>
                      <a:pt x="13" y="8"/>
                      <a:pt x="8" y="11"/>
                    </a:cubicBezTo>
                    <a:cubicBezTo>
                      <a:pt x="2" y="15"/>
                      <a:pt x="0" y="22"/>
                      <a:pt x="4" y="28"/>
                    </a:cubicBezTo>
                    <a:cubicBezTo>
                      <a:pt x="6" y="32"/>
                      <a:pt x="10" y="34"/>
                      <a:pt x="14" y="34"/>
                    </a:cubicBezTo>
                    <a:cubicBezTo>
                      <a:pt x="16" y="34"/>
                      <a:pt x="18" y="33"/>
                      <a:pt x="20" y="32"/>
                    </a:cubicBezTo>
                    <a:cubicBezTo>
                      <a:pt x="25" y="29"/>
                      <a:pt x="30" y="27"/>
                      <a:pt x="35" y="24"/>
                    </a:cubicBezTo>
                    <a:cubicBezTo>
                      <a:pt x="41" y="22"/>
                      <a:pt x="44" y="14"/>
                      <a:pt x="4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1" name="Freeform 724">
                <a:extLst>
                  <a:ext uri="{FF2B5EF4-FFF2-40B4-BE49-F238E27FC236}">
                    <a16:creationId xmlns:a16="http://schemas.microsoft.com/office/drawing/2014/main" id="{2F671AF7-B5D4-4DB7-92DE-2D8EAF291D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5738" y="3253582"/>
                <a:ext cx="30163" cy="20638"/>
              </a:xfrm>
              <a:custGeom>
                <a:avLst/>
                <a:gdLst>
                  <a:gd name="T0" fmla="*/ 27 w 44"/>
                  <a:gd name="T1" fmla="*/ 2 h 30"/>
                  <a:gd name="T2" fmla="*/ 11 w 44"/>
                  <a:gd name="T3" fmla="*/ 6 h 30"/>
                  <a:gd name="T4" fmla="*/ 1 w 44"/>
                  <a:gd name="T5" fmla="*/ 21 h 30"/>
                  <a:gd name="T6" fmla="*/ 13 w 44"/>
                  <a:gd name="T7" fmla="*/ 30 h 30"/>
                  <a:gd name="T8" fmla="*/ 15 w 44"/>
                  <a:gd name="T9" fmla="*/ 30 h 30"/>
                  <a:gd name="T10" fmla="*/ 34 w 44"/>
                  <a:gd name="T11" fmla="*/ 25 h 30"/>
                  <a:gd name="T12" fmla="*/ 42 w 44"/>
                  <a:gd name="T13" fmla="*/ 10 h 30"/>
                  <a:gd name="T14" fmla="*/ 27 w 44"/>
                  <a:gd name="T15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0">
                    <a:moveTo>
                      <a:pt x="27" y="2"/>
                    </a:moveTo>
                    <a:cubicBezTo>
                      <a:pt x="21" y="4"/>
                      <a:pt x="16" y="5"/>
                      <a:pt x="11" y="6"/>
                    </a:cubicBezTo>
                    <a:cubicBezTo>
                      <a:pt x="4" y="8"/>
                      <a:pt x="0" y="14"/>
                      <a:pt x="1" y="21"/>
                    </a:cubicBezTo>
                    <a:cubicBezTo>
                      <a:pt x="2" y="26"/>
                      <a:pt x="7" y="30"/>
                      <a:pt x="13" y="30"/>
                    </a:cubicBezTo>
                    <a:lnTo>
                      <a:pt x="15" y="30"/>
                    </a:lnTo>
                    <a:cubicBezTo>
                      <a:pt x="22" y="29"/>
                      <a:pt x="28" y="27"/>
                      <a:pt x="34" y="25"/>
                    </a:cubicBezTo>
                    <a:cubicBezTo>
                      <a:pt x="41" y="23"/>
                      <a:pt x="44" y="16"/>
                      <a:pt x="42" y="10"/>
                    </a:cubicBezTo>
                    <a:cubicBezTo>
                      <a:pt x="40" y="3"/>
                      <a:pt x="33" y="0"/>
                      <a:pt x="27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2" name="Freeform 725">
                <a:extLst>
                  <a:ext uri="{FF2B5EF4-FFF2-40B4-BE49-F238E27FC236}">
                    <a16:creationId xmlns:a16="http://schemas.microsoft.com/office/drawing/2014/main" id="{7527E372-31EB-4BFC-848F-03C050F06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700" y="3256757"/>
                <a:ext cx="30163" cy="19050"/>
              </a:xfrm>
              <a:custGeom>
                <a:avLst/>
                <a:gdLst>
                  <a:gd name="T0" fmla="*/ 32 w 44"/>
                  <a:gd name="T1" fmla="*/ 4 h 28"/>
                  <a:gd name="T2" fmla="*/ 15 w 44"/>
                  <a:gd name="T3" fmla="*/ 1 h 28"/>
                  <a:gd name="T4" fmla="*/ 1 w 44"/>
                  <a:gd name="T5" fmla="*/ 10 h 28"/>
                  <a:gd name="T6" fmla="*/ 10 w 44"/>
                  <a:gd name="T7" fmla="*/ 25 h 28"/>
                  <a:gd name="T8" fmla="*/ 30 w 44"/>
                  <a:gd name="T9" fmla="*/ 28 h 28"/>
                  <a:gd name="T10" fmla="*/ 31 w 44"/>
                  <a:gd name="T11" fmla="*/ 28 h 28"/>
                  <a:gd name="T12" fmla="*/ 43 w 44"/>
                  <a:gd name="T13" fmla="*/ 17 h 28"/>
                  <a:gd name="T14" fmla="*/ 32 w 44"/>
                  <a:gd name="T15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28">
                    <a:moveTo>
                      <a:pt x="32" y="4"/>
                    </a:moveTo>
                    <a:cubicBezTo>
                      <a:pt x="26" y="3"/>
                      <a:pt x="21" y="2"/>
                      <a:pt x="15" y="1"/>
                    </a:cubicBezTo>
                    <a:cubicBezTo>
                      <a:pt x="9" y="0"/>
                      <a:pt x="2" y="4"/>
                      <a:pt x="1" y="10"/>
                    </a:cubicBezTo>
                    <a:cubicBezTo>
                      <a:pt x="0" y="17"/>
                      <a:pt x="4" y="23"/>
                      <a:pt x="10" y="25"/>
                    </a:cubicBezTo>
                    <a:cubicBezTo>
                      <a:pt x="17" y="26"/>
                      <a:pt x="23" y="27"/>
                      <a:pt x="30" y="28"/>
                    </a:cubicBezTo>
                    <a:lnTo>
                      <a:pt x="31" y="28"/>
                    </a:lnTo>
                    <a:cubicBezTo>
                      <a:pt x="37" y="28"/>
                      <a:pt x="42" y="23"/>
                      <a:pt x="43" y="17"/>
                    </a:cubicBezTo>
                    <a:cubicBezTo>
                      <a:pt x="44" y="10"/>
                      <a:pt x="39" y="4"/>
                      <a:pt x="32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3" name="Freeform 726">
                <a:extLst>
                  <a:ext uri="{FF2B5EF4-FFF2-40B4-BE49-F238E27FC236}">
                    <a16:creationId xmlns:a16="http://schemas.microsoft.com/office/drawing/2014/main" id="{CD259FAA-A578-4371-967D-257C3A933F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3025" y="3077369"/>
                <a:ext cx="26988" cy="26988"/>
              </a:xfrm>
              <a:custGeom>
                <a:avLst/>
                <a:gdLst>
                  <a:gd name="T0" fmla="*/ 16 w 38"/>
                  <a:gd name="T1" fmla="*/ 5 h 40"/>
                  <a:gd name="T2" fmla="*/ 4 w 38"/>
                  <a:gd name="T3" fmla="*/ 21 h 40"/>
                  <a:gd name="T4" fmla="*/ 6 w 38"/>
                  <a:gd name="T5" fmla="*/ 38 h 40"/>
                  <a:gd name="T6" fmla="*/ 13 w 38"/>
                  <a:gd name="T7" fmla="*/ 40 h 40"/>
                  <a:gd name="T8" fmla="*/ 23 w 38"/>
                  <a:gd name="T9" fmla="*/ 35 h 40"/>
                  <a:gd name="T10" fmla="*/ 34 w 38"/>
                  <a:gd name="T11" fmla="*/ 22 h 40"/>
                  <a:gd name="T12" fmla="*/ 33 w 38"/>
                  <a:gd name="T13" fmla="*/ 4 h 40"/>
                  <a:gd name="T14" fmla="*/ 16 w 38"/>
                  <a:gd name="T15" fmla="*/ 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40">
                    <a:moveTo>
                      <a:pt x="16" y="5"/>
                    </a:moveTo>
                    <a:cubicBezTo>
                      <a:pt x="11" y="10"/>
                      <a:pt x="7" y="15"/>
                      <a:pt x="4" y="21"/>
                    </a:cubicBezTo>
                    <a:cubicBezTo>
                      <a:pt x="0" y="26"/>
                      <a:pt x="1" y="34"/>
                      <a:pt x="6" y="38"/>
                    </a:cubicBezTo>
                    <a:cubicBezTo>
                      <a:pt x="9" y="39"/>
                      <a:pt x="11" y="40"/>
                      <a:pt x="13" y="40"/>
                    </a:cubicBezTo>
                    <a:cubicBezTo>
                      <a:pt x="17" y="40"/>
                      <a:pt x="21" y="38"/>
                      <a:pt x="23" y="35"/>
                    </a:cubicBezTo>
                    <a:cubicBezTo>
                      <a:pt x="27" y="30"/>
                      <a:pt x="30" y="26"/>
                      <a:pt x="34" y="22"/>
                    </a:cubicBezTo>
                    <a:cubicBezTo>
                      <a:pt x="38" y="17"/>
                      <a:pt x="38" y="9"/>
                      <a:pt x="33" y="4"/>
                    </a:cubicBezTo>
                    <a:cubicBezTo>
                      <a:pt x="28" y="0"/>
                      <a:pt x="20" y="0"/>
                      <a:pt x="16" y="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4" name="Freeform 727">
                <a:extLst>
                  <a:ext uri="{FF2B5EF4-FFF2-40B4-BE49-F238E27FC236}">
                    <a16:creationId xmlns:a16="http://schemas.microsoft.com/office/drawing/2014/main" id="{6B949110-3978-4A59-88E9-46DC09816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3975" y="3161507"/>
                <a:ext cx="20638" cy="30163"/>
              </a:xfrm>
              <a:custGeom>
                <a:avLst/>
                <a:gdLst>
                  <a:gd name="T0" fmla="*/ 28 w 29"/>
                  <a:gd name="T1" fmla="*/ 28 h 43"/>
                  <a:gd name="T2" fmla="*/ 25 w 29"/>
                  <a:gd name="T3" fmla="*/ 11 h 43"/>
                  <a:gd name="T4" fmla="*/ 12 w 29"/>
                  <a:gd name="T5" fmla="*/ 1 h 43"/>
                  <a:gd name="T6" fmla="*/ 1 w 29"/>
                  <a:gd name="T7" fmla="*/ 14 h 43"/>
                  <a:gd name="T8" fmla="*/ 4 w 29"/>
                  <a:gd name="T9" fmla="*/ 33 h 43"/>
                  <a:gd name="T10" fmla="*/ 16 w 29"/>
                  <a:gd name="T11" fmla="*/ 43 h 43"/>
                  <a:gd name="T12" fmla="*/ 18 w 29"/>
                  <a:gd name="T13" fmla="*/ 42 h 43"/>
                  <a:gd name="T14" fmla="*/ 28 w 29"/>
                  <a:gd name="T15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43">
                    <a:moveTo>
                      <a:pt x="28" y="28"/>
                    </a:moveTo>
                    <a:cubicBezTo>
                      <a:pt x="26" y="23"/>
                      <a:pt x="26" y="17"/>
                      <a:pt x="25" y="11"/>
                    </a:cubicBezTo>
                    <a:cubicBezTo>
                      <a:pt x="24" y="5"/>
                      <a:pt x="18" y="0"/>
                      <a:pt x="12" y="1"/>
                    </a:cubicBezTo>
                    <a:cubicBezTo>
                      <a:pt x="5" y="1"/>
                      <a:pt x="0" y="7"/>
                      <a:pt x="1" y="14"/>
                    </a:cubicBezTo>
                    <a:cubicBezTo>
                      <a:pt x="2" y="20"/>
                      <a:pt x="3" y="27"/>
                      <a:pt x="4" y="33"/>
                    </a:cubicBezTo>
                    <a:cubicBezTo>
                      <a:pt x="5" y="39"/>
                      <a:pt x="10" y="43"/>
                      <a:pt x="16" y="43"/>
                    </a:cubicBezTo>
                    <a:lnTo>
                      <a:pt x="18" y="42"/>
                    </a:lnTo>
                    <a:cubicBezTo>
                      <a:pt x="25" y="41"/>
                      <a:pt x="29" y="34"/>
                      <a:pt x="28" y="2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5" name="Freeform 728">
                <a:extLst>
                  <a:ext uri="{FF2B5EF4-FFF2-40B4-BE49-F238E27FC236}">
                    <a16:creationId xmlns:a16="http://schemas.microsoft.com/office/drawing/2014/main" id="{A10F6ED9-3323-4DA5-92F9-E4B8D8F738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675" y="3204369"/>
                <a:ext cx="26988" cy="28575"/>
              </a:xfrm>
              <a:custGeom>
                <a:avLst/>
                <a:gdLst>
                  <a:gd name="T0" fmla="*/ 25 w 38"/>
                  <a:gd name="T1" fmla="*/ 7 h 41"/>
                  <a:gd name="T2" fmla="*/ 8 w 38"/>
                  <a:gd name="T3" fmla="*/ 3 h 41"/>
                  <a:gd name="T4" fmla="*/ 4 w 38"/>
                  <a:gd name="T5" fmla="*/ 20 h 41"/>
                  <a:gd name="T6" fmla="*/ 15 w 38"/>
                  <a:gd name="T7" fmla="*/ 36 h 41"/>
                  <a:gd name="T8" fmla="*/ 24 w 38"/>
                  <a:gd name="T9" fmla="*/ 41 h 41"/>
                  <a:gd name="T10" fmla="*/ 31 w 38"/>
                  <a:gd name="T11" fmla="*/ 38 h 41"/>
                  <a:gd name="T12" fmla="*/ 34 w 38"/>
                  <a:gd name="T13" fmla="*/ 22 h 41"/>
                  <a:gd name="T14" fmla="*/ 25 w 38"/>
                  <a:gd name="T15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41">
                    <a:moveTo>
                      <a:pt x="25" y="7"/>
                    </a:moveTo>
                    <a:cubicBezTo>
                      <a:pt x="21" y="2"/>
                      <a:pt x="14" y="0"/>
                      <a:pt x="8" y="3"/>
                    </a:cubicBezTo>
                    <a:cubicBezTo>
                      <a:pt x="2" y="6"/>
                      <a:pt x="0" y="14"/>
                      <a:pt x="4" y="20"/>
                    </a:cubicBezTo>
                    <a:cubicBezTo>
                      <a:pt x="7" y="25"/>
                      <a:pt x="11" y="31"/>
                      <a:pt x="15" y="36"/>
                    </a:cubicBezTo>
                    <a:cubicBezTo>
                      <a:pt x="17" y="39"/>
                      <a:pt x="21" y="41"/>
                      <a:pt x="24" y="41"/>
                    </a:cubicBezTo>
                    <a:cubicBezTo>
                      <a:pt x="27" y="41"/>
                      <a:pt x="29" y="40"/>
                      <a:pt x="31" y="38"/>
                    </a:cubicBezTo>
                    <a:cubicBezTo>
                      <a:pt x="37" y="34"/>
                      <a:pt x="38" y="27"/>
                      <a:pt x="34" y="22"/>
                    </a:cubicBezTo>
                    <a:cubicBezTo>
                      <a:pt x="31" y="17"/>
                      <a:pt x="28" y="12"/>
                      <a:pt x="2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37" name="TextBox 236">
            <a:extLst>
              <a:ext uri="{FF2B5EF4-FFF2-40B4-BE49-F238E27FC236}">
                <a16:creationId xmlns:a16="http://schemas.microsoft.com/office/drawing/2014/main" id="{70BA2471-2A46-45C8-8A48-26CC45CC9B6E}"/>
              </a:ext>
            </a:extLst>
          </p:cNvPr>
          <p:cNvSpPr txBox="1"/>
          <p:nvPr/>
        </p:nvSpPr>
        <p:spPr>
          <a:xfrm>
            <a:off x="4799524" y="5089614"/>
            <a:ext cx="91993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/month</a:t>
            </a:r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BEF7E922-5223-4D2E-A1F1-30A23197F6DA}"/>
              </a:ext>
            </a:extLst>
          </p:cNvPr>
          <p:cNvSpPr/>
          <p:nvPr/>
        </p:nvSpPr>
        <p:spPr>
          <a:xfrm>
            <a:off x="6313815" y="1440115"/>
            <a:ext cx="2562381" cy="4134553"/>
          </a:xfrm>
          <a:prstGeom prst="roundRect">
            <a:avLst>
              <a:gd name="adj" fmla="val 4802"/>
            </a:avLst>
          </a:prstGeom>
          <a:solidFill>
            <a:schemeClr val="accent2"/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5D3999C-2308-406C-813B-35A60990462D}"/>
              </a:ext>
            </a:extLst>
          </p:cNvPr>
          <p:cNvSpPr/>
          <p:nvPr/>
        </p:nvSpPr>
        <p:spPr>
          <a:xfrm>
            <a:off x="6286674" y="2872057"/>
            <a:ext cx="2618913" cy="2748221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6DA1D1A2-5982-41A6-A594-2135D6F1DFE9}"/>
              </a:ext>
            </a:extLst>
          </p:cNvPr>
          <p:cNvSpPr txBox="1"/>
          <p:nvPr/>
        </p:nvSpPr>
        <p:spPr>
          <a:xfrm>
            <a:off x="6639908" y="3322345"/>
            <a:ext cx="1912448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accent2"/>
                </a:solidFill>
              </a:rPr>
              <a:t>Most popular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582A655E-F569-4412-AF22-2BCEF705B20C}"/>
              </a:ext>
            </a:extLst>
          </p:cNvPr>
          <p:cNvSpPr txBox="1"/>
          <p:nvPr/>
        </p:nvSpPr>
        <p:spPr>
          <a:xfrm>
            <a:off x="6500830" y="3894620"/>
            <a:ext cx="219060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endParaRPr lang="en-US" sz="1400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45688FC1-EC3D-42AA-A05A-6B45AE1B52C5}"/>
              </a:ext>
            </a:extLst>
          </p:cNvPr>
          <p:cNvSpPr txBox="1"/>
          <p:nvPr/>
        </p:nvSpPr>
        <p:spPr>
          <a:xfrm>
            <a:off x="7269759" y="4946838"/>
            <a:ext cx="652743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600" b="1" dirty="0"/>
              <a:t>99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A4E9855-4712-4A10-9F30-31C6409735EA}"/>
              </a:ext>
            </a:extLst>
          </p:cNvPr>
          <p:cNvSpPr txBox="1"/>
          <p:nvPr/>
        </p:nvSpPr>
        <p:spPr>
          <a:xfrm>
            <a:off x="6427541" y="4313007"/>
            <a:ext cx="233717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pharetra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dolor</a:t>
            </a:r>
          </a:p>
        </p:txBody>
      </p: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830E0FB5-23F1-4B6F-BD01-8939FC39975A}"/>
              </a:ext>
            </a:extLst>
          </p:cNvPr>
          <p:cNvCxnSpPr>
            <a:cxnSpLocks/>
          </p:cNvCxnSpPr>
          <p:nvPr/>
        </p:nvCxnSpPr>
        <p:spPr>
          <a:xfrm>
            <a:off x="6286674" y="3839315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2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6709A8BE-2EB6-4E9B-8308-FE0C2ACAC987}"/>
              </a:ext>
            </a:extLst>
          </p:cNvPr>
          <p:cNvCxnSpPr>
            <a:cxnSpLocks/>
          </p:cNvCxnSpPr>
          <p:nvPr/>
        </p:nvCxnSpPr>
        <p:spPr>
          <a:xfrm>
            <a:off x="6286674" y="425770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2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3651E649-D88A-496F-B310-2DE07B3DE003}"/>
              </a:ext>
            </a:extLst>
          </p:cNvPr>
          <p:cNvCxnSpPr>
            <a:cxnSpLocks/>
          </p:cNvCxnSpPr>
          <p:nvPr/>
        </p:nvCxnSpPr>
        <p:spPr>
          <a:xfrm>
            <a:off x="6286674" y="489153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2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A4581CF3-519D-4B5B-8D59-64A9B57B4D6E}"/>
              </a:ext>
            </a:extLst>
          </p:cNvPr>
          <p:cNvSpPr txBox="1"/>
          <p:nvPr/>
        </p:nvSpPr>
        <p:spPr>
          <a:xfrm>
            <a:off x="7078696" y="4952863"/>
            <a:ext cx="30168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b="1" dirty="0"/>
              <a:t>$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42592CB-6BC2-433C-A396-1C7F1C07FA1D}"/>
              </a:ext>
            </a:extLst>
          </p:cNvPr>
          <p:cNvGrpSpPr/>
          <p:nvPr/>
        </p:nvGrpSpPr>
        <p:grpSpPr>
          <a:xfrm>
            <a:off x="6286674" y="1394507"/>
            <a:ext cx="2618913" cy="1886972"/>
            <a:chOff x="6286674" y="1394507"/>
            <a:chExt cx="2618913" cy="1886972"/>
          </a:xfrm>
        </p:grpSpPr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24325162-59BD-44C3-8B1F-50574B87D33C}"/>
                </a:ext>
              </a:extLst>
            </p:cNvPr>
            <p:cNvSpPr/>
            <p:nvPr/>
          </p:nvSpPr>
          <p:spPr>
            <a:xfrm>
              <a:off x="6286674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273EC985-B96B-433B-A0FB-0945CD05835D}"/>
                </a:ext>
              </a:extLst>
            </p:cNvPr>
            <p:cNvSpPr/>
            <p:nvPr/>
          </p:nvSpPr>
          <p:spPr>
            <a:xfrm>
              <a:off x="6286674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91440" rtlCol="0" anchor="t"/>
            <a:lstStyle/>
            <a:p>
              <a:pPr algn="ctr"/>
              <a:r>
                <a:rPr lang="en-US" sz="2400" b="1" dirty="0"/>
                <a:t>PREMIUM</a:t>
              </a:r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FFEEAEC2-F167-42F4-A7B9-009FDA7F46D8}"/>
                </a:ext>
              </a:extLst>
            </p:cNvPr>
            <p:cNvSpPr/>
            <p:nvPr/>
          </p:nvSpPr>
          <p:spPr>
            <a:xfrm>
              <a:off x="6286674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2" name="Freeform 11">
              <a:extLst>
                <a:ext uri="{FF2B5EF4-FFF2-40B4-BE49-F238E27FC236}">
                  <a16:creationId xmlns:a16="http://schemas.microsoft.com/office/drawing/2014/main" id="{FDAFB295-AB5E-4EB4-9A46-03CD8835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2562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73" name="Group 172">
              <a:extLst>
                <a:ext uri="{FF2B5EF4-FFF2-40B4-BE49-F238E27FC236}">
                  <a16:creationId xmlns:a16="http://schemas.microsoft.com/office/drawing/2014/main" id="{9A875517-472E-4917-ABD8-8263AFB7A087}"/>
                </a:ext>
              </a:extLst>
            </p:cNvPr>
            <p:cNvGrpSpPr/>
            <p:nvPr/>
          </p:nvGrpSpPr>
          <p:grpSpPr>
            <a:xfrm>
              <a:off x="7261249" y="1955390"/>
              <a:ext cx="667512" cy="667512"/>
              <a:chOff x="6473718" y="2885281"/>
              <a:chExt cx="549275" cy="547688"/>
            </a:xfrm>
            <a:solidFill>
              <a:schemeClr val="bg1"/>
            </a:solidFill>
          </p:grpSpPr>
          <p:sp>
            <p:nvSpPr>
              <p:cNvPr id="174" name="Freeform 805">
                <a:extLst>
                  <a:ext uri="{FF2B5EF4-FFF2-40B4-BE49-F238E27FC236}">
                    <a16:creationId xmlns:a16="http://schemas.microsoft.com/office/drawing/2014/main" id="{293DD81B-5014-41B7-87F2-65B5ECDA5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3406" y="2885281"/>
                <a:ext cx="469900" cy="141288"/>
              </a:xfrm>
              <a:custGeom>
                <a:avLst/>
                <a:gdLst>
                  <a:gd name="T0" fmla="*/ 8 w 688"/>
                  <a:gd name="T1" fmla="*/ 206 h 208"/>
                  <a:gd name="T2" fmla="*/ 14 w 688"/>
                  <a:gd name="T3" fmla="*/ 208 h 208"/>
                  <a:gd name="T4" fmla="*/ 25 w 688"/>
                  <a:gd name="T5" fmla="*/ 202 h 208"/>
                  <a:gd name="T6" fmla="*/ 344 w 688"/>
                  <a:gd name="T7" fmla="*/ 24 h 208"/>
                  <a:gd name="T8" fmla="*/ 664 w 688"/>
                  <a:gd name="T9" fmla="*/ 203 h 208"/>
                  <a:gd name="T10" fmla="*/ 674 w 688"/>
                  <a:gd name="T11" fmla="*/ 208 h 208"/>
                  <a:gd name="T12" fmla="*/ 680 w 688"/>
                  <a:gd name="T13" fmla="*/ 206 h 208"/>
                  <a:gd name="T14" fmla="*/ 684 w 688"/>
                  <a:gd name="T15" fmla="*/ 190 h 208"/>
                  <a:gd name="T16" fmla="*/ 344 w 688"/>
                  <a:gd name="T17" fmla="*/ 0 h 208"/>
                  <a:gd name="T18" fmla="*/ 4 w 688"/>
                  <a:gd name="T19" fmla="*/ 190 h 208"/>
                  <a:gd name="T20" fmla="*/ 8 w 688"/>
                  <a:gd name="T21" fmla="*/ 206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8" h="208">
                    <a:moveTo>
                      <a:pt x="8" y="206"/>
                    </a:moveTo>
                    <a:cubicBezTo>
                      <a:pt x="10" y="208"/>
                      <a:pt x="12" y="208"/>
                      <a:pt x="14" y="208"/>
                    </a:cubicBezTo>
                    <a:cubicBezTo>
                      <a:pt x="18" y="208"/>
                      <a:pt x="22" y="206"/>
                      <a:pt x="25" y="202"/>
                    </a:cubicBezTo>
                    <a:cubicBezTo>
                      <a:pt x="94" y="91"/>
                      <a:pt x="213" y="24"/>
                      <a:pt x="344" y="24"/>
                    </a:cubicBezTo>
                    <a:cubicBezTo>
                      <a:pt x="475" y="24"/>
                      <a:pt x="595" y="91"/>
                      <a:pt x="664" y="203"/>
                    </a:cubicBezTo>
                    <a:cubicBezTo>
                      <a:pt x="666" y="206"/>
                      <a:pt x="670" y="208"/>
                      <a:pt x="674" y="208"/>
                    </a:cubicBezTo>
                    <a:cubicBezTo>
                      <a:pt x="676" y="208"/>
                      <a:pt x="678" y="208"/>
                      <a:pt x="680" y="206"/>
                    </a:cubicBezTo>
                    <a:cubicBezTo>
                      <a:pt x="686" y="203"/>
                      <a:pt x="688" y="195"/>
                      <a:pt x="684" y="190"/>
                    </a:cubicBezTo>
                    <a:cubicBezTo>
                      <a:pt x="611" y="71"/>
                      <a:pt x="484" y="0"/>
                      <a:pt x="344" y="0"/>
                    </a:cubicBezTo>
                    <a:cubicBezTo>
                      <a:pt x="205" y="0"/>
                      <a:pt x="78" y="71"/>
                      <a:pt x="4" y="190"/>
                    </a:cubicBezTo>
                    <a:cubicBezTo>
                      <a:pt x="0" y="195"/>
                      <a:pt x="2" y="203"/>
                      <a:pt x="8" y="2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5" name="Freeform 806">
                <a:extLst>
                  <a:ext uri="{FF2B5EF4-FFF2-40B4-BE49-F238E27FC236}">
                    <a16:creationId xmlns:a16="http://schemas.microsoft.com/office/drawing/2014/main" id="{6AD50F52-B90A-4DBD-B809-264CCDF12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3718" y="3115469"/>
                <a:ext cx="69850" cy="209550"/>
              </a:xfrm>
              <a:custGeom>
                <a:avLst/>
                <a:gdLst>
                  <a:gd name="T0" fmla="*/ 24 w 101"/>
                  <a:gd name="T1" fmla="*/ 64 h 306"/>
                  <a:gd name="T2" fmla="*/ 28 w 101"/>
                  <a:gd name="T3" fmla="*/ 14 h 306"/>
                  <a:gd name="T4" fmla="*/ 17 w 101"/>
                  <a:gd name="T5" fmla="*/ 1 h 306"/>
                  <a:gd name="T6" fmla="*/ 4 w 101"/>
                  <a:gd name="T7" fmla="*/ 11 h 306"/>
                  <a:gd name="T8" fmla="*/ 0 w 101"/>
                  <a:gd name="T9" fmla="*/ 64 h 306"/>
                  <a:gd name="T10" fmla="*/ 78 w 101"/>
                  <a:gd name="T11" fmla="*/ 301 h 306"/>
                  <a:gd name="T12" fmla="*/ 87 w 101"/>
                  <a:gd name="T13" fmla="*/ 306 h 306"/>
                  <a:gd name="T14" fmla="*/ 95 w 101"/>
                  <a:gd name="T15" fmla="*/ 304 h 306"/>
                  <a:gd name="T16" fmla="*/ 97 w 101"/>
                  <a:gd name="T17" fmla="*/ 287 h 306"/>
                  <a:gd name="T18" fmla="*/ 24 w 101"/>
                  <a:gd name="T19" fmla="*/ 64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306">
                    <a:moveTo>
                      <a:pt x="24" y="64"/>
                    </a:moveTo>
                    <a:cubicBezTo>
                      <a:pt x="24" y="48"/>
                      <a:pt x="25" y="31"/>
                      <a:pt x="28" y="14"/>
                    </a:cubicBezTo>
                    <a:cubicBezTo>
                      <a:pt x="29" y="8"/>
                      <a:pt x="24" y="2"/>
                      <a:pt x="17" y="1"/>
                    </a:cubicBezTo>
                    <a:cubicBezTo>
                      <a:pt x="11" y="0"/>
                      <a:pt x="5" y="4"/>
                      <a:pt x="4" y="11"/>
                    </a:cubicBezTo>
                    <a:cubicBezTo>
                      <a:pt x="1" y="29"/>
                      <a:pt x="0" y="46"/>
                      <a:pt x="0" y="64"/>
                    </a:cubicBezTo>
                    <a:cubicBezTo>
                      <a:pt x="0" y="150"/>
                      <a:pt x="27" y="232"/>
                      <a:pt x="78" y="301"/>
                    </a:cubicBezTo>
                    <a:cubicBezTo>
                      <a:pt x="80" y="304"/>
                      <a:pt x="84" y="306"/>
                      <a:pt x="87" y="306"/>
                    </a:cubicBezTo>
                    <a:cubicBezTo>
                      <a:pt x="90" y="306"/>
                      <a:pt x="92" y="305"/>
                      <a:pt x="95" y="304"/>
                    </a:cubicBezTo>
                    <a:cubicBezTo>
                      <a:pt x="100" y="300"/>
                      <a:pt x="101" y="292"/>
                      <a:pt x="97" y="287"/>
                    </a:cubicBezTo>
                    <a:cubicBezTo>
                      <a:pt x="50" y="222"/>
                      <a:pt x="24" y="145"/>
                      <a:pt x="24" y="6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6" name="Freeform 807">
                <a:extLst>
                  <a:ext uri="{FF2B5EF4-FFF2-40B4-BE49-F238E27FC236}">
                    <a16:creationId xmlns:a16="http://schemas.microsoft.com/office/drawing/2014/main" id="{0D32ADAD-E55E-45ED-B622-146BE4952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5481" y="3378994"/>
                <a:ext cx="285750" cy="53975"/>
              </a:xfrm>
              <a:custGeom>
                <a:avLst/>
                <a:gdLst>
                  <a:gd name="T0" fmla="*/ 398 w 418"/>
                  <a:gd name="T1" fmla="*/ 3 h 78"/>
                  <a:gd name="T2" fmla="*/ 209 w 418"/>
                  <a:gd name="T3" fmla="*/ 54 h 78"/>
                  <a:gd name="T4" fmla="*/ 20 w 418"/>
                  <a:gd name="T5" fmla="*/ 3 h 78"/>
                  <a:gd name="T6" fmla="*/ 3 w 418"/>
                  <a:gd name="T7" fmla="*/ 7 h 78"/>
                  <a:gd name="T8" fmla="*/ 8 w 418"/>
                  <a:gd name="T9" fmla="*/ 24 h 78"/>
                  <a:gd name="T10" fmla="*/ 209 w 418"/>
                  <a:gd name="T11" fmla="*/ 78 h 78"/>
                  <a:gd name="T12" fmla="*/ 410 w 418"/>
                  <a:gd name="T13" fmla="*/ 24 h 78"/>
                  <a:gd name="T14" fmla="*/ 415 w 418"/>
                  <a:gd name="T15" fmla="*/ 7 h 78"/>
                  <a:gd name="T16" fmla="*/ 398 w 418"/>
                  <a:gd name="T17" fmla="*/ 3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8" h="78">
                    <a:moveTo>
                      <a:pt x="398" y="3"/>
                    </a:moveTo>
                    <a:cubicBezTo>
                      <a:pt x="341" y="36"/>
                      <a:pt x="276" y="54"/>
                      <a:pt x="209" y="54"/>
                    </a:cubicBezTo>
                    <a:cubicBezTo>
                      <a:pt x="143" y="54"/>
                      <a:pt x="77" y="36"/>
                      <a:pt x="20" y="3"/>
                    </a:cubicBezTo>
                    <a:cubicBezTo>
                      <a:pt x="14" y="0"/>
                      <a:pt x="7" y="2"/>
                      <a:pt x="3" y="7"/>
                    </a:cubicBezTo>
                    <a:cubicBezTo>
                      <a:pt x="0" y="13"/>
                      <a:pt x="2" y="21"/>
                      <a:pt x="8" y="24"/>
                    </a:cubicBezTo>
                    <a:cubicBezTo>
                      <a:pt x="69" y="59"/>
                      <a:pt x="138" y="78"/>
                      <a:pt x="209" y="78"/>
                    </a:cubicBezTo>
                    <a:cubicBezTo>
                      <a:pt x="280" y="78"/>
                      <a:pt x="350" y="59"/>
                      <a:pt x="410" y="24"/>
                    </a:cubicBezTo>
                    <a:cubicBezTo>
                      <a:pt x="416" y="21"/>
                      <a:pt x="418" y="13"/>
                      <a:pt x="415" y="7"/>
                    </a:cubicBezTo>
                    <a:cubicBezTo>
                      <a:pt x="411" y="2"/>
                      <a:pt x="404" y="0"/>
                      <a:pt x="39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7" name="Freeform 808">
                <a:extLst>
                  <a:ext uri="{FF2B5EF4-FFF2-40B4-BE49-F238E27FC236}">
                    <a16:creationId xmlns:a16="http://schemas.microsoft.com/office/drawing/2014/main" id="{CC8500BB-21E2-4031-AE03-3D1DE5B69A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53143" y="3115469"/>
                <a:ext cx="69850" cy="209550"/>
              </a:xfrm>
              <a:custGeom>
                <a:avLst/>
                <a:gdLst>
                  <a:gd name="T0" fmla="*/ 98 w 101"/>
                  <a:gd name="T1" fmla="*/ 11 h 306"/>
                  <a:gd name="T2" fmla="*/ 84 w 101"/>
                  <a:gd name="T3" fmla="*/ 1 h 306"/>
                  <a:gd name="T4" fmla="*/ 74 w 101"/>
                  <a:gd name="T5" fmla="*/ 14 h 306"/>
                  <a:gd name="T6" fmla="*/ 77 w 101"/>
                  <a:gd name="T7" fmla="*/ 64 h 306"/>
                  <a:gd name="T8" fmla="*/ 4 w 101"/>
                  <a:gd name="T9" fmla="*/ 287 h 306"/>
                  <a:gd name="T10" fmla="*/ 7 w 101"/>
                  <a:gd name="T11" fmla="*/ 304 h 306"/>
                  <a:gd name="T12" fmla="*/ 14 w 101"/>
                  <a:gd name="T13" fmla="*/ 306 h 306"/>
                  <a:gd name="T14" fmla="*/ 24 w 101"/>
                  <a:gd name="T15" fmla="*/ 301 h 306"/>
                  <a:gd name="T16" fmla="*/ 101 w 101"/>
                  <a:gd name="T17" fmla="*/ 64 h 306"/>
                  <a:gd name="T18" fmla="*/ 98 w 101"/>
                  <a:gd name="T19" fmla="*/ 1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306">
                    <a:moveTo>
                      <a:pt x="98" y="11"/>
                    </a:moveTo>
                    <a:cubicBezTo>
                      <a:pt x="97" y="4"/>
                      <a:pt x="91" y="0"/>
                      <a:pt x="84" y="1"/>
                    </a:cubicBezTo>
                    <a:cubicBezTo>
                      <a:pt x="77" y="2"/>
                      <a:pt x="73" y="8"/>
                      <a:pt x="74" y="14"/>
                    </a:cubicBezTo>
                    <a:cubicBezTo>
                      <a:pt x="76" y="31"/>
                      <a:pt x="77" y="48"/>
                      <a:pt x="77" y="64"/>
                    </a:cubicBezTo>
                    <a:cubicBezTo>
                      <a:pt x="77" y="145"/>
                      <a:pt x="52" y="222"/>
                      <a:pt x="4" y="287"/>
                    </a:cubicBezTo>
                    <a:cubicBezTo>
                      <a:pt x="0" y="292"/>
                      <a:pt x="1" y="300"/>
                      <a:pt x="7" y="304"/>
                    </a:cubicBezTo>
                    <a:cubicBezTo>
                      <a:pt x="9" y="305"/>
                      <a:pt x="11" y="306"/>
                      <a:pt x="14" y="306"/>
                    </a:cubicBezTo>
                    <a:cubicBezTo>
                      <a:pt x="18" y="306"/>
                      <a:pt x="21" y="304"/>
                      <a:pt x="24" y="301"/>
                    </a:cubicBezTo>
                    <a:cubicBezTo>
                      <a:pt x="74" y="232"/>
                      <a:pt x="101" y="150"/>
                      <a:pt x="101" y="64"/>
                    </a:cubicBezTo>
                    <a:cubicBezTo>
                      <a:pt x="101" y="47"/>
                      <a:pt x="100" y="29"/>
                      <a:pt x="98" y="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8" name="Freeform 809">
                <a:extLst>
                  <a:ext uri="{FF2B5EF4-FFF2-40B4-BE49-F238E27FC236}">
                    <a16:creationId xmlns:a16="http://schemas.microsoft.com/office/drawing/2014/main" id="{CD818B2A-69D6-42D1-9242-8CCE18D96B3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24518" y="2961481"/>
                <a:ext cx="447675" cy="374650"/>
              </a:xfrm>
              <a:custGeom>
                <a:avLst/>
                <a:gdLst>
                  <a:gd name="T0" fmla="*/ 533 w 652"/>
                  <a:gd name="T1" fmla="*/ 523 h 547"/>
                  <a:gd name="T2" fmla="*/ 119 w 652"/>
                  <a:gd name="T3" fmla="*/ 523 h 547"/>
                  <a:gd name="T4" fmla="*/ 33 w 652"/>
                  <a:gd name="T5" fmla="*/ 217 h 547"/>
                  <a:gd name="T6" fmla="*/ 178 w 652"/>
                  <a:gd name="T7" fmla="*/ 301 h 547"/>
                  <a:gd name="T8" fmla="*/ 187 w 652"/>
                  <a:gd name="T9" fmla="*/ 302 h 547"/>
                  <a:gd name="T10" fmla="*/ 195 w 652"/>
                  <a:gd name="T11" fmla="*/ 296 h 547"/>
                  <a:gd name="T12" fmla="*/ 326 w 652"/>
                  <a:gd name="T13" fmla="*/ 40 h 547"/>
                  <a:gd name="T14" fmla="*/ 458 w 652"/>
                  <a:gd name="T15" fmla="*/ 296 h 547"/>
                  <a:gd name="T16" fmla="*/ 465 w 652"/>
                  <a:gd name="T17" fmla="*/ 302 h 547"/>
                  <a:gd name="T18" fmla="*/ 474 w 652"/>
                  <a:gd name="T19" fmla="*/ 301 h 547"/>
                  <a:gd name="T20" fmla="*/ 619 w 652"/>
                  <a:gd name="T21" fmla="*/ 217 h 547"/>
                  <a:gd name="T22" fmla="*/ 533 w 652"/>
                  <a:gd name="T23" fmla="*/ 523 h 547"/>
                  <a:gd name="T24" fmla="*/ 152 w 652"/>
                  <a:gd name="T25" fmla="*/ 125 h 547"/>
                  <a:gd name="T26" fmla="*/ 215 w 652"/>
                  <a:gd name="T27" fmla="*/ 203 h 547"/>
                  <a:gd name="T28" fmla="*/ 179 w 652"/>
                  <a:gd name="T29" fmla="*/ 273 h 547"/>
                  <a:gd name="T30" fmla="*/ 120 w 652"/>
                  <a:gd name="T31" fmla="*/ 240 h 547"/>
                  <a:gd name="T32" fmla="*/ 152 w 652"/>
                  <a:gd name="T33" fmla="*/ 125 h 547"/>
                  <a:gd name="T34" fmla="*/ 500 w 652"/>
                  <a:gd name="T35" fmla="*/ 125 h 547"/>
                  <a:gd name="T36" fmla="*/ 532 w 652"/>
                  <a:gd name="T37" fmla="*/ 239 h 547"/>
                  <a:gd name="T38" fmla="*/ 473 w 652"/>
                  <a:gd name="T39" fmla="*/ 273 h 547"/>
                  <a:gd name="T40" fmla="*/ 437 w 652"/>
                  <a:gd name="T41" fmla="*/ 203 h 547"/>
                  <a:gd name="T42" fmla="*/ 500 w 652"/>
                  <a:gd name="T43" fmla="*/ 125 h 547"/>
                  <a:gd name="T44" fmla="*/ 646 w 652"/>
                  <a:gd name="T45" fmla="*/ 182 h 547"/>
                  <a:gd name="T46" fmla="*/ 633 w 652"/>
                  <a:gd name="T47" fmla="*/ 181 h 547"/>
                  <a:gd name="T48" fmla="*/ 554 w 652"/>
                  <a:gd name="T49" fmla="*/ 227 h 547"/>
                  <a:gd name="T50" fmla="*/ 517 w 652"/>
                  <a:gd name="T51" fmla="*/ 96 h 547"/>
                  <a:gd name="T52" fmla="*/ 508 w 652"/>
                  <a:gd name="T53" fmla="*/ 87 h 547"/>
                  <a:gd name="T54" fmla="*/ 496 w 652"/>
                  <a:gd name="T55" fmla="*/ 92 h 547"/>
                  <a:gd name="T56" fmla="*/ 425 w 652"/>
                  <a:gd name="T57" fmla="*/ 179 h 547"/>
                  <a:gd name="T58" fmla="*/ 337 w 652"/>
                  <a:gd name="T59" fmla="*/ 8 h 547"/>
                  <a:gd name="T60" fmla="*/ 315 w 652"/>
                  <a:gd name="T61" fmla="*/ 8 h 547"/>
                  <a:gd name="T62" fmla="*/ 227 w 652"/>
                  <a:gd name="T63" fmla="*/ 179 h 547"/>
                  <a:gd name="T64" fmla="*/ 156 w 652"/>
                  <a:gd name="T65" fmla="*/ 92 h 547"/>
                  <a:gd name="T66" fmla="*/ 145 w 652"/>
                  <a:gd name="T67" fmla="*/ 87 h 547"/>
                  <a:gd name="T68" fmla="*/ 135 w 652"/>
                  <a:gd name="T69" fmla="*/ 96 h 547"/>
                  <a:gd name="T70" fmla="*/ 99 w 652"/>
                  <a:gd name="T71" fmla="*/ 227 h 547"/>
                  <a:gd name="T72" fmla="*/ 19 w 652"/>
                  <a:gd name="T73" fmla="*/ 181 h 547"/>
                  <a:gd name="T74" fmla="*/ 6 w 652"/>
                  <a:gd name="T75" fmla="*/ 182 h 547"/>
                  <a:gd name="T76" fmla="*/ 2 w 652"/>
                  <a:gd name="T77" fmla="*/ 195 h 547"/>
                  <a:gd name="T78" fmla="*/ 98 w 652"/>
                  <a:gd name="T79" fmla="*/ 538 h 547"/>
                  <a:gd name="T80" fmla="*/ 110 w 652"/>
                  <a:gd name="T81" fmla="*/ 547 h 547"/>
                  <a:gd name="T82" fmla="*/ 542 w 652"/>
                  <a:gd name="T83" fmla="*/ 547 h 547"/>
                  <a:gd name="T84" fmla="*/ 554 w 652"/>
                  <a:gd name="T85" fmla="*/ 538 h 547"/>
                  <a:gd name="T86" fmla="*/ 650 w 652"/>
                  <a:gd name="T87" fmla="*/ 195 h 547"/>
                  <a:gd name="T88" fmla="*/ 646 w 652"/>
                  <a:gd name="T89" fmla="*/ 182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52" h="547">
                    <a:moveTo>
                      <a:pt x="533" y="523"/>
                    </a:moveTo>
                    <a:lnTo>
                      <a:pt x="119" y="523"/>
                    </a:lnTo>
                    <a:lnTo>
                      <a:pt x="33" y="217"/>
                    </a:lnTo>
                    <a:lnTo>
                      <a:pt x="178" y="301"/>
                    </a:lnTo>
                    <a:cubicBezTo>
                      <a:pt x="181" y="302"/>
                      <a:pt x="184" y="303"/>
                      <a:pt x="187" y="302"/>
                    </a:cubicBezTo>
                    <a:cubicBezTo>
                      <a:pt x="190" y="301"/>
                      <a:pt x="193" y="299"/>
                      <a:pt x="195" y="296"/>
                    </a:cubicBezTo>
                    <a:lnTo>
                      <a:pt x="326" y="40"/>
                    </a:lnTo>
                    <a:lnTo>
                      <a:pt x="458" y="296"/>
                    </a:lnTo>
                    <a:cubicBezTo>
                      <a:pt x="459" y="299"/>
                      <a:pt x="462" y="301"/>
                      <a:pt x="465" y="302"/>
                    </a:cubicBezTo>
                    <a:cubicBezTo>
                      <a:pt x="468" y="303"/>
                      <a:pt x="472" y="302"/>
                      <a:pt x="474" y="301"/>
                    </a:cubicBezTo>
                    <a:lnTo>
                      <a:pt x="619" y="217"/>
                    </a:lnTo>
                    <a:lnTo>
                      <a:pt x="533" y="523"/>
                    </a:lnTo>
                    <a:close/>
                    <a:moveTo>
                      <a:pt x="152" y="125"/>
                    </a:moveTo>
                    <a:lnTo>
                      <a:pt x="215" y="203"/>
                    </a:lnTo>
                    <a:lnTo>
                      <a:pt x="179" y="273"/>
                    </a:lnTo>
                    <a:lnTo>
                      <a:pt x="120" y="240"/>
                    </a:lnTo>
                    <a:lnTo>
                      <a:pt x="152" y="125"/>
                    </a:lnTo>
                    <a:close/>
                    <a:moveTo>
                      <a:pt x="500" y="125"/>
                    </a:moveTo>
                    <a:lnTo>
                      <a:pt x="532" y="239"/>
                    </a:lnTo>
                    <a:lnTo>
                      <a:pt x="473" y="273"/>
                    </a:lnTo>
                    <a:lnTo>
                      <a:pt x="437" y="203"/>
                    </a:lnTo>
                    <a:lnTo>
                      <a:pt x="500" y="125"/>
                    </a:lnTo>
                    <a:close/>
                    <a:moveTo>
                      <a:pt x="646" y="182"/>
                    </a:moveTo>
                    <a:cubicBezTo>
                      <a:pt x="642" y="179"/>
                      <a:pt x="637" y="179"/>
                      <a:pt x="633" y="181"/>
                    </a:cubicBezTo>
                    <a:lnTo>
                      <a:pt x="554" y="227"/>
                    </a:lnTo>
                    <a:lnTo>
                      <a:pt x="517" y="96"/>
                    </a:lnTo>
                    <a:cubicBezTo>
                      <a:pt x="516" y="92"/>
                      <a:pt x="512" y="88"/>
                      <a:pt x="508" y="87"/>
                    </a:cubicBezTo>
                    <a:cubicBezTo>
                      <a:pt x="503" y="86"/>
                      <a:pt x="499" y="88"/>
                      <a:pt x="496" y="92"/>
                    </a:cubicBezTo>
                    <a:lnTo>
                      <a:pt x="425" y="179"/>
                    </a:lnTo>
                    <a:lnTo>
                      <a:pt x="337" y="8"/>
                    </a:lnTo>
                    <a:cubicBezTo>
                      <a:pt x="333" y="0"/>
                      <a:pt x="319" y="0"/>
                      <a:pt x="315" y="8"/>
                    </a:cubicBezTo>
                    <a:lnTo>
                      <a:pt x="227" y="179"/>
                    </a:lnTo>
                    <a:lnTo>
                      <a:pt x="156" y="92"/>
                    </a:lnTo>
                    <a:cubicBezTo>
                      <a:pt x="154" y="88"/>
                      <a:pt x="149" y="86"/>
                      <a:pt x="145" y="87"/>
                    </a:cubicBezTo>
                    <a:cubicBezTo>
                      <a:pt x="140" y="88"/>
                      <a:pt x="137" y="92"/>
                      <a:pt x="135" y="96"/>
                    </a:cubicBezTo>
                    <a:lnTo>
                      <a:pt x="99" y="227"/>
                    </a:lnTo>
                    <a:lnTo>
                      <a:pt x="19" y="181"/>
                    </a:lnTo>
                    <a:cubicBezTo>
                      <a:pt x="15" y="179"/>
                      <a:pt x="10" y="179"/>
                      <a:pt x="6" y="182"/>
                    </a:cubicBezTo>
                    <a:cubicBezTo>
                      <a:pt x="2" y="185"/>
                      <a:pt x="0" y="190"/>
                      <a:pt x="2" y="195"/>
                    </a:cubicBezTo>
                    <a:lnTo>
                      <a:pt x="98" y="538"/>
                    </a:lnTo>
                    <a:cubicBezTo>
                      <a:pt x="100" y="543"/>
                      <a:pt x="104" y="547"/>
                      <a:pt x="110" y="547"/>
                    </a:cubicBezTo>
                    <a:lnTo>
                      <a:pt x="542" y="547"/>
                    </a:lnTo>
                    <a:cubicBezTo>
                      <a:pt x="548" y="547"/>
                      <a:pt x="553" y="543"/>
                      <a:pt x="554" y="538"/>
                    </a:cubicBezTo>
                    <a:lnTo>
                      <a:pt x="650" y="195"/>
                    </a:lnTo>
                    <a:cubicBezTo>
                      <a:pt x="652" y="190"/>
                      <a:pt x="650" y="185"/>
                      <a:pt x="646" y="18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9" name="Freeform 810">
                <a:extLst>
                  <a:ext uri="{FF2B5EF4-FFF2-40B4-BE49-F238E27FC236}">
                    <a16:creationId xmlns:a16="http://schemas.microsoft.com/office/drawing/2014/main" id="{AE8C8E36-B514-479F-A144-D5E5B6CC89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92793" y="3102769"/>
                <a:ext cx="111125" cy="184150"/>
              </a:xfrm>
              <a:custGeom>
                <a:avLst/>
                <a:gdLst>
                  <a:gd name="T0" fmla="*/ 82 w 164"/>
                  <a:gd name="T1" fmla="*/ 231 h 268"/>
                  <a:gd name="T2" fmla="*/ 27 w 164"/>
                  <a:gd name="T3" fmla="*/ 134 h 268"/>
                  <a:gd name="T4" fmla="*/ 82 w 164"/>
                  <a:gd name="T5" fmla="*/ 38 h 268"/>
                  <a:gd name="T6" fmla="*/ 137 w 164"/>
                  <a:gd name="T7" fmla="*/ 134 h 268"/>
                  <a:gd name="T8" fmla="*/ 82 w 164"/>
                  <a:gd name="T9" fmla="*/ 231 h 268"/>
                  <a:gd name="T10" fmla="*/ 93 w 164"/>
                  <a:gd name="T11" fmla="*/ 7 h 268"/>
                  <a:gd name="T12" fmla="*/ 72 w 164"/>
                  <a:gd name="T13" fmla="*/ 7 h 268"/>
                  <a:gd name="T14" fmla="*/ 2 w 164"/>
                  <a:gd name="T15" fmla="*/ 128 h 268"/>
                  <a:gd name="T16" fmla="*/ 2 w 164"/>
                  <a:gd name="T17" fmla="*/ 141 h 268"/>
                  <a:gd name="T18" fmla="*/ 72 w 164"/>
                  <a:gd name="T19" fmla="*/ 262 h 268"/>
                  <a:gd name="T20" fmla="*/ 82 w 164"/>
                  <a:gd name="T21" fmla="*/ 268 h 268"/>
                  <a:gd name="T22" fmla="*/ 93 w 164"/>
                  <a:gd name="T23" fmla="*/ 262 h 268"/>
                  <a:gd name="T24" fmla="*/ 162 w 164"/>
                  <a:gd name="T25" fmla="*/ 141 h 268"/>
                  <a:gd name="T26" fmla="*/ 162 w 164"/>
                  <a:gd name="T27" fmla="*/ 128 h 268"/>
                  <a:gd name="T28" fmla="*/ 93 w 164"/>
                  <a:gd name="T29" fmla="*/ 7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4" h="268">
                    <a:moveTo>
                      <a:pt x="82" y="231"/>
                    </a:moveTo>
                    <a:lnTo>
                      <a:pt x="27" y="134"/>
                    </a:lnTo>
                    <a:lnTo>
                      <a:pt x="82" y="38"/>
                    </a:lnTo>
                    <a:lnTo>
                      <a:pt x="137" y="134"/>
                    </a:lnTo>
                    <a:lnTo>
                      <a:pt x="82" y="231"/>
                    </a:lnTo>
                    <a:close/>
                    <a:moveTo>
                      <a:pt x="93" y="7"/>
                    </a:moveTo>
                    <a:cubicBezTo>
                      <a:pt x="88" y="0"/>
                      <a:pt x="76" y="0"/>
                      <a:pt x="72" y="7"/>
                    </a:cubicBezTo>
                    <a:lnTo>
                      <a:pt x="2" y="128"/>
                    </a:lnTo>
                    <a:cubicBezTo>
                      <a:pt x="0" y="132"/>
                      <a:pt x="0" y="137"/>
                      <a:pt x="2" y="141"/>
                    </a:cubicBezTo>
                    <a:lnTo>
                      <a:pt x="72" y="262"/>
                    </a:lnTo>
                    <a:cubicBezTo>
                      <a:pt x="74" y="266"/>
                      <a:pt x="78" y="268"/>
                      <a:pt x="82" y="268"/>
                    </a:cubicBezTo>
                    <a:cubicBezTo>
                      <a:pt x="86" y="268"/>
                      <a:pt x="90" y="266"/>
                      <a:pt x="93" y="262"/>
                    </a:cubicBezTo>
                    <a:lnTo>
                      <a:pt x="162" y="141"/>
                    </a:lnTo>
                    <a:cubicBezTo>
                      <a:pt x="164" y="137"/>
                      <a:pt x="164" y="132"/>
                      <a:pt x="162" y="128"/>
                    </a:cubicBezTo>
                    <a:lnTo>
                      <a:pt x="9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38" name="TextBox 237">
            <a:extLst>
              <a:ext uri="{FF2B5EF4-FFF2-40B4-BE49-F238E27FC236}">
                <a16:creationId xmlns:a16="http://schemas.microsoft.com/office/drawing/2014/main" id="{74BF09A0-6330-4412-8FE1-8863DC76F63D}"/>
              </a:ext>
            </a:extLst>
          </p:cNvPr>
          <p:cNvSpPr txBox="1"/>
          <p:nvPr/>
        </p:nvSpPr>
        <p:spPr>
          <a:xfrm>
            <a:off x="7801406" y="5089614"/>
            <a:ext cx="91993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/month</a:t>
            </a:r>
          </a:p>
        </p:txBody>
      </p:sp>
      <p:sp>
        <p:nvSpPr>
          <p:cNvPr id="99" name="Rectangle: Rounded Corners 98">
            <a:extLst>
              <a:ext uri="{FF2B5EF4-FFF2-40B4-BE49-F238E27FC236}">
                <a16:creationId xmlns:a16="http://schemas.microsoft.com/office/drawing/2014/main" id="{91B82AEC-C8A0-4A22-9349-39B17D9ACE46}"/>
              </a:ext>
            </a:extLst>
          </p:cNvPr>
          <p:cNvSpPr/>
          <p:nvPr/>
        </p:nvSpPr>
        <p:spPr>
          <a:xfrm>
            <a:off x="9251931" y="1440115"/>
            <a:ext cx="2562381" cy="4134553"/>
          </a:xfrm>
          <a:prstGeom prst="roundRect">
            <a:avLst>
              <a:gd name="adj" fmla="val 4802"/>
            </a:avLst>
          </a:prstGeom>
          <a:solidFill>
            <a:schemeClr val="accent6"/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86EBB0BC-3828-4E02-A8BF-DAA37C8151EC}"/>
              </a:ext>
            </a:extLst>
          </p:cNvPr>
          <p:cNvSpPr/>
          <p:nvPr/>
        </p:nvSpPr>
        <p:spPr>
          <a:xfrm>
            <a:off x="9224790" y="2872057"/>
            <a:ext cx="2618913" cy="2748221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DB032579-7117-4FCB-AFF4-D7D1A8073E52}"/>
              </a:ext>
            </a:extLst>
          </p:cNvPr>
          <p:cNvSpPr txBox="1"/>
          <p:nvPr/>
        </p:nvSpPr>
        <p:spPr>
          <a:xfrm>
            <a:off x="9458859" y="3322345"/>
            <a:ext cx="2150782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Top-notch offer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1A481AD4-BCD8-4875-BEE7-E56F73387BCF}"/>
              </a:ext>
            </a:extLst>
          </p:cNvPr>
          <p:cNvSpPr txBox="1"/>
          <p:nvPr/>
        </p:nvSpPr>
        <p:spPr>
          <a:xfrm>
            <a:off x="9438946" y="3894620"/>
            <a:ext cx="219060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endParaRPr lang="en-US" sz="1400" dirty="0"/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62D42769-BAF4-4CBA-BABC-3D293AACD568}"/>
              </a:ext>
            </a:extLst>
          </p:cNvPr>
          <p:cNvSpPr txBox="1"/>
          <p:nvPr/>
        </p:nvSpPr>
        <p:spPr>
          <a:xfrm>
            <a:off x="10090856" y="4946838"/>
            <a:ext cx="886782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600" b="1" dirty="0"/>
              <a:t>999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22E2730-32FE-4469-BE17-D937E9F3BD08}"/>
              </a:ext>
            </a:extLst>
          </p:cNvPr>
          <p:cNvSpPr txBox="1"/>
          <p:nvPr/>
        </p:nvSpPr>
        <p:spPr>
          <a:xfrm>
            <a:off x="9365657" y="4313007"/>
            <a:ext cx="233717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pharetra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dolor</a:t>
            </a:r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FC85CCC8-D8D6-47EC-80D6-459E9F058541}"/>
              </a:ext>
            </a:extLst>
          </p:cNvPr>
          <p:cNvCxnSpPr>
            <a:cxnSpLocks/>
          </p:cNvCxnSpPr>
          <p:nvPr/>
        </p:nvCxnSpPr>
        <p:spPr>
          <a:xfrm>
            <a:off x="9224790" y="3839315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6">
                    <a:lumMod val="7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9B6BA41D-BE4C-423C-ACD3-719B9A17BA84}"/>
              </a:ext>
            </a:extLst>
          </p:cNvPr>
          <p:cNvCxnSpPr>
            <a:cxnSpLocks/>
          </p:cNvCxnSpPr>
          <p:nvPr/>
        </p:nvCxnSpPr>
        <p:spPr>
          <a:xfrm>
            <a:off x="9224790" y="425770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6">
                    <a:lumMod val="7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E42A7FB1-8850-40FF-A29F-A29CF6EEB28D}"/>
              </a:ext>
            </a:extLst>
          </p:cNvPr>
          <p:cNvCxnSpPr>
            <a:cxnSpLocks/>
          </p:cNvCxnSpPr>
          <p:nvPr/>
        </p:nvCxnSpPr>
        <p:spPr>
          <a:xfrm>
            <a:off x="9224790" y="489153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6">
                    <a:lumMod val="7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A5B140F8-734C-47ED-99D6-18F33A8AFE20}"/>
              </a:ext>
            </a:extLst>
          </p:cNvPr>
          <p:cNvSpPr txBox="1"/>
          <p:nvPr/>
        </p:nvSpPr>
        <p:spPr>
          <a:xfrm>
            <a:off x="9931087" y="4952863"/>
            <a:ext cx="30168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b="1" dirty="0"/>
              <a:t>$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298BBF-B37F-4091-BCA6-162AD4F7394D}"/>
              </a:ext>
            </a:extLst>
          </p:cNvPr>
          <p:cNvGrpSpPr/>
          <p:nvPr/>
        </p:nvGrpSpPr>
        <p:grpSpPr>
          <a:xfrm>
            <a:off x="9224790" y="1394507"/>
            <a:ext cx="2618913" cy="1886972"/>
            <a:chOff x="9224790" y="1394507"/>
            <a:chExt cx="2618913" cy="1886972"/>
          </a:xfrm>
        </p:grpSpPr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CD05520C-8ED1-4910-9D4B-E02E56BF400F}"/>
                </a:ext>
              </a:extLst>
            </p:cNvPr>
            <p:cNvSpPr/>
            <p:nvPr/>
          </p:nvSpPr>
          <p:spPr>
            <a:xfrm>
              <a:off x="9224790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AEE6E105-CB37-4034-89E9-CF398EB5BF04}"/>
                </a:ext>
              </a:extLst>
            </p:cNvPr>
            <p:cNvSpPr/>
            <p:nvPr/>
          </p:nvSpPr>
          <p:spPr>
            <a:xfrm>
              <a:off x="9224790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91440" rtlCol="0" anchor="t"/>
            <a:lstStyle/>
            <a:p>
              <a:pPr algn="ctr"/>
              <a:r>
                <a:rPr lang="en-US" sz="2400" b="1" dirty="0">
                  <a:solidFill>
                    <a:schemeClr val="accent6">
                      <a:lumMod val="50000"/>
                    </a:schemeClr>
                  </a:solidFill>
                </a:rPr>
                <a:t>VIP</a:t>
              </a:r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2490BE0C-2C75-400F-A9C9-D5BE4CF48AB9}"/>
                </a:ext>
              </a:extLst>
            </p:cNvPr>
            <p:cNvSpPr/>
            <p:nvPr/>
          </p:nvSpPr>
          <p:spPr>
            <a:xfrm>
              <a:off x="9224790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Freeform 11">
              <a:extLst>
                <a:ext uri="{FF2B5EF4-FFF2-40B4-BE49-F238E27FC236}">
                  <a16:creationId xmlns:a16="http://schemas.microsoft.com/office/drawing/2014/main" id="{89A69BE6-2410-4D50-8ED3-3B01372C8DD9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0678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63" name="Group 162">
              <a:extLst>
                <a:ext uri="{FF2B5EF4-FFF2-40B4-BE49-F238E27FC236}">
                  <a16:creationId xmlns:a16="http://schemas.microsoft.com/office/drawing/2014/main" id="{B4FCF45A-84F1-4531-866F-A6BBFB848C9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188646" y="1939912"/>
              <a:ext cx="688950" cy="667512"/>
              <a:chOff x="8098175" y="2885281"/>
              <a:chExt cx="669344" cy="648516"/>
            </a:xfrm>
          </p:grpSpPr>
          <p:sp>
            <p:nvSpPr>
              <p:cNvPr id="164" name="Freeform 43">
                <a:extLst>
                  <a:ext uri="{FF2B5EF4-FFF2-40B4-BE49-F238E27FC236}">
                    <a16:creationId xmlns:a16="http://schemas.microsoft.com/office/drawing/2014/main" id="{6FF88486-A2C7-4C6F-8AA8-00A081977A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02316" y="2885281"/>
                <a:ext cx="461062" cy="106035"/>
              </a:xfrm>
              <a:custGeom>
                <a:avLst/>
                <a:gdLst>
                  <a:gd name="T0" fmla="*/ 1508 w 1508"/>
                  <a:gd name="T1" fmla="*/ 173 h 346"/>
                  <a:gd name="T2" fmla="*/ 754 w 1508"/>
                  <a:gd name="T3" fmla="*/ 346 h 346"/>
                  <a:gd name="T4" fmla="*/ 0 w 1508"/>
                  <a:gd name="T5" fmla="*/ 173 h 346"/>
                  <a:gd name="T6" fmla="*/ 754 w 1508"/>
                  <a:gd name="T7" fmla="*/ 0 h 346"/>
                  <a:gd name="T8" fmla="*/ 1508 w 1508"/>
                  <a:gd name="T9" fmla="*/ 173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08" h="346">
                    <a:moveTo>
                      <a:pt x="1508" y="173"/>
                    </a:moveTo>
                    <a:lnTo>
                      <a:pt x="754" y="346"/>
                    </a:lnTo>
                    <a:lnTo>
                      <a:pt x="0" y="173"/>
                    </a:lnTo>
                    <a:lnTo>
                      <a:pt x="754" y="0"/>
                    </a:lnTo>
                    <a:lnTo>
                      <a:pt x="1508" y="173"/>
                    </a:lnTo>
                    <a:close/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5" name="Freeform 44">
                <a:extLst>
                  <a:ext uri="{FF2B5EF4-FFF2-40B4-BE49-F238E27FC236}">
                    <a16:creationId xmlns:a16="http://schemas.microsoft.com/office/drawing/2014/main" id="{117DD615-08B7-4C4C-8311-2578BD34CA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98175" y="3019718"/>
                <a:ext cx="669344" cy="76686"/>
              </a:xfrm>
              <a:custGeom>
                <a:avLst/>
                <a:gdLst>
                  <a:gd name="T0" fmla="*/ 2186 w 2186"/>
                  <a:gd name="T1" fmla="*/ 0 h 251"/>
                  <a:gd name="T2" fmla="*/ 1093 w 2186"/>
                  <a:gd name="T3" fmla="*/ 251 h 251"/>
                  <a:gd name="T4" fmla="*/ 0 w 2186"/>
                  <a:gd name="T5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86" h="251">
                    <a:moveTo>
                      <a:pt x="2186" y="0"/>
                    </a:moveTo>
                    <a:lnTo>
                      <a:pt x="1093" y="251"/>
                    </a:lnTo>
                    <a:lnTo>
                      <a:pt x="0" y="0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6" name="Freeform 45">
                <a:extLst>
                  <a:ext uri="{FF2B5EF4-FFF2-40B4-BE49-F238E27FC236}">
                    <a16:creationId xmlns:a16="http://schemas.microsoft.com/office/drawing/2014/main" id="{13B35301-42E1-466C-8A64-DD4A59BA74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98175" y="2938298"/>
                <a:ext cx="669344" cy="595499"/>
              </a:xfrm>
              <a:custGeom>
                <a:avLst/>
                <a:gdLst>
                  <a:gd name="T0" fmla="*/ 339 w 2186"/>
                  <a:gd name="T1" fmla="*/ 0 h 1946"/>
                  <a:gd name="T2" fmla="*/ 0 w 2186"/>
                  <a:gd name="T3" fmla="*/ 266 h 1946"/>
                  <a:gd name="T4" fmla="*/ 1093 w 2186"/>
                  <a:gd name="T5" fmla="*/ 1946 h 1946"/>
                  <a:gd name="T6" fmla="*/ 2186 w 2186"/>
                  <a:gd name="T7" fmla="*/ 266 h 1946"/>
                  <a:gd name="T8" fmla="*/ 1847 w 2186"/>
                  <a:gd name="T9" fmla="*/ 0 h 19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6" h="1946">
                    <a:moveTo>
                      <a:pt x="339" y="0"/>
                    </a:moveTo>
                    <a:lnTo>
                      <a:pt x="0" y="266"/>
                    </a:lnTo>
                    <a:lnTo>
                      <a:pt x="1093" y="1946"/>
                    </a:lnTo>
                    <a:lnTo>
                      <a:pt x="2186" y="266"/>
                    </a:lnTo>
                    <a:lnTo>
                      <a:pt x="1847" y="0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7" name="Freeform 46">
                <a:extLst>
                  <a:ext uri="{FF2B5EF4-FFF2-40B4-BE49-F238E27FC236}">
                    <a16:creationId xmlns:a16="http://schemas.microsoft.com/office/drawing/2014/main" id="{B2C2D24F-502B-4592-8DF2-0E477D388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33320" y="2961967"/>
                <a:ext cx="198815" cy="571830"/>
              </a:xfrm>
              <a:custGeom>
                <a:avLst/>
                <a:gdLst>
                  <a:gd name="T0" fmla="*/ 408 w 650"/>
                  <a:gd name="T1" fmla="*/ 0 h 1867"/>
                  <a:gd name="T2" fmla="*/ 650 w 650"/>
                  <a:gd name="T3" fmla="*/ 289 h 1867"/>
                  <a:gd name="T4" fmla="*/ 0 w 650"/>
                  <a:gd name="T5" fmla="*/ 1867 h 1867"/>
                  <a:gd name="T6" fmla="*/ 0 w 650"/>
                  <a:gd name="T7" fmla="*/ 438 h 1867"/>
                  <a:gd name="T8" fmla="*/ 0 w 650"/>
                  <a:gd name="T9" fmla="*/ 94 h 18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0" h="1867">
                    <a:moveTo>
                      <a:pt x="408" y="0"/>
                    </a:moveTo>
                    <a:lnTo>
                      <a:pt x="650" y="289"/>
                    </a:lnTo>
                    <a:lnTo>
                      <a:pt x="0" y="1867"/>
                    </a:lnTo>
                    <a:lnTo>
                      <a:pt x="0" y="438"/>
                    </a:lnTo>
                    <a:lnTo>
                      <a:pt x="0" y="94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8" name="Freeform 47">
                <a:extLst>
                  <a:ext uri="{FF2B5EF4-FFF2-40B4-BE49-F238E27FC236}">
                    <a16:creationId xmlns:a16="http://schemas.microsoft.com/office/drawing/2014/main" id="{B0300171-EB1C-43A6-95F6-3023DA0023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8825" y="2961967"/>
                <a:ext cx="200708" cy="567097"/>
              </a:xfrm>
              <a:custGeom>
                <a:avLst/>
                <a:gdLst>
                  <a:gd name="T0" fmla="*/ 194 w 657"/>
                  <a:gd name="T1" fmla="*/ 0 h 1851"/>
                  <a:gd name="T2" fmla="*/ 0 w 657"/>
                  <a:gd name="T3" fmla="*/ 289 h 1851"/>
                  <a:gd name="T4" fmla="*/ 657 w 657"/>
                  <a:gd name="T5" fmla="*/ 1851 h 18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7" h="1851">
                    <a:moveTo>
                      <a:pt x="194" y="0"/>
                    </a:moveTo>
                    <a:lnTo>
                      <a:pt x="0" y="289"/>
                    </a:lnTo>
                    <a:lnTo>
                      <a:pt x="657" y="1851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39" name="TextBox 238">
            <a:extLst>
              <a:ext uri="{FF2B5EF4-FFF2-40B4-BE49-F238E27FC236}">
                <a16:creationId xmlns:a16="http://schemas.microsoft.com/office/drawing/2014/main" id="{76D7665E-9805-4A54-B348-2CC4A9161E0C}"/>
              </a:ext>
            </a:extLst>
          </p:cNvPr>
          <p:cNvSpPr txBox="1"/>
          <p:nvPr/>
        </p:nvSpPr>
        <p:spPr>
          <a:xfrm>
            <a:off x="10888187" y="5089614"/>
            <a:ext cx="91993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/month</a:t>
            </a:r>
          </a:p>
        </p:txBody>
      </p:sp>
    </p:spTree>
    <p:extLst>
      <p:ext uri="{BB962C8B-B14F-4D97-AF65-F5344CB8AC3E}">
        <p14:creationId xmlns:p14="http://schemas.microsoft.com/office/powerpoint/2010/main" val="806759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Wavy Pricing Table for PowerPoint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D35C60B-A125-4EF6-9D8A-AC687CF75C1F}"/>
              </a:ext>
            </a:extLst>
          </p:cNvPr>
          <p:cNvGrpSpPr/>
          <p:nvPr/>
        </p:nvGrpSpPr>
        <p:grpSpPr>
          <a:xfrm>
            <a:off x="1205100" y="1270683"/>
            <a:ext cx="2458090" cy="3966274"/>
            <a:chOff x="410444" y="1394507"/>
            <a:chExt cx="2618913" cy="4225771"/>
          </a:xfrm>
        </p:grpSpPr>
        <p:sp>
          <p:nvSpPr>
            <p:cNvPr id="33" name="Rectangle: Rounded Corners 32">
              <a:extLst>
                <a:ext uri="{FF2B5EF4-FFF2-40B4-BE49-F238E27FC236}">
                  <a16:creationId xmlns:a16="http://schemas.microsoft.com/office/drawing/2014/main" id="{4B8AD345-C599-4F6B-B754-008805CA7CEA}"/>
                </a:ext>
              </a:extLst>
            </p:cNvPr>
            <p:cNvSpPr/>
            <p:nvPr/>
          </p:nvSpPr>
          <p:spPr>
            <a:xfrm>
              <a:off x="437585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accent1"/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DDFCADFD-8EEC-48A1-B60B-A6A44A77B21C}"/>
                </a:ext>
              </a:extLst>
            </p:cNvPr>
            <p:cNvSpPr/>
            <p:nvPr/>
          </p:nvSpPr>
          <p:spPr>
            <a:xfrm>
              <a:off x="410444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7" name="Group 6">
              <a:extLst>
                <a:ext uri="{FF2B5EF4-FFF2-40B4-BE49-F238E27FC236}">
                  <a16:creationId xmlns:a16="http://schemas.microsoft.com/office/drawing/2014/main" id="{E9482859-E011-4525-85BC-27C7F73F1A0C}"/>
                </a:ext>
              </a:extLst>
            </p:cNvPr>
            <p:cNvGrpSpPr/>
            <p:nvPr/>
          </p:nvGrpSpPr>
          <p:grpSpPr>
            <a:xfrm>
              <a:off x="410444" y="1394507"/>
              <a:ext cx="2618913" cy="1886972"/>
              <a:chOff x="410444" y="1394507"/>
              <a:chExt cx="2618913" cy="1886972"/>
            </a:xfrm>
          </p:grpSpPr>
          <p:sp>
            <p:nvSpPr>
              <p:cNvPr id="12" name="Freeform: Shape 11">
                <a:extLst>
                  <a:ext uri="{FF2B5EF4-FFF2-40B4-BE49-F238E27FC236}">
                    <a16:creationId xmlns:a16="http://schemas.microsoft.com/office/drawing/2014/main" id="{A0781E87-9BB5-4FA6-BD2D-348608651A7A}"/>
                  </a:ext>
                </a:extLst>
              </p:cNvPr>
              <p:cNvSpPr/>
              <p:nvPr/>
            </p:nvSpPr>
            <p:spPr>
              <a:xfrm>
                <a:off x="410444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1" name="Freeform: Shape 10">
                <a:extLst>
                  <a:ext uri="{FF2B5EF4-FFF2-40B4-BE49-F238E27FC236}">
                    <a16:creationId xmlns:a16="http://schemas.microsoft.com/office/drawing/2014/main" id="{3CEF5644-C765-41FE-BA01-A9D98B4855B5}"/>
                  </a:ext>
                </a:extLst>
              </p:cNvPr>
              <p:cNvSpPr/>
              <p:nvPr/>
            </p:nvSpPr>
            <p:spPr>
              <a:xfrm>
                <a:off x="410444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91440" rtlCol="0" anchor="t"/>
              <a:lstStyle/>
              <a:p>
                <a:pPr algn="ctr"/>
                <a:r>
                  <a:rPr lang="en-US" sz="2400" b="1" dirty="0"/>
                  <a:t>BASIC</a:t>
                </a:r>
              </a:p>
            </p:txBody>
          </p:sp>
          <p:sp>
            <p:nvSpPr>
              <p:cNvPr id="16" name="Freeform: Shape 15">
                <a:extLst>
                  <a:ext uri="{FF2B5EF4-FFF2-40B4-BE49-F238E27FC236}">
                    <a16:creationId xmlns:a16="http://schemas.microsoft.com/office/drawing/2014/main" id="{E390058D-4F56-4B28-B5D8-42927162D16C}"/>
                  </a:ext>
                </a:extLst>
              </p:cNvPr>
              <p:cNvSpPr/>
              <p:nvPr/>
            </p:nvSpPr>
            <p:spPr>
              <a:xfrm>
                <a:off x="410444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38" name="Freeform 11">
                <a:extLst>
                  <a:ext uri="{FF2B5EF4-FFF2-40B4-BE49-F238E27FC236}">
                    <a16:creationId xmlns:a16="http://schemas.microsoft.com/office/drawing/2014/main" id="{54A41A65-DDBC-495F-839A-96EB9E6314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56332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" name="Group 17">
                <a:extLst>
                  <a:ext uri="{FF2B5EF4-FFF2-40B4-BE49-F238E27FC236}">
                    <a16:creationId xmlns:a16="http://schemas.microsoft.com/office/drawing/2014/main" id="{BDE447B8-3A61-46AB-9B59-220B171146F9}"/>
                  </a:ext>
                </a:extLst>
              </p:cNvPr>
              <p:cNvGrpSpPr/>
              <p:nvPr/>
            </p:nvGrpSpPr>
            <p:grpSpPr>
              <a:xfrm>
                <a:off x="1400647" y="1931366"/>
                <a:ext cx="647729" cy="667064"/>
                <a:chOff x="2954506" y="2759075"/>
                <a:chExt cx="531813" cy="547688"/>
              </a:xfrm>
              <a:solidFill>
                <a:schemeClr val="bg1"/>
              </a:solidFill>
            </p:grpSpPr>
            <p:sp>
              <p:nvSpPr>
                <p:cNvPr id="19" name="Freeform 854">
                  <a:extLst>
                    <a:ext uri="{FF2B5EF4-FFF2-40B4-BE49-F238E27FC236}">
                      <a16:creationId xmlns:a16="http://schemas.microsoft.com/office/drawing/2014/main" id="{3F093C83-500F-45E8-BD8D-EB1FEFBA0128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2954506" y="2759075"/>
                  <a:ext cx="531813" cy="547688"/>
                </a:xfrm>
                <a:custGeom>
                  <a:avLst/>
                  <a:gdLst>
                    <a:gd name="T0" fmla="*/ 692 w 776"/>
                    <a:gd name="T1" fmla="*/ 353 h 800"/>
                    <a:gd name="T2" fmla="*/ 672 w 776"/>
                    <a:gd name="T3" fmla="*/ 176 h 800"/>
                    <a:gd name="T4" fmla="*/ 388 w 776"/>
                    <a:gd name="T5" fmla="*/ 710 h 800"/>
                    <a:gd name="T6" fmla="*/ 388 w 776"/>
                    <a:gd name="T7" fmla="*/ 222 h 800"/>
                    <a:gd name="T8" fmla="*/ 388 w 776"/>
                    <a:gd name="T9" fmla="*/ 710 h 800"/>
                    <a:gd name="T10" fmla="*/ 518 w 776"/>
                    <a:gd name="T11" fmla="*/ 776 h 800"/>
                    <a:gd name="T12" fmla="*/ 618 w 776"/>
                    <a:gd name="T13" fmla="*/ 661 h 800"/>
                    <a:gd name="T14" fmla="*/ 258 w 776"/>
                    <a:gd name="T15" fmla="*/ 776 h 800"/>
                    <a:gd name="T16" fmla="*/ 158 w 776"/>
                    <a:gd name="T17" fmla="*/ 661 h 800"/>
                    <a:gd name="T18" fmla="*/ 258 w 776"/>
                    <a:gd name="T19" fmla="*/ 776 h 800"/>
                    <a:gd name="T20" fmla="*/ 104 w 776"/>
                    <a:gd name="T21" fmla="*/ 176 h 800"/>
                    <a:gd name="T22" fmla="*/ 84 w 776"/>
                    <a:gd name="T23" fmla="*/ 353 h 800"/>
                    <a:gd name="T24" fmla="*/ 258 w 776"/>
                    <a:gd name="T25" fmla="*/ 155 h 800"/>
                    <a:gd name="T26" fmla="*/ 518 w 776"/>
                    <a:gd name="T27" fmla="*/ 155 h 800"/>
                    <a:gd name="T28" fmla="*/ 437 w 776"/>
                    <a:gd name="T29" fmla="*/ 201 h 800"/>
                    <a:gd name="T30" fmla="*/ 388 w 776"/>
                    <a:gd name="T31" fmla="*/ 143 h 800"/>
                    <a:gd name="T32" fmla="*/ 388 w 776"/>
                    <a:gd name="T33" fmla="*/ 97 h 800"/>
                    <a:gd name="T34" fmla="*/ 429 w 776"/>
                    <a:gd name="T35" fmla="*/ 118 h 800"/>
                    <a:gd name="T36" fmla="*/ 400 w 776"/>
                    <a:gd name="T37" fmla="*/ 74 h 800"/>
                    <a:gd name="T38" fmla="*/ 388 w 776"/>
                    <a:gd name="T39" fmla="*/ 53 h 800"/>
                    <a:gd name="T40" fmla="*/ 376 w 776"/>
                    <a:gd name="T41" fmla="*/ 74 h 800"/>
                    <a:gd name="T42" fmla="*/ 388 w 776"/>
                    <a:gd name="T43" fmla="*/ 167 h 800"/>
                    <a:gd name="T44" fmla="*/ 412 w 776"/>
                    <a:gd name="T45" fmla="*/ 198 h 800"/>
                    <a:gd name="T46" fmla="*/ 272 w 776"/>
                    <a:gd name="T47" fmla="*/ 214 h 800"/>
                    <a:gd name="T48" fmla="*/ 683 w 776"/>
                    <a:gd name="T49" fmla="*/ 153 h 800"/>
                    <a:gd name="T50" fmla="*/ 564 w 776"/>
                    <a:gd name="T51" fmla="*/ 238 h 800"/>
                    <a:gd name="T52" fmla="*/ 542 w 776"/>
                    <a:gd name="T53" fmla="*/ 155 h 800"/>
                    <a:gd name="T54" fmla="*/ 233 w 776"/>
                    <a:gd name="T55" fmla="*/ 155 h 800"/>
                    <a:gd name="T56" fmla="*/ 211 w 776"/>
                    <a:gd name="T57" fmla="*/ 238 h 800"/>
                    <a:gd name="T58" fmla="*/ 92 w 776"/>
                    <a:gd name="T59" fmla="*/ 153 h 800"/>
                    <a:gd name="T60" fmla="*/ 72 w 776"/>
                    <a:gd name="T61" fmla="*/ 376 h 800"/>
                    <a:gd name="T62" fmla="*/ 136 w 776"/>
                    <a:gd name="T63" fmla="*/ 643 h 800"/>
                    <a:gd name="T64" fmla="*/ 173 w 776"/>
                    <a:gd name="T65" fmla="*/ 799 h 800"/>
                    <a:gd name="T66" fmla="*/ 264 w 776"/>
                    <a:gd name="T67" fmla="*/ 800 h 800"/>
                    <a:gd name="T68" fmla="*/ 303 w 776"/>
                    <a:gd name="T69" fmla="*/ 726 h 800"/>
                    <a:gd name="T70" fmla="*/ 472 w 776"/>
                    <a:gd name="T71" fmla="*/ 726 h 800"/>
                    <a:gd name="T72" fmla="*/ 512 w 776"/>
                    <a:gd name="T73" fmla="*/ 800 h 800"/>
                    <a:gd name="T74" fmla="*/ 602 w 776"/>
                    <a:gd name="T75" fmla="*/ 799 h 800"/>
                    <a:gd name="T76" fmla="*/ 639 w 776"/>
                    <a:gd name="T77" fmla="*/ 643 h 800"/>
                    <a:gd name="T78" fmla="*/ 704 w 776"/>
                    <a:gd name="T79" fmla="*/ 376 h 800"/>
                    <a:gd name="T80" fmla="*/ 683 w 776"/>
                    <a:gd name="T81" fmla="*/ 153 h 8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776" h="800">
                      <a:moveTo>
                        <a:pt x="713" y="317"/>
                      </a:moveTo>
                      <a:cubicBezTo>
                        <a:pt x="706" y="332"/>
                        <a:pt x="699" y="344"/>
                        <a:pt x="692" y="353"/>
                      </a:cubicBezTo>
                      <a:cubicBezTo>
                        <a:pt x="668" y="312"/>
                        <a:pt x="631" y="276"/>
                        <a:pt x="585" y="249"/>
                      </a:cubicBezTo>
                      <a:cubicBezTo>
                        <a:pt x="603" y="210"/>
                        <a:pt x="653" y="184"/>
                        <a:pt x="672" y="176"/>
                      </a:cubicBezTo>
                      <a:cubicBezTo>
                        <a:pt x="689" y="195"/>
                        <a:pt x="741" y="259"/>
                        <a:pt x="713" y="317"/>
                      </a:cubicBezTo>
                      <a:close/>
                      <a:moveTo>
                        <a:pt x="388" y="710"/>
                      </a:moveTo>
                      <a:cubicBezTo>
                        <a:pt x="216" y="710"/>
                        <a:pt x="77" y="601"/>
                        <a:pt x="77" y="466"/>
                      </a:cubicBezTo>
                      <a:cubicBezTo>
                        <a:pt x="77" y="331"/>
                        <a:pt x="216" y="222"/>
                        <a:pt x="388" y="222"/>
                      </a:cubicBezTo>
                      <a:cubicBezTo>
                        <a:pt x="559" y="222"/>
                        <a:pt x="699" y="331"/>
                        <a:pt x="699" y="466"/>
                      </a:cubicBezTo>
                      <a:cubicBezTo>
                        <a:pt x="699" y="601"/>
                        <a:pt x="559" y="710"/>
                        <a:pt x="388" y="710"/>
                      </a:cubicBezTo>
                      <a:close/>
                      <a:moveTo>
                        <a:pt x="595" y="775"/>
                      </a:moveTo>
                      <a:lnTo>
                        <a:pt x="518" y="776"/>
                      </a:lnTo>
                      <a:cubicBezTo>
                        <a:pt x="512" y="768"/>
                        <a:pt x="501" y="749"/>
                        <a:pt x="496" y="720"/>
                      </a:cubicBezTo>
                      <a:cubicBezTo>
                        <a:pt x="542" y="708"/>
                        <a:pt x="583" y="687"/>
                        <a:pt x="618" y="661"/>
                      </a:cubicBezTo>
                      <a:cubicBezTo>
                        <a:pt x="621" y="693"/>
                        <a:pt x="618" y="734"/>
                        <a:pt x="595" y="775"/>
                      </a:cubicBezTo>
                      <a:close/>
                      <a:moveTo>
                        <a:pt x="258" y="776"/>
                      </a:moveTo>
                      <a:lnTo>
                        <a:pt x="180" y="775"/>
                      </a:lnTo>
                      <a:cubicBezTo>
                        <a:pt x="157" y="734"/>
                        <a:pt x="154" y="693"/>
                        <a:pt x="158" y="661"/>
                      </a:cubicBezTo>
                      <a:cubicBezTo>
                        <a:pt x="192" y="687"/>
                        <a:pt x="234" y="707"/>
                        <a:pt x="279" y="720"/>
                      </a:cubicBezTo>
                      <a:cubicBezTo>
                        <a:pt x="274" y="749"/>
                        <a:pt x="263" y="768"/>
                        <a:pt x="258" y="776"/>
                      </a:cubicBezTo>
                      <a:close/>
                      <a:moveTo>
                        <a:pt x="62" y="317"/>
                      </a:moveTo>
                      <a:cubicBezTo>
                        <a:pt x="34" y="259"/>
                        <a:pt x="86" y="195"/>
                        <a:pt x="104" y="176"/>
                      </a:cubicBezTo>
                      <a:cubicBezTo>
                        <a:pt x="123" y="184"/>
                        <a:pt x="172" y="210"/>
                        <a:pt x="190" y="249"/>
                      </a:cubicBezTo>
                      <a:cubicBezTo>
                        <a:pt x="145" y="276"/>
                        <a:pt x="108" y="312"/>
                        <a:pt x="84" y="353"/>
                      </a:cubicBezTo>
                      <a:cubicBezTo>
                        <a:pt x="77" y="344"/>
                        <a:pt x="69" y="332"/>
                        <a:pt x="62" y="317"/>
                      </a:cubicBezTo>
                      <a:close/>
                      <a:moveTo>
                        <a:pt x="258" y="155"/>
                      </a:moveTo>
                      <a:cubicBezTo>
                        <a:pt x="258" y="83"/>
                        <a:pt x="316" y="25"/>
                        <a:pt x="388" y="25"/>
                      </a:cubicBezTo>
                      <a:cubicBezTo>
                        <a:pt x="459" y="25"/>
                        <a:pt x="518" y="83"/>
                        <a:pt x="518" y="155"/>
                      </a:cubicBezTo>
                      <a:cubicBezTo>
                        <a:pt x="518" y="175"/>
                        <a:pt x="512" y="196"/>
                        <a:pt x="503" y="214"/>
                      </a:cubicBezTo>
                      <a:cubicBezTo>
                        <a:pt x="482" y="208"/>
                        <a:pt x="460" y="203"/>
                        <a:pt x="437" y="201"/>
                      </a:cubicBezTo>
                      <a:cubicBezTo>
                        <a:pt x="438" y="197"/>
                        <a:pt x="439" y="194"/>
                        <a:pt x="439" y="190"/>
                      </a:cubicBezTo>
                      <a:cubicBezTo>
                        <a:pt x="439" y="161"/>
                        <a:pt x="419" y="143"/>
                        <a:pt x="388" y="143"/>
                      </a:cubicBezTo>
                      <a:cubicBezTo>
                        <a:pt x="370" y="143"/>
                        <a:pt x="361" y="135"/>
                        <a:pt x="361" y="120"/>
                      </a:cubicBezTo>
                      <a:cubicBezTo>
                        <a:pt x="361" y="107"/>
                        <a:pt x="373" y="97"/>
                        <a:pt x="388" y="97"/>
                      </a:cubicBezTo>
                      <a:cubicBezTo>
                        <a:pt x="399" y="97"/>
                        <a:pt x="409" y="103"/>
                        <a:pt x="413" y="112"/>
                      </a:cubicBezTo>
                      <a:cubicBezTo>
                        <a:pt x="415" y="118"/>
                        <a:pt x="422" y="121"/>
                        <a:pt x="429" y="118"/>
                      </a:cubicBezTo>
                      <a:cubicBezTo>
                        <a:pt x="435" y="116"/>
                        <a:pt x="438" y="108"/>
                        <a:pt x="435" y="102"/>
                      </a:cubicBezTo>
                      <a:cubicBezTo>
                        <a:pt x="429" y="88"/>
                        <a:pt x="416" y="77"/>
                        <a:pt x="400" y="74"/>
                      </a:cubicBezTo>
                      <a:lnTo>
                        <a:pt x="400" y="65"/>
                      </a:lnTo>
                      <a:cubicBezTo>
                        <a:pt x="400" y="58"/>
                        <a:pt x="394" y="53"/>
                        <a:pt x="388" y="53"/>
                      </a:cubicBezTo>
                      <a:cubicBezTo>
                        <a:pt x="381" y="53"/>
                        <a:pt x="376" y="58"/>
                        <a:pt x="376" y="65"/>
                      </a:cubicBezTo>
                      <a:lnTo>
                        <a:pt x="376" y="74"/>
                      </a:lnTo>
                      <a:cubicBezTo>
                        <a:pt x="353" y="79"/>
                        <a:pt x="337" y="97"/>
                        <a:pt x="337" y="120"/>
                      </a:cubicBezTo>
                      <a:cubicBezTo>
                        <a:pt x="337" y="142"/>
                        <a:pt x="350" y="167"/>
                        <a:pt x="388" y="167"/>
                      </a:cubicBezTo>
                      <a:cubicBezTo>
                        <a:pt x="405" y="167"/>
                        <a:pt x="414" y="175"/>
                        <a:pt x="414" y="190"/>
                      </a:cubicBezTo>
                      <a:cubicBezTo>
                        <a:pt x="414" y="193"/>
                        <a:pt x="414" y="196"/>
                        <a:pt x="412" y="198"/>
                      </a:cubicBezTo>
                      <a:cubicBezTo>
                        <a:pt x="404" y="198"/>
                        <a:pt x="396" y="198"/>
                        <a:pt x="388" y="198"/>
                      </a:cubicBezTo>
                      <a:cubicBezTo>
                        <a:pt x="347" y="198"/>
                        <a:pt x="308" y="203"/>
                        <a:pt x="272" y="214"/>
                      </a:cubicBezTo>
                      <a:cubicBezTo>
                        <a:pt x="263" y="196"/>
                        <a:pt x="258" y="175"/>
                        <a:pt x="258" y="155"/>
                      </a:cubicBezTo>
                      <a:close/>
                      <a:moveTo>
                        <a:pt x="683" y="153"/>
                      </a:moveTo>
                      <a:cubicBezTo>
                        <a:pt x="680" y="150"/>
                        <a:pt x="675" y="149"/>
                        <a:pt x="671" y="150"/>
                      </a:cubicBezTo>
                      <a:cubicBezTo>
                        <a:pt x="667" y="152"/>
                        <a:pt x="591" y="181"/>
                        <a:pt x="564" y="238"/>
                      </a:cubicBezTo>
                      <a:cubicBezTo>
                        <a:pt x="552" y="232"/>
                        <a:pt x="540" y="227"/>
                        <a:pt x="527" y="222"/>
                      </a:cubicBezTo>
                      <a:cubicBezTo>
                        <a:pt x="537" y="201"/>
                        <a:pt x="542" y="178"/>
                        <a:pt x="542" y="155"/>
                      </a:cubicBezTo>
                      <a:cubicBezTo>
                        <a:pt x="542" y="70"/>
                        <a:pt x="473" y="0"/>
                        <a:pt x="388" y="0"/>
                      </a:cubicBezTo>
                      <a:cubicBezTo>
                        <a:pt x="303" y="0"/>
                        <a:pt x="233" y="70"/>
                        <a:pt x="233" y="155"/>
                      </a:cubicBezTo>
                      <a:cubicBezTo>
                        <a:pt x="233" y="178"/>
                        <a:pt x="239" y="201"/>
                        <a:pt x="249" y="222"/>
                      </a:cubicBezTo>
                      <a:cubicBezTo>
                        <a:pt x="236" y="227"/>
                        <a:pt x="223" y="232"/>
                        <a:pt x="211" y="238"/>
                      </a:cubicBezTo>
                      <a:cubicBezTo>
                        <a:pt x="185" y="181"/>
                        <a:pt x="108" y="152"/>
                        <a:pt x="105" y="150"/>
                      </a:cubicBezTo>
                      <a:cubicBezTo>
                        <a:pt x="100" y="149"/>
                        <a:pt x="96" y="150"/>
                        <a:pt x="92" y="153"/>
                      </a:cubicBezTo>
                      <a:cubicBezTo>
                        <a:pt x="88" y="157"/>
                        <a:pt x="0" y="244"/>
                        <a:pt x="40" y="328"/>
                      </a:cubicBezTo>
                      <a:cubicBezTo>
                        <a:pt x="50" y="348"/>
                        <a:pt x="61" y="364"/>
                        <a:pt x="72" y="376"/>
                      </a:cubicBezTo>
                      <a:cubicBezTo>
                        <a:pt x="59" y="404"/>
                        <a:pt x="53" y="435"/>
                        <a:pt x="53" y="466"/>
                      </a:cubicBezTo>
                      <a:cubicBezTo>
                        <a:pt x="53" y="534"/>
                        <a:pt x="84" y="596"/>
                        <a:pt x="136" y="643"/>
                      </a:cubicBezTo>
                      <a:cubicBezTo>
                        <a:pt x="129" y="682"/>
                        <a:pt x="129" y="737"/>
                        <a:pt x="163" y="793"/>
                      </a:cubicBezTo>
                      <a:cubicBezTo>
                        <a:pt x="165" y="797"/>
                        <a:pt x="169" y="799"/>
                        <a:pt x="173" y="799"/>
                      </a:cubicBezTo>
                      <a:lnTo>
                        <a:pt x="263" y="800"/>
                      </a:lnTo>
                      <a:lnTo>
                        <a:pt x="264" y="800"/>
                      </a:lnTo>
                      <a:cubicBezTo>
                        <a:pt x="267" y="800"/>
                        <a:pt x="270" y="799"/>
                        <a:pt x="273" y="796"/>
                      </a:cubicBezTo>
                      <a:cubicBezTo>
                        <a:pt x="274" y="795"/>
                        <a:pt x="294" y="771"/>
                        <a:pt x="303" y="726"/>
                      </a:cubicBezTo>
                      <a:cubicBezTo>
                        <a:pt x="330" y="731"/>
                        <a:pt x="358" y="734"/>
                        <a:pt x="388" y="734"/>
                      </a:cubicBezTo>
                      <a:cubicBezTo>
                        <a:pt x="417" y="734"/>
                        <a:pt x="445" y="731"/>
                        <a:pt x="472" y="726"/>
                      </a:cubicBezTo>
                      <a:cubicBezTo>
                        <a:pt x="481" y="771"/>
                        <a:pt x="501" y="795"/>
                        <a:pt x="503" y="796"/>
                      </a:cubicBezTo>
                      <a:cubicBezTo>
                        <a:pt x="505" y="799"/>
                        <a:pt x="508" y="800"/>
                        <a:pt x="512" y="800"/>
                      </a:cubicBezTo>
                      <a:lnTo>
                        <a:pt x="512" y="800"/>
                      </a:lnTo>
                      <a:lnTo>
                        <a:pt x="602" y="799"/>
                      </a:lnTo>
                      <a:cubicBezTo>
                        <a:pt x="607" y="799"/>
                        <a:pt x="610" y="797"/>
                        <a:pt x="613" y="793"/>
                      </a:cubicBezTo>
                      <a:cubicBezTo>
                        <a:pt x="647" y="737"/>
                        <a:pt x="647" y="682"/>
                        <a:pt x="639" y="643"/>
                      </a:cubicBezTo>
                      <a:cubicBezTo>
                        <a:pt x="691" y="596"/>
                        <a:pt x="723" y="534"/>
                        <a:pt x="723" y="466"/>
                      </a:cubicBezTo>
                      <a:cubicBezTo>
                        <a:pt x="723" y="435"/>
                        <a:pt x="716" y="404"/>
                        <a:pt x="704" y="376"/>
                      </a:cubicBezTo>
                      <a:cubicBezTo>
                        <a:pt x="715" y="364"/>
                        <a:pt x="726" y="348"/>
                        <a:pt x="735" y="328"/>
                      </a:cubicBezTo>
                      <a:cubicBezTo>
                        <a:pt x="776" y="244"/>
                        <a:pt x="687" y="157"/>
                        <a:pt x="683" y="15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" name="Freeform 855">
                  <a:extLst>
                    <a:ext uri="{FF2B5EF4-FFF2-40B4-BE49-F238E27FC236}">
                      <a16:creationId xmlns:a16="http://schemas.microsoft.com/office/drawing/2014/main" id="{FCF937AC-7BE7-4E33-AEEE-6D025DFBF93F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140243" y="3078163"/>
                  <a:ext cx="158750" cy="123825"/>
                </a:xfrm>
                <a:custGeom>
                  <a:avLst/>
                  <a:gdLst>
                    <a:gd name="T0" fmla="*/ 116 w 231"/>
                    <a:gd name="T1" fmla="*/ 155 h 179"/>
                    <a:gd name="T2" fmla="*/ 24 w 231"/>
                    <a:gd name="T3" fmla="*/ 89 h 179"/>
                    <a:gd name="T4" fmla="*/ 116 w 231"/>
                    <a:gd name="T5" fmla="*/ 24 h 179"/>
                    <a:gd name="T6" fmla="*/ 207 w 231"/>
                    <a:gd name="T7" fmla="*/ 89 h 179"/>
                    <a:gd name="T8" fmla="*/ 116 w 231"/>
                    <a:gd name="T9" fmla="*/ 155 h 179"/>
                    <a:gd name="T10" fmla="*/ 116 w 231"/>
                    <a:gd name="T11" fmla="*/ 0 h 179"/>
                    <a:gd name="T12" fmla="*/ 0 w 231"/>
                    <a:gd name="T13" fmla="*/ 89 h 179"/>
                    <a:gd name="T14" fmla="*/ 116 w 231"/>
                    <a:gd name="T15" fmla="*/ 179 h 179"/>
                    <a:gd name="T16" fmla="*/ 231 w 231"/>
                    <a:gd name="T17" fmla="*/ 89 h 179"/>
                    <a:gd name="T18" fmla="*/ 116 w 231"/>
                    <a:gd name="T19" fmla="*/ 0 h 1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31" h="179">
                      <a:moveTo>
                        <a:pt x="116" y="155"/>
                      </a:moveTo>
                      <a:cubicBezTo>
                        <a:pt x="65" y="155"/>
                        <a:pt x="24" y="126"/>
                        <a:pt x="24" y="89"/>
                      </a:cubicBezTo>
                      <a:cubicBezTo>
                        <a:pt x="24" y="53"/>
                        <a:pt x="65" y="24"/>
                        <a:pt x="116" y="24"/>
                      </a:cubicBezTo>
                      <a:cubicBezTo>
                        <a:pt x="166" y="24"/>
                        <a:pt x="207" y="53"/>
                        <a:pt x="207" y="89"/>
                      </a:cubicBezTo>
                      <a:cubicBezTo>
                        <a:pt x="207" y="126"/>
                        <a:pt x="166" y="155"/>
                        <a:pt x="116" y="155"/>
                      </a:cubicBezTo>
                      <a:close/>
                      <a:moveTo>
                        <a:pt x="116" y="0"/>
                      </a:moveTo>
                      <a:cubicBezTo>
                        <a:pt x="52" y="0"/>
                        <a:pt x="0" y="40"/>
                        <a:pt x="0" y="89"/>
                      </a:cubicBezTo>
                      <a:cubicBezTo>
                        <a:pt x="0" y="139"/>
                        <a:pt x="52" y="179"/>
                        <a:pt x="116" y="179"/>
                      </a:cubicBezTo>
                      <a:cubicBezTo>
                        <a:pt x="179" y="179"/>
                        <a:pt x="231" y="139"/>
                        <a:pt x="231" y="89"/>
                      </a:cubicBezTo>
                      <a:cubicBezTo>
                        <a:pt x="231" y="40"/>
                        <a:pt x="179" y="0"/>
                        <a:pt x="116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" name="Oval 856">
                  <a:extLst>
                    <a:ext uri="{FF2B5EF4-FFF2-40B4-BE49-F238E27FC236}">
                      <a16:creationId xmlns:a16="http://schemas.microsoft.com/office/drawing/2014/main" id="{0E4F563A-AF1D-4E76-BDA5-9F33DC6FC654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89456" y="3132138"/>
                  <a:ext cx="17463" cy="1587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" name="Oval 858">
                  <a:extLst>
                    <a:ext uri="{FF2B5EF4-FFF2-40B4-BE49-F238E27FC236}">
                      <a16:creationId xmlns:a16="http://schemas.microsoft.com/office/drawing/2014/main" id="{17143947-28BD-4170-AF4D-9134BDB5B981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33906" y="3132138"/>
                  <a:ext cx="17463" cy="15875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" name="Freeform 859">
                  <a:extLst>
                    <a:ext uri="{FF2B5EF4-FFF2-40B4-BE49-F238E27FC236}">
                      <a16:creationId xmlns:a16="http://schemas.microsoft.com/office/drawing/2014/main" id="{BF937C94-657C-4FE3-A020-60B8AC874E82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094206" y="2967038"/>
                  <a:ext cx="92075" cy="95250"/>
                </a:xfrm>
                <a:custGeom>
                  <a:avLst/>
                  <a:gdLst>
                    <a:gd name="T0" fmla="*/ 67 w 134"/>
                    <a:gd name="T1" fmla="*/ 117 h 141"/>
                    <a:gd name="T2" fmla="*/ 25 w 134"/>
                    <a:gd name="T3" fmla="*/ 64 h 141"/>
                    <a:gd name="T4" fmla="*/ 67 w 134"/>
                    <a:gd name="T5" fmla="*/ 25 h 141"/>
                    <a:gd name="T6" fmla="*/ 110 w 134"/>
                    <a:gd name="T7" fmla="*/ 64 h 141"/>
                    <a:gd name="T8" fmla="*/ 67 w 134"/>
                    <a:gd name="T9" fmla="*/ 117 h 141"/>
                    <a:gd name="T10" fmla="*/ 134 w 134"/>
                    <a:gd name="T11" fmla="*/ 64 h 141"/>
                    <a:gd name="T12" fmla="*/ 67 w 134"/>
                    <a:gd name="T13" fmla="*/ 0 h 141"/>
                    <a:gd name="T14" fmla="*/ 0 w 134"/>
                    <a:gd name="T15" fmla="*/ 64 h 141"/>
                    <a:gd name="T16" fmla="*/ 67 w 134"/>
                    <a:gd name="T17" fmla="*/ 141 h 141"/>
                    <a:gd name="T18" fmla="*/ 134 w 134"/>
                    <a:gd name="T19" fmla="*/ 64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4" h="141">
                      <a:moveTo>
                        <a:pt x="67" y="117"/>
                      </a:moveTo>
                      <a:cubicBezTo>
                        <a:pt x="44" y="117"/>
                        <a:pt x="25" y="93"/>
                        <a:pt x="25" y="64"/>
                      </a:cubicBezTo>
                      <a:cubicBezTo>
                        <a:pt x="25" y="30"/>
                        <a:pt x="51" y="25"/>
                        <a:pt x="67" y="25"/>
                      </a:cubicBezTo>
                      <a:cubicBezTo>
                        <a:pt x="83" y="25"/>
                        <a:pt x="110" y="30"/>
                        <a:pt x="110" y="64"/>
                      </a:cubicBezTo>
                      <a:cubicBezTo>
                        <a:pt x="110" y="93"/>
                        <a:pt x="91" y="117"/>
                        <a:pt x="67" y="117"/>
                      </a:cubicBezTo>
                      <a:close/>
                      <a:moveTo>
                        <a:pt x="134" y="64"/>
                      </a:moveTo>
                      <a:cubicBezTo>
                        <a:pt x="134" y="25"/>
                        <a:pt x="108" y="0"/>
                        <a:pt x="67" y="0"/>
                      </a:cubicBezTo>
                      <a:cubicBezTo>
                        <a:pt x="27" y="0"/>
                        <a:pt x="0" y="25"/>
                        <a:pt x="0" y="64"/>
                      </a:cubicBezTo>
                      <a:cubicBezTo>
                        <a:pt x="0" y="106"/>
                        <a:pt x="30" y="141"/>
                        <a:pt x="67" y="141"/>
                      </a:cubicBezTo>
                      <a:cubicBezTo>
                        <a:pt x="104" y="141"/>
                        <a:pt x="134" y="106"/>
                        <a:pt x="134" y="6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" name="Oval 860">
                  <a:extLst>
                    <a:ext uri="{FF2B5EF4-FFF2-40B4-BE49-F238E27FC236}">
                      <a16:creationId xmlns:a16="http://schemas.microsoft.com/office/drawing/2014/main" id="{4C907626-9A4B-4E03-8360-C929ACE02019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140243" y="3001963"/>
                  <a:ext cx="17463" cy="174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" name="Freeform 861">
                  <a:extLst>
                    <a:ext uri="{FF2B5EF4-FFF2-40B4-BE49-F238E27FC236}">
                      <a16:creationId xmlns:a16="http://schemas.microsoft.com/office/drawing/2014/main" id="{ACADADB6-C09A-4A23-B0AD-164A147D4CFE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3254543" y="2967038"/>
                  <a:ext cx="90488" cy="95250"/>
                </a:xfrm>
                <a:custGeom>
                  <a:avLst/>
                  <a:gdLst>
                    <a:gd name="T0" fmla="*/ 67 w 134"/>
                    <a:gd name="T1" fmla="*/ 117 h 141"/>
                    <a:gd name="T2" fmla="*/ 24 w 134"/>
                    <a:gd name="T3" fmla="*/ 64 h 141"/>
                    <a:gd name="T4" fmla="*/ 67 w 134"/>
                    <a:gd name="T5" fmla="*/ 25 h 141"/>
                    <a:gd name="T6" fmla="*/ 110 w 134"/>
                    <a:gd name="T7" fmla="*/ 64 h 141"/>
                    <a:gd name="T8" fmla="*/ 67 w 134"/>
                    <a:gd name="T9" fmla="*/ 117 h 141"/>
                    <a:gd name="T10" fmla="*/ 67 w 134"/>
                    <a:gd name="T11" fmla="*/ 0 h 141"/>
                    <a:gd name="T12" fmla="*/ 0 w 134"/>
                    <a:gd name="T13" fmla="*/ 64 h 141"/>
                    <a:gd name="T14" fmla="*/ 67 w 134"/>
                    <a:gd name="T15" fmla="*/ 141 h 141"/>
                    <a:gd name="T16" fmla="*/ 134 w 134"/>
                    <a:gd name="T17" fmla="*/ 64 h 141"/>
                    <a:gd name="T18" fmla="*/ 67 w 134"/>
                    <a:gd name="T19" fmla="*/ 0 h 1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34" h="141">
                      <a:moveTo>
                        <a:pt x="67" y="117"/>
                      </a:moveTo>
                      <a:cubicBezTo>
                        <a:pt x="43" y="117"/>
                        <a:pt x="24" y="93"/>
                        <a:pt x="24" y="64"/>
                      </a:cubicBezTo>
                      <a:cubicBezTo>
                        <a:pt x="24" y="30"/>
                        <a:pt x="51" y="25"/>
                        <a:pt x="67" y="25"/>
                      </a:cubicBezTo>
                      <a:cubicBezTo>
                        <a:pt x="83" y="25"/>
                        <a:pt x="110" y="30"/>
                        <a:pt x="110" y="64"/>
                      </a:cubicBezTo>
                      <a:cubicBezTo>
                        <a:pt x="110" y="93"/>
                        <a:pt x="91" y="117"/>
                        <a:pt x="67" y="117"/>
                      </a:cubicBezTo>
                      <a:close/>
                      <a:moveTo>
                        <a:pt x="67" y="0"/>
                      </a:moveTo>
                      <a:cubicBezTo>
                        <a:pt x="26" y="0"/>
                        <a:pt x="0" y="25"/>
                        <a:pt x="0" y="64"/>
                      </a:cubicBezTo>
                      <a:cubicBezTo>
                        <a:pt x="0" y="106"/>
                        <a:pt x="30" y="141"/>
                        <a:pt x="67" y="141"/>
                      </a:cubicBezTo>
                      <a:cubicBezTo>
                        <a:pt x="104" y="141"/>
                        <a:pt x="134" y="106"/>
                        <a:pt x="134" y="64"/>
                      </a:cubicBezTo>
                      <a:cubicBezTo>
                        <a:pt x="134" y="25"/>
                        <a:pt x="108" y="0"/>
                        <a:pt x="67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6" name="Oval 862">
                  <a:extLst>
                    <a:ext uri="{FF2B5EF4-FFF2-40B4-BE49-F238E27FC236}">
                      <a16:creationId xmlns:a16="http://schemas.microsoft.com/office/drawing/2014/main" id="{1FD8ED3B-B1C2-4E55-930D-B49AF2245C95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298993" y="3001963"/>
                  <a:ext cx="19050" cy="174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42" name="TextBox 41">
              <a:extLst>
                <a:ext uri="{FF2B5EF4-FFF2-40B4-BE49-F238E27FC236}">
                  <a16:creationId xmlns:a16="http://schemas.microsoft.com/office/drawing/2014/main" id="{901B962D-4AD5-49DD-ABE0-7F73A5555F76}"/>
                </a:ext>
              </a:extLst>
            </p:cNvPr>
            <p:cNvSpPr txBox="1"/>
            <p:nvPr/>
          </p:nvSpPr>
          <p:spPr>
            <a:xfrm>
              <a:off x="1348773" y="3322345"/>
              <a:ext cx="742255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1">
                      <a:lumMod val="75000"/>
                    </a:schemeClr>
                  </a:solidFill>
                </a:rPr>
                <a:t>Free</a:t>
              </a: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728B933A-B98D-40D5-8830-D89A306132F0}"/>
                </a:ext>
              </a:extLst>
            </p:cNvPr>
            <p:cNvSpPr txBox="1"/>
            <p:nvPr/>
          </p:nvSpPr>
          <p:spPr>
            <a:xfrm>
              <a:off x="624600" y="3894620"/>
              <a:ext cx="2190600" cy="3077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400" dirty="0"/>
                <a:t>Lorem ipsum dolor sit </a:t>
              </a:r>
              <a:r>
                <a:rPr lang="en-US" sz="1400" dirty="0" err="1"/>
                <a:t>amet</a:t>
              </a:r>
              <a:endParaRPr lang="en-US" sz="1400" dirty="0"/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EF705851-75AD-4408-86AD-BF4342120871}"/>
                </a:ext>
              </a:extLst>
            </p:cNvPr>
            <p:cNvSpPr txBox="1"/>
            <p:nvPr/>
          </p:nvSpPr>
          <p:spPr>
            <a:xfrm>
              <a:off x="1510548" y="4946838"/>
              <a:ext cx="418705" cy="64633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3600" b="1" dirty="0"/>
                <a:t>0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D59D83DC-912D-47ED-A43C-F94641319588}"/>
                </a:ext>
              </a:extLst>
            </p:cNvPr>
            <p:cNvSpPr txBox="1"/>
            <p:nvPr/>
          </p:nvSpPr>
          <p:spPr>
            <a:xfrm>
              <a:off x="551311" y="4313007"/>
              <a:ext cx="2337179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/>
                <a:t>pharetra </a:t>
              </a:r>
              <a:r>
                <a:rPr lang="en-US" dirty="0" err="1"/>
                <a:t>proin</a:t>
              </a:r>
              <a:r>
                <a:rPr lang="en-US" dirty="0"/>
                <a:t> </a:t>
              </a:r>
              <a:r>
                <a:rPr lang="en-US" dirty="0" err="1"/>
                <a:t>egestas</a:t>
              </a:r>
              <a:r>
                <a:rPr lang="en-US" dirty="0"/>
                <a:t> </a:t>
              </a:r>
              <a:r>
                <a:rPr lang="en-US" dirty="0" err="1"/>
                <a:t>arcu</a:t>
              </a:r>
              <a:r>
                <a:rPr lang="en-US" dirty="0"/>
                <a:t> </a:t>
              </a:r>
              <a:r>
                <a:rPr lang="en-US" dirty="0" err="1"/>
                <a:t>erat</a:t>
              </a:r>
              <a:r>
                <a:rPr lang="en-US" dirty="0"/>
                <a:t> dolor</a:t>
              </a:r>
            </a:p>
          </p:txBody>
        </p: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672BC6-9872-420A-BB1F-41C2E220ABD4}"/>
                </a:ext>
              </a:extLst>
            </p:cNvPr>
            <p:cNvCxnSpPr>
              <a:cxnSpLocks/>
            </p:cNvCxnSpPr>
            <p:nvPr/>
          </p:nvCxnSpPr>
          <p:spPr>
            <a:xfrm>
              <a:off x="410444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1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96E09263-5B99-4BFD-B376-F9F057DD25C7}"/>
                </a:ext>
              </a:extLst>
            </p:cNvPr>
            <p:cNvCxnSpPr>
              <a:cxnSpLocks/>
            </p:cNvCxnSpPr>
            <p:nvPr/>
          </p:nvCxnSpPr>
          <p:spPr>
            <a:xfrm>
              <a:off x="410444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1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>
              <a:extLst>
                <a:ext uri="{FF2B5EF4-FFF2-40B4-BE49-F238E27FC236}">
                  <a16:creationId xmlns:a16="http://schemas.microsoft.com/office/drawing/2014/main" id="{DB527AF6-ECA1-496C-A807-2C78AD83132D}"/>
                </a:ext>
              </a:extLst>
            </p:cNvPr>
            <p:cNvCxnSpPr>
              <a:cxnSpLocks/>
            </p:cNvCxnSpPr>
            <p:nvPr/>
          </p:nvCxnSpPr>
          <p:spPr>
            <a:xfrm>
              <a:off x="410444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1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542033B4-3AC3-49EA-8D2D-E0BAAF02EEFD}"/>
                </a:ext>
              </a:extLst>
            </p:cNvPr>
            <p:cNvSpPr txBox="1"/>
            <p:nvPr/>
          </p:nvSpPr>
          <p:spPr>
            <a:xfrm>
              <a:off x="1335816" y="4952863"/>
              <a:ext cx="301686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 dirty="0"/>
                <a:t>$</a:t>
              </a:r>
            </a:p>
          </p:txBody>
        </p:sp>
        <p:sp>
          <p:nvSpPr>
            <p:cNvPr id="236" name="TextBox 235">
              <a:extLst>
                <a:ext uri="{FF2B5EF4-FFF2-40B4-BE49-F238E27FC236}">
                  <a16:creationId xmlns:a16="http://schemas.microsoft.com/office/drawing/2014/main" id="{62D479DD-1E40-4516-85A1-A7C844C21C8B}"/>
                </a:ext>
              </a:extLst>
            </p:cNvPr>
            <p:cNvSpPr txBox="1"/>
            <p:nvPr/>
          </p:nvSpPr>
          <p:spPr>
            <a:xfrm>
              <a:off x="1799024" y="5089614"/>
              <a:ext cx="91993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8E8E9267-8276-4E96-8F8F-4FE91BE6F6ED}"/>
              </a:ext>
            </a:extLst>
          </p:cNvPr>
          <p:cNvGrpSpPr/>
          <p:nvPr/>
        </p:nvGrpSpPr>
        <p:grpSpPr>
          <a:xfrm>
            <a:off x="3448716" y="1270682"/>
            <a:ext cx="2618913" cy="4225771"/>
            <a:chOff x="3348559" y="1394507"/>
            <a:chExt cx="2618913" cy="4225771"/>
          </a:xfrm>
        </p:grpSpPr>
        <p:sp>
          <p:nvSpPr>
            <p:cNvPr id="51" name="Rectangle: Rounded Corners 50">
              <a:extLst>
                <a:ext uri="{FF2B5EF4-FFF2-40B4-BE49-F238E27FC236}">
                  <a16:creationId xmlns:a16="http://schemas.microsoft.com/office/drawing/2014/main" id="{35A4A401-41F9-4B48-9FBC-2A6779EB5DF3}"/>
                </a:ext>
              </a:extLst>
            </p:cNvPr>
            <p:cNvSpPr/>
            <p:nvPr/>
          </p:nvSpPr>
          <p:spPr>
            <a:xfrm>
              <a:off x="3375700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Freeform: Shape 52">
              <a:extLst>
                <a:ext uri="{FF2B5EF4-FFF2-40B4-BE49-F238E27FC236}">
                  <a16:creationId xmlns:a16="http://schemas.microsoft.com/office/drawing/2014/main" id="{9FEE8E39-5DF4-4E66-ABBE-031E7B92FA9C}"/>
                </a:ext>
              </a:extLst>
            </p:cNvPr>
            <p:cNvSpPr/>
            <p:nvPr/>
          </p:nvSpPr>
          <p:spPr>
            <a:xfrm>
              <a:off x="3348559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TextBox 57">
              <a:extLst>
                <a:ext uri="{FF2B5EF4-FFF2-40B4-BE49-F238E27FC236}">
                  <a16:creationId xmlns:a16="http://schemas.microsoft.com/office/drawing/2014/main" id="{BB46E2EB-B667-42D9-A1D2-C0CF9E42C81A}"/>
                </a:ext>
              </a:extLst>
            </p:cNvPr>
            <p:cNvSpPr txBox="1"/>
            <p:nvPr/>
          </p:nvSpPr>
          <p:spPr>
            <a:xfrm>
              <a:off x="3516777" y="3322345"/>
              <a:ext cx="2282484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tx2"/>
                  </a:solidFill>
                </a:rPr>
                <a:t>Value for money</a:t>
              </a:r>
            </a:p>
          </p:txBody>
        </p:sp>
        <p:sp>
          <p:nvSpPr>
            <p:cNvPr id="59" name="TextBox 58">
              <a:extLst>
                <a:ext uri="{FF2B5EF4-FFF2-40B4-BE49-F238E27FC236}">
                  <a16:creationId xmlns:a16="http://schemas.microsoft.com/office/drawing/2014/main" id="{0EC7B2FA-9099-4049-B9E9-159F5D4A1A83}"/>
                </a:ext>
              </a:extLst>
            </p:cNvPr>
            <p:cNvSpPr txBox="1"/>
            <p:nvPr/>
          </p:nvSpPr>
          <p:spPr>
            <a:xfrm>
              <a:off x="3562715" y="3894620"/>
              <a:ext cx="2190600" cy="3077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400" dirty="0"/>
                <a:t>Lorem ipsum dolor sit </a:t>
              </a:r>
              <a:r>
                <a:rPr lang="en-US" sz="1400" dirty="0" err="1"/>
                <a:t>amet</a:t>
              </a:r>
              <a:endParaRPr lang="en-US" sz="1400" dirty="0"/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id="{A13ECD7F-184E-4D6F-B0D1-6EEEB9CAD5CF}"/>
                </a:ext>
              </a:extLst>
            </p:cNvPr>
            <p:cNvSpPr txBox="1"/>
            <p:nvPr/>
          </p:nvSpPr>
          <p:spPr>
            <a:xfrm>
              <a:off x="4448663" y="4946838"/>
              <a:ext cx="418705" cy="64633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3600" b="1" dirty="0"/>
                <a:t>9</a:t>
              </a:r>
            </a:p>
          </p:txBody>
        </p:sp>
        <p:sp>
          <p:nvSpPr>
            <p:cNvPr id="61" name="TextBox 60">
              <a:extLst>
                <a:ext uri="{FF2B5EF4-FFF2-40B4-BE49-F238E27FC236}">
                  <a16:creationId xmlns:a16="http://schemas.microsoft.com/office/drawing/2014/main" id="{B6E7C6A9-0E39-472E-B579-76B9ED12606E}"/>
                </a:ext>
              </a:extLst>
            </p:cNvPr>
            <p:cNvSpPr txBox="1"/>
            <p:nvPr/>
          </p:nvSpPr>
          <p:spPr>
            <a:xfrm>
              <a:off x="3489426" y="4313007"/>
              <a:ext cx="2337179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/>
                <a:t>pharetra </a:t>
              </a:r>
              <a:r>
                <a:rPr lang="en-US" dirty="0" err="1"/>
                <a:t>proin</a:t>
              </a:r>
              <a:r>
                <a:rPr lang="en-US" dirty="0"/>
                <a:t> </a:t>
              </a:r>
              <a:r>
                <a:rPr lang="en-US" dirty="0" err="1"/>
                <a:t>egestas</a:t>
              </a:r>
              <a:r>
                <a:rPr lang="en-US" dirty="0"/>
                <a:t> </a:t>
              </a:r>
              <a:r>
                <a:rPr lang="en-US" dirty="0" err="1"/>
                <a:t>arcu</a:t>
              </a:r>
              <a:r>
                <a:rPr lang="en-US" dirty="0"/>
                <a:t> </a:t>
              </a:r>
              <a:r>
                <a:rPr lang="en-US" dirty="0" err="1"/>
                <a:t>erat</a:t>
              </a:r>
              <a:r>
                <a:rPr lang="en-US" dirty="0"/>
                <a:t> dolor</a:t>
              </a:r>
            </a:p>
          </p:txBody>
        </p:sp>
        <p:cxnSp>
          <p:nvCxnSpPr>
            <p:cNvPr id="62" name="Straight Connector 61">
              <a:extLst>
                <a:ext uri="{FF2B5EF4-FFF2-40B4-BE49-F238E27FC236}">
                  <a16:creationId xmlns:a16="http://schemas.microsoft.com/office/drawing/2014/main" id="{05771709-D64E-4E26-996B-34EFFD994415}"/>
                </a:ext>
              </a:extLst>
            </p:cNvPr>
            <p:cNvCxnSpPr>
              <a:cxnSpLocks/>
            </p:cNvCxnSpPr>
            <p:nvPr/>
          </p:nvCxnSpPr>
          <p:spPr>
            <a:xfrm>
              <a:off x="3348559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tx2">
                      <a:lumMod val="75000"/>
                      <a:lumOff val="2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>
              <a:extLst>
                <a:ext uri="{FF2B5EF4-FFF2-40B4-BE49-F238E27FC236}">
                  <a16:creationId xmlns:a16="http://schemas.microsoft.com/office/drawing/2014/main" id="{E9000EF2-E119-4CD5-B026-8B826E304595}"/>
                </a:ext>
              </a:extLst>
            </p:cNvPr>
            <p:cNvCxnSpPr>
              <a:cxnSpLocks/>
            </p:cNvCxnSpPr>
            <p:nvPr/>
          </p:nvCxnSpPr>
          <p:spPr>
            <a:xfrm>
              <a:off x="3348559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tx2">
                      <a:lumMod val="75000"/>
                      <a:lumOff val="2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85703347-EF66-4CFD-8C57-172AEFA12B0F}"/>
                </a:ext>
              </a:extLst>
            </p:cNvPr>
            <p:cNvCxnSpPr>
              <a:cxnSpLocks/>
            </p:cNvCxnSpPr>
            <p:nvPr/>
          </p:nvCxnSpPr>
          <p:spPr>
            <a:xfrm>
              <a:off x="3348559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tx2">
                      <a:lumMod val="75000"/>
                      <a:lumOff val="2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TextBox 64">
              <a:extLst>
                <a:ext uri="{FF2B5EF4-FFF2-40B4-BE49-F238E27FC236}">
                  <a16:creationId xmlns:a16="http://schemas.microsoft.com/office/drawing/2014/main" id="{95982A3E-D7D0-4DF1-9CC7-D40DDF034EC3}"/>
                </a:ext>
              </a:extLst>
            </p:cNvPr>
            <p:cNvSpPr txBox="1"/>
            <p:nvPr/>
          </p:nvSpPr>
          <p:spPr>
            <a:xfrm>
              <a:off x="4273931" y="4952863"/>
              <a:ext cx="301686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 dirty="0"/>
                <a:t>$</a:t>
              </a:r>
            </a:p>
          </p:txBody>
        </p:sp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D574F898-A8C3-4F0B-97E4-7526188C3DE7}"/>
                </a:ext>
              </a:extLst>
            </p:cNvPr>
            <p:cNvGrpSpPr/>
            <p:nvPr/>
          </p:nvGrpSpPr>
          <p:grpSpPr>
            <a:xfrm>
              <a:off x="3348559" y="1394507"/>
              <a:ext cx="2618913" cy="1886972"/>
              <a:chOff x="3348559" y="1394507"/>
              <a:chExt cx="2618913" cy="1886972"/>
            </a:xfrm>
          </p:grpSpPr>
          <p:sp>
            <p:nvSpPr>
              <p:cNvPr id="208" name="Freeform: Shape 207">
                <a:extLst>
                  <a:ext uri="{FF2B5EF4-FFF2-40B4-BE49-F238E27FC236}">
                    <a16:creationId xmlns:a16="http://schemas.microsoft.com/office/drawing/2014/main" id="{D5D3216F-736C-4F0E-992A-359CE01BD27D}"/>
                  </a:ext>
                </a:extLst>
              </p:cNvPr>
              <p:cNvSpPr/>
              <p:nvPr/>
            </p:nvSpPr>
            <p:spPr>
              <a:xfrm>
                <a:off x="3348559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09" name="Freeform: Shape 208">
                <a:extLst>
                  <a:ext uri="{FF2B5EF4-FFF2-40B4-BE49-F238E27FC236}">
                    <a16:creationId xmlns:a16="http://schemas.microsoft.com/office/drawing/2014/main" id="{D852EABF-9426-4AAD-ABF7-1ED4072118B5}"/>
                  </a:ext>
                </a:extLst>
              </p:cNvPr>
              <p:cNvSpPr/>
              <p:nvPr/>
            </p:nvSpPr>
            <p:spPr>
              <a:xfrm>
                <a:off x="3348559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solidFill>
                <a:schemeClr val="tx2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91440" rtlCol="0" anchor="t"/>
              <a:lstStyle/>
              <a:p>
                <a:pPr algn="ctr"/>
                <a:r>
                  <a:rPr lang="en-US" sz="2400" b="1" dirty="0"/>
                  <a:t>STANDARD</a:t>
                </a:r>
              </a:p>
            </p:txBody>
          </p:sp>
          <p:sp>
            <p:nvSpPr>
              <p:cNvPr id="210" name="Freeform: Shape 209">
                <a:extLst>
                  <a:ext uri="{FF2B5EF4-FFF2-40B4-BE49-F238E27FC236}">
                    <a16:creationId xmlns:a16="http://schemas.microsoft.com/office/drawing/2014/main" id="{CD15360A-062D-4849-AEFD-8B05C8DFF9D1}"/>
                  </a:ext>
                </a:extLst>
              </p:cNvPr>
              <p:cNvSpPr/>
              <p:nvPr/>
            </p:nvSpPr>
            <p:spPr>
              <a:xfrm>
                <a:off x="3348559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tx2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211" name="Freeform 11">
                <a:extLst>
                  <a:ext uri="{FF2B5EF4-FFF2-40B4-BE49-F238E27FC236}">
                    <a16:creationId xmlns:a16="http://schemas.microsoft.com/office/drawing/2014/main" id="{F7BAC578-BA6A-40F4-99BB-076B9BC3ADE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794447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212" name="Group 211">
                <a:extLst>
                  <a:ext uri="{FF2B5EF4-FFF2-40B4-BE49-F238E27FC236}">
                    <a16:creationId xmlns:a16="http://schemas.microsoft.com/office/drawing/2014/main" id="{B7618111-4516-4B4F-AEC6-C4CC57779033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4323134" y="1939912"/>
                <a:ext cx="667512" cy="667512"/>
                <a:chOff x="4768400" y="2804319"/>
                <a:chExt cx="547688" cy="547688"/>
              </a:xfrm>
              <a:solidFill>
                <a:schemeClr val="bg1"/>
              </a:solidFill>
            </p:grpSpPr>
            <p:sp>
              <p:nvSpPr>
                <p:cNvPr id="213" name="Freeform 706">
                  <a:extLst>
                    <a:ext uri="{FF2B5EF4-FFF2-40B4-BE49-F238E27FC236}">
                      <a16:creationId xmlns:a16="http://schemas.microsoft.com/office/drawing/2014/main" id="{061615B0-9CFA-4F0F-B765-3B82E2F65784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4768400" y="2804319"/>
                  <a:ext cx="547688" cy="547688"/>
                </a:xfrm>
                <a:custGeom>
                  <a:avLst/>
                  <a:gdLst>
                    <a:gd name="T0" fmla="*/ 400 w 800"/>
                    <a:gd name="T1" fmla="*/ 775 h 800"/>
                    <a:gd name="T2" fmla="*/ 24 w 800"/>
                    <a:gd name="T3" fmla="*/ 530 h 800"/>
                    <a:gd name="T4" fmla="*/ 142 w 800"/>
                    <a:gd name="T5" fmla="*/ 261 h 800"/>
                    <a:gd name="T6" fmla="*/ 172 w 800"/>
                    <a:gd name="T7" fmla="*/ 205 h 800"/>
                    <a:gd name="T8" fmla="*/ 173 w 800"/>
                    <a:gd name="T9" fmla="*/ 205 h 800"/>
                    <a:gd name="T10" fmla="*/ 183 w 800"/>
                    <a:gd name="T11" fmla="*/ 198 h 800"/>
                    <a:gd name="T12" fmla="*/ 178 w 800"/>
                    <a:gd name="T13" fmla="*/ 182 h 800"/>
                    <a:gd name="T14" fmla="*/ 174 w 800"/>
                    <a:gd name="T15" fmla="*/ 180 h 800"/>
                    <a:gd name="T16" fmla="*/ 156 w 800"/>
                    <a:gd name="T17" fmla="*/ 120 h 800"/>
                    <a:gd name="T18" fmla="*/ 134 w 800"/>
                    <a:gd name="T19" fmla="*/ 44 h 800"/>
                    <a:gd name="T20" fmla="*/ 177 w 800"/>
                    <a:gd name="T21" fmla="*/ 24 h 800"/>
                    <a:gd name="T22" fmla="*/ 224 w 800"/>
                    <a:gd name="T23" fmla="*/ 48 h 800"/>
                    <a:gd name="T24" fmla="*/ 289 w 800"/>
                    <a:gd name="T25" fmla="*/ 80 h 800"/>
                    <a:gd name="T26" fmla="*/ 353 w 800"/>
                    <a:gd name="T27" fmla="*/ 48 h 800"/>
                    <a:gd name="T28" fmla="*/ 400 w 800"/>
                    <a:gd name="T29" fmla="*/ 24 h 800"/>
                    <a:gd name="T30" fmla="*/ 400 w 800"/>
                    <a:gd name="T31" fmla="*/ 24 h 800"/>
                    <a:gd name="T32" fmla="*/ 446 w 800"/>
                    <a:gd name="T33" fmla="*/ 48 h 800"/>
                    <a:gd name="T34" fmla="*/ 511 w 800"/>
                    <a:gd name="T35" fmla="*/ 80 h 800"/>
                    <a:gd name="T36" fmla="*/ 576 w 800"/>
                    <a:gd name="T37" fmla="*/ 48 h 800"/>
                    <a:gd name="T38" fmla="*/ 622 w 800"/>
                    <a:gd name="T39" fmla="*/ 24 h 800"/>
                    <a:gd name="T40" fmla="*/ 666 w 800"/>
                    <a:gd name="T41" fmla="*/ 44 h 800"/>
                    <a:gd name="T42" fmla="*/ 643 w 800"/>
                    <a:gd name="T43" fmla="*/ 120 h 800"/>
                    <a:gd name="T44" fmla="*/ 626 w 800"/>
                    <a:gd name="T45" fmla="*/ 180 h 800"/>
                    <a:gd name="T46" fmla="*/ 621 w 800"/>
                    <a:gd name="T47" fmla="*/ 182 h 800"/>
                    <a:gd name="T48" fmla="*/ 616 w 800"/>
                    <a:gd name="T49" fmla="*/ 198 h 800"/>
                    <a:gd name="T50" fmla="*/ 627 w 800"/>
                    <a:gd name="T51" fmla="*/ 205 h 800"/>
                    <a:gd name="T52" fmla="*/ 628 w 800"/>
                    <a:gd name="T53" fmla="*/ 205 h 800"/>
                    <a:gd name="T54" fmla="*/ 658 w 800"/>
                    <a:gd name="T55" fmla="*/ 261 h 800"/>
                    <a:gd name="T56" fmla="*/ 775 w 800"/>
                    <a:gd name="T57" fmla="*/ 530 h 800"/>
                    <a:gd name="T58" fmla="*/ 400 w 800"/>
                    <a:gd name="T59" fmla="*/ 775 h 800"/>
                    <a:gd name="T60" fmla="*/ 675 w 800"/>
                    <a:gd name="T61" fmla="*/ 244 h 800"/>
                    <a:gd name="T62" fmla="*/ 664 w 800"/>
                    <a:gd name="T63" fmla="*/ 133 h 800"/>
                    <a:gd name="T64" fmla="*/ 690 w 800"/>
                    <a:gd name="T65" fmla="*/ 40 h 800"/>
                    <a:gd name="T66" fmla="*/ 687 w 800"/>
                    <a:gd name="T67" fmla="*/ 32 h 800"/>
                    <a:gd name="T68" fmla="*/ 622 w 800"/>
                    <a:gd name="T69" fmla="*/ 0 h 800"/>
                    <a:gd name="T70" fmla="*/ 557 w 800"/>
                    <a:gd name="T71" fmla="*/ 32 h 800"/>
                    <a:gd name="T72" fmla="*/ 511 w 800"/>
                    <a:gd name="T73" fmla="*/ 56 h 800"/>
                    <a:gd name="T74" fmla="*/ 465 w 800"/>
                    <a:gd name="T75" fmla="*/ 32 h 800"/>
                    <a:gd name="T76" fmla="*/ 400 w 800"/>
                    <a:gd name="T77" fmla="*/ 0 h 800"/>
                    <a:gd name="T78" fmla="*/ 400 w 800"/>
                    <a:gd name="T79" fmla="*/ 0 h 800"/>
                    <a:gd name="T80" fmla="*/ 335 w 800"/>
                    <a:gd name="T81" fmla="*/ 32 h 800"/>
                    <a:gd name="T82" fmla="*/ 289 w 800"/>
                    <a:gd name="T83" fmla="*/ 56 h 800"/>
                    <a:gd name="T84" fmla="*/ 242 w 800"/>
                    <a:gd name="T85" fmla="*/ 32 h 800"/>
                    <a:gd name="T86" fmla="*/ 177 w 800"/>
                    <a:gd name="T87" fmla="*/ 0 h 800"/>
                    <a:gd name="T88" fmla="*/ 112 w 800"/>
                    <a:gd name="T89" fmla="*/ 32 h 800"/>
                    <a:gd name="T90" fmla="*/ 110 w 800"/>
                    <a:gd name="T91" fmla="*/ 40 h 800"/>
                    <a:gd name="T92" fmla="*/ 136 w 800"/>
                    <a:gd name="T93" fmla="*/ 133 h 800"/>
                    <a:gd name="T94" fmla="*/ 124 w 800"/>
                    <a:gd name="T95" fmla="*/ 244 h 800"/>
                    <a:gd name="T96" fmla="*/ 0 w 800"/>
                    <a:gd name="T97" fmla="*/ 530 h 800"/>
                    <a:gd name="T98" fmla="*/ 400 w 800"/>
                    <a:gd name="T99" fmla="*/ 800 h 800"/>
                    <a:gd name="T100" fmla="*/ 800 w 800"/>
                    <a:gd name="T101" fmla="*/ 530 h 800"/>
                    <a:gd name="T102" fmla="*/ 675 w 800"/>
                    <a:gd name="T103" fmla="*/ 244 h 8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800" h="800">
                      <a:moveTo>
                        <a:pt x="400" y="775"/>
                      </a:moveTo>
                      <a:cubicBezTo>
                        <a:pt x="228" y="775"/>
                        <a:pt x="24" y="733"/>
                        <a:pt x="24" y="530"/>
                      </a:cubicBezTo>
                      <a:cubicBezTo>
                        <a:pt x="24" y="436"/>
                        <a:pt x="68" y="336"/>
                        <a:pt x="142" y="261"/>
                      </a:cubicBezTo>
                      <a:cubicBezTo>
                        <a:pt x="157" y="245"/>
                        <a:pt x="167" y="226"/>
                        <a:pt x="172" y="205"/>
                      </a:cubicBezTo>
                      <a:lnTo>
                        <a:pt x="173" y="205"/>
                      </a:lnTo>
                      <a:cubicBezTo>
                        <a:pt x="177" y="205"/>
                        <a:pt x="181" y="202"/>
                        <a:pt x="183" y="198"/>
                      </a:cubicBezTo>
                      <a:cubicBezTo>
                        <a:pt x="186" y="192"/>
                        <a:pt x="184" y="185"/>
                        <a:pt x="178" y="182"/>
                      </a:cubicBezTo>
                      <a:cubicBezTo>
                        <a:pt x="177" y="181"/>
                        <a:pt x="175" y="180"/>
                        <a:pt x="174" y="180"/>
                      </a:cubicBezTo>
                      <a:cubicBezTo>
                        <a:pt x="173" y="159"/>
                        <a:pt x="168" y="139"/>
                        <a:pt x="156" y="120"/>
                      </a:cubicBezTo>
                      <a:cubicBezTo>
                        <a:pt x="142" y="97"/>
                        <a:pt x="135" y="72"/>
                        <a:pt x="134" y="44"/>
                      </a:cubicBezTo>
                      <a:cubicBezTo>
                        <a:pt x="146" y="31"/>
                        <a:pt x="161" y="24"/>
                        <a:pt x="177" y="24"/>
                      </a:cubicBezTo>
                      <a:cubicBezTo>
                        <a:pt x="195" y="24"/>
                        <a:pt x="211" y="32"/>
                        <a:pt x="224" y="48"/>
                      </a:cubicBezTo>
                      <a:cubicBezTo>
                        <a:pt x="241" y="68"/>
                        <a:pt x="264" y="80"/>
                        <a:pt x="289" y="80"/>
                      </a:cubicBezTo>
                      <a:cubicBezTo>
                        <a:pt x="313" y="80"/>
                        <a:pt x="336" y="68"/>
                        <a:pt x="353" y="48"/>
                      </a:cubicBezTo>
                      <a:cubicBezTo>
                        <a:pt x="366" y="32"/>
                        <a:pt x="382" y="24"/>
                        <a:pt x="400" y="24"/>
                      </a:cubicBezTo>
                      <a:lnTo>
                        <a:pt x="400" y="24"/>
                      </a:lnTo>
                      <a:cubicBezTo>
                        <a:pt x="417" y="24"/>
                        <a:pt x="433" y="32"/>
                        <a:pt x="446" y="48"/>
                      </a:cubicBezTo>
                      <a:cubicBezTo>
                        <a:pt x="463" y="68"/>
                        <a:pt x="486" y="80"/>
                        <a:pt x="511" y="80"/>
                      </a:cubicBezTo>
                      <a:cubicBezTo>
                        <a:pt x="536" y="80"/>
                        <a:pt x="559" y="68"/>
                        <a:pt x="576" y="48"/>
                      </a:cubicBezTo>
                      <a:cubicBezTo>
                        <a:pt x="588" y="32"/>
                        <a:pt x="605" y="24"/>
                        <a:pt x="622" y="24"/>
                      </a:cubicBezTo>
                      <a:cubicBezTo>
                        <a:pt x="638" y="24"/>
                        <a:pt x="653" y="31"/>
                        <a:pt x="666" y="44"/>
                      </a:cubicBezTo>
                      <a:cubicBezTo>
                        <a:pt x="665" y="72"/>
                        <a:pt x="657" y="97"/>
                        <a:pt x="643" y="120"/>
                      </a:cubicBezTo>
                      <a:cubicBezTo>
                        <a:pt x="632" y="139"/>
                        <a:pt x="626" y="159"/>
                        <a:pt x="626" y="180"/>
                      </a:cubicBezTo>
                      <a:lnTo>
                        <a:pt x="621" y="182"/>
                      </a:lnTo>
                      <a:cubicBezTo>
                        <a:pt x="615" y="185"/>
                        <a:pt x="613" y="192"/>
                        <a:pt x="616" y="198"/>
                      </a:cubicBezTo>
                      <a:cubicBezTo>
                        <a:pt x="618" y="202"/>
                        <a:pt x="623" y="205"/>
                        <a:pt x="627" y="205"/>
                      </a:cubicBezTo>
                      <a:lnTo>
                        <a:pt x="628" y="205"/>
                      </a:lnTo>
                      <a:cubicBezTo>
                        <a:pt x="632" y="226"/>
                        <a:pt x="642" y="245"/>
                        <a:pt x="658" y="261"/>
                      </a:cubicBezTo>
                      <a:cubicBezTo>
                        <a:pt x="732" y="336"/>
                        <a:pt x="775" y="436"/>
                        <a:pt x="775" y="530"/>
                      </a:cubicBezTo>
                      <a:cubicBezTo>
                        <a:pt x="775" y="733"/>
                        <a:pt x="571" y="775"/>
                        <a:pt x="400" y="775"/>
                      </a:cubicBezTo>
                      <a:close/>
                      <a:moveTo>
                        <a:pt x="675" y="244"/>
                      </a:moveTo>
                      <a:cubicBezTo>
                        <a:pt x="646" y="215"/>
                        <a:pt x="641" y="169"/>
                        <a:pt x="664" y="133"/>
                      </a:cubicBezTo>
                      <a:cubicBezTo>
                        <a:pt x="681" y="105"/>
                        <a:pt x="690" y="73"/>
                        <a:pt x="690" y="40"/>
                      </a:cubicBezTo>
                      <a:cubicBezTo>
                        <a:pt x="690" y="37"/>
                        <a:pt x="689" y="34"/>
                        <a:pt x="687" y="32"/>
                      </a:cubicBezTo>
                      <a:cubicBezTo>
                        <a:pt x="670" y="11"/>
                        <a:pt x="647" y="0"/>
                        <a:pt x="622" y="0"/>
                      </a:cubicBezTo>
                      <a:cubicBezTo>
                        <a:pt x="597" y="0"/>
                        <a:pt x="574" y="11"/>
                        <a:pt x="557" y="32"/>
                      </a:cubicBezTo>
                      <a:cubicBezTo>
                        <a:pt x="545" y="47"/>
                        <a:pt x="528" y="56"/>
                        <a:pt x="511" y="56"/>
                      </a:cubicBezTo>
                      <a:cubicBezTo>
                        <a:pt x="494" y="56"/>
                        <a:pt x="477" y="47"/>
                        <a:pt x="465" y="32"/>
                      </a:cubicBezTo>
                      <a:cubicBezTo>
                        <a:pt x="447" y="11"/>
                        <a:pt x="424" y="0"/>
                        <a:pt x="400" y="0"/>
                      </a:cubicBezTo>
                      <a:lnTo>
                        <a:pt x="400" y="0"/>
                      </a:lnTo>
                      <a:cubicBezTo>
                        <a:pt x="375" y="0"/>
                        <a:pt x="352" y="11"/>
                        <a:pt x="335" y="32"/>
                      </a:cubicBezTo>
                      <a:cubicBezTo>
                        <a:pt x="322" y="47"/>
                        <a:pt x="306" y="56"/>
                        <a:pt x="289" y="56"/>
                      </a:cubicBezTo>
                      <a:cubicBezTo>
                        <a:pt x="271" y="56"/>
                        <a:pt x="255" y="47"/>
                        <a:pt x="242" y="32"/>
                      </a:cubicBezTo>
                      <a:cubicBezTo>
                        <a:pt x="225" y="11"/>
                        <a:pt x="202" y="0"/>
                        <a:pt x="177" y="0"/>
                      </a:cubicBezTo>
                      <a:cubicBezTo>
                        <a:pt x="153" y="0"/>
                        <a:pt x="130" y="11"/>
                        <a:pt x="112" y="32"/>
                      </a:cubicBezTo>
                      <a:cubicBezTo>
                        <a:pt x="111" y="34"/>
                        <a:pt x="110" y="37"/>
                        <a:pt x="110" y="40"/>
                      </a:cubicBezTo>
                      <a:cubicBezTo>
                        <a:pt x="110" y="73"/>
                        <a:pt x="118" y="105"/>
                        <a:pt x="136" y="133"/>
                      </a:cubicBezTo>
                      <a:cubicBezTo>
                        <a:pt x="158" y="169"/>
                        <a:pt x="153" y="215"/>
                        <a:pt x="124" y="244"/>
                      </a:cubicBezTo>
                      <a:cubicBezTo>
                        <a:pt x="46" y="323"/>
                        <a:pt x="0" y="430"/>
                        <a:pt x="0" y="530"/>
                      </a:cubicBezTo>
                      <a:cubicBezTo>
                        <a:pt x="0" y="706"/>
                        <a:pt x="138" y="800"/>
                        <a:pt x="400" y="800"/>
                      </a:cubicBezTo>
                      <a:cubicBezTo>
                        <a:pt x="661" y="800"/>
                        <a:pt x="800" y="706"/>
                        <a:pt x="800" y="530"/>
                      </a:cubicBezTo>
                      <a:cubicBezTo>
                        <a:pt x="800" y="430"/>
                        <a:pt x="753" y="323"/>
                        <a:pt x="675" y="24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4" name="Freeform 707">
                  <a:extLst>
                    <a:ext uri="{FF2B5EF4-FFF2-40B4-BE49-F238E27FC236}">
                      <a16:creationId xmlns:a16="http://schemas.microsoft.com/office/drawing/2014/main" id="{FC793D42-49E6-4919-B216-A91F4664BB1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3350" y="2961482"/>
                  <a:ext cx="30163" cy="17463"/>
                </a:xfrm>
                <a:custGeom>
                  <a:avLst/>
                  <a:gdLst>
                    <a:gd name="T0" fmla="*/ 12 w 44"/>
                    <a:gd name="T1" fmla="*/ 24 h 25"/>
                    <a:gd name="T2" fmla="*/ 31 w 44"/>
                    <a:gd name="T3" fmla="*/ 25 h 25"/>
                    <a:gd name="T4" fmla="*/ 31 w 44"/>
                    <a:gd name="T5" fmla="*/ 25 h 25"/>
                    <a:gd name="T6" fmla="*/ 44 w 44"/>
                    <a:gd name="T7" fmla="*/ 14 h 25"/>
                    <a:gd name="T8" fmla="*/ 32 w 44"/>
                    <a:gd name="T9" fmla="*/ 1 h 25"/>
                    <a:gd name="T10" fmla="*/ 13 w 44"/>
                    <a:gd name="T11" fmla="*/ 0 h 25"/>
                    <a:gd name="T12" fmla="*/ 0 w 44"/>
                    <a:gd name="T13" fmla="*/ 11 h 25"/>
                    <a:gd name="T14" fmla="*/ 12 w 44"/>
                    <a:gd name="T15" fmla="*/ 24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25">
                      <a:moveTo>
                        <a:pt x="12" y="24"/>
                      </a:moveTo>
                      <a:cubicBezTo>
                        <a:pt x="18" y="25"/>
                        <a:pt x="24" y="25"/>
                        <a:pt x="31" y="25"/>
                      </a:cubicBezTo>
                      <a:lnTo>
                        <a:pt x="31" y="25"/>
                      </a:lnTo>
                      <a:cubicBezTo>
                        <a:pt x="38" y="25"/>
                        <a:pt x="43" y="20"/>
                        <a:pt x="44" y="14"/>
                      </a:cubicBezTo>
                      <a:cubicBezTo>
                        <a:pt x="44" y="7"/>
                        <a:pt x="39" y="1"/>
                        <a:pt x="32" y="1"/>
                      </a:cubicBezTo>
                      <a:cubicBezTo>
                        <a:pt x="26" y="1"/>
                        <a:pt x="19" y="1"/>
                        <a:pt x="13" y="0"/>
                      </a:cubicBezTo>
                      <a:cubicBezTo>
                        <a:pt x="6" y="0"/>
                        <a:pt x="1" y="5"/>
                        <a:pt x="0" y="11"/>
                      </a:cubicBezTo>
                      <a:cubicBezTo>
                        <a:pt x="0" y="18"/>
                        <a:pt x="5" y="24"/>
                        <a:pt x="12" y="2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5" name="Freeform 708">
                  <a:extLst>
                    <a:ext uri="{FF2B5EF4-FFF2-40B4-BE49-F238E27FC236}">
                      <a16:creationId xmlns:a16="http://schemas.microsoft.com/office/drawing/2014/main" id="{7A702BE7-9CCE-4C6A-BE34-B2CD7E6343E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55725" y="2955132"/>
                  <a:ext cx="30163" cy="19050"/>
                </a:xfrm>
                <a:custGeom>
                  <a:avLst/>
                  <a:gdLst>
                    <a:gd name="T0" fmla="*/ 11 w 45"/>
                    <a:gd name="T1" fmla="*/ 25 h 29"/>
                    <a:gd name="T2" fmla="*/ 30 w 45"/>
                    <a:gd name="T3" fmla="*/ 28 h 29"/>
                    <a:gd name="T4" fmla="*/ 32 w 45"/>
                    <a:gd name="T5" fmla="*/ 29 h 29"/>
                    <a:gd name="T6" fmla="*/ 44 w 45"/>
                    <a:gd name="T7" fmla="*/ 18 h 29"/>
                    <a:gd name="T8" fmla="*/ 34 w 45"/>
                    <a:gd name="T9" fmla="*/ 4 h 29"/>
                    <a:gd name="T10" fmla="*/ 16 w 45"/>
                    <a:gd name="T11" fmla="*/ 1 h 29"/>
                    <a:gd name="T12" fmla="*/ 1 w 45"/>
                    <a:gd name="T13" fmla="*/ 11 h 29"/>
                    <a:gd name="T14" fmla="*/ 11 w 45"/>
                    <a:gd name="T15" fmla="*/ 25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29">
                      <a:moveTo>
                        <a:pt x="11" y="25"/>
                      </a:moveTo>
                      <a:cubicBezTo>
                        <a:pt x="17" y="26"/>
                        <a:pt x="24" y="27"/>
                        <a:pt x="30" y="28"/>
                      </a:cubicBezTo>
                      <a:lnTo>
                        <a:pt x="32" y="29"/>
                      </a:lnTo>
                      <a:cubicBezTo>
                        <a:pt x="38" y="29"/>
                        <a:pt x="43" y="24"/>
                        <a:pt x="44" y="18"/>
                      </a:cubicBezTo>
                      <a:cubicBezTo>
                        <a:pt x="45" y="12"/>
                        <a:pt x="41" y="5"/>
                        <a:pt x="34" y="4"/>
                      </a:cubicBezTo>
                      <a:cubicBezTo>
                        <a:pt x="28" y="3"/>
                        <a:pt x="22" y="2"/>
                        <a:pt x="16" y="1"/>
                      </a:cubicBezTo>
                      <a:cubicBezTo>
                        <a:pt x="9" y="0"/>
                        <a:pt x="3" y="4"/>
                        <a:pt x="1" y="11"/>
                      </a:cubicBezTo>
                      <a:cubicBezTo>
                        <a:pt x="0" y="17"/>
                        <a:pt x="4" y="24"/>
                        <a:pt x="1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6" name="Freeform 709">
                  <a:extLst>
                    <a:ext uri="{FF2B5EF4-FFF2-40B4-BE49-F238E27FC236}">
                      <a16:creationId xmlns:a16="http://schemas.microsoft.com/office/drawing/2014/main" id="{FAF452B1-3FBA-4C46-893A-858443AE758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8600" y="2955132"/>
                  <a:ext cx="30163" cy="19050"/>
                </a:xfrm>
                <a:custGeom>
                  <a:avLst/>
                  <a:gdLst>
                    <a:gd name="T0" fmla="*/ 13 w 45"/>
                    <a:gd name="T1" fmla="*/ 28 h 28"/>
                    <a:gd name="T2" fmla="*/ 15 w 45"/>
                    <a:gd name="T3" fmla="*/ 28 h 28"/>
                    <a:gd name="T4" fmla="*/ 34 w 45"/>
                    <a:gd name="T5" fmla="*/ 25 h 28"/>
                    <a:gd name="T6" fmla="*/ 43 w 45"/>
                    <a:gd name="T7" fmla="*/ 11 h 28"/>
                    <a:gd name="T8" fmla="*/ 29 w 45"/>
                    <a:gd name="T9" fmla="*/ 1 h 28"/>
                    <a:gd name="T10" fmla="*/ 11 w 45"/>
                    <a:gd name="T11" fmla="*/ 4 h 28"/>
                    <a:gd name="T12" fmla="*/ 1 w 45"/>
                    <a:gd name="T13" fmla="*/ 18 h 28"/>
                    <a:gd name="T14" fmla="*/ 13 w 45"/>
                    <a:gd name="T15" fmla="*/ 28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28">
                      <a:moveTo>
                        <a:pt x="13" y="28"/>
                      </a:moveTo>
                      <a:lnTo>
                        <a:pt x="15" y="28"/>
                      </a:lnTo>
                      <a:cubicBezTo>
                        <a:pt x="21" y="27"/>
                        <a:pt x="27" y="26"/>
                        <a:pt x="34" y="25"/>
                      </a:cubicBezTo>
                      <a:cubicBezTo>
                        <a:pt x="40" y="24"/>
                        <a:pt x="45" y="17"/>
                        <a:pt x="43" y="11"/>
                      </a:cubicBezTo>
                      <a:cubicBezTo>
                        <a:pt x="42" y="4"/>
                        <a:pt x="36" y="0"/>
                        <a:pt x="29" y="1"/>
                      </a:cubicBezTo>
                      <a:cubicBezTo>
                        <a:pt x="23" y="2"/>
                        <a:pt x="17" y="3"/>
                        <a:pt x="11" y="4"/>
                      </a:cubicBezTo>
                      <a:cubicBezTo>
                        <a:pt x="4" y="5"/>
                        <a:pt x="0" y="12"/>
                        <a:pt x="1" y="18"/>
                      </a:cubicBezTo>
                      <a:cubicBezTo>
                        <a:pt x="2" y="24"/>
                        <a:pt x="7" y="28"/>
                        <a:pt x="13" y="2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710">
                  <a:extLst>
                    <a:ext uri="{FF2B5EF4-FFF2-40B4-BE49-F238E27FC236}">
                      <a16:creationId xmlns:a16="http://schemas.microsoft.com/office/drawing/2014/main" id="{743910A7-05BF-424D-B1F2-FB1BAE2DC420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08100" y="2942432"/>
                  <a:ext cx="31750" cy="20638"/>
                </a:xfrm>
                <a:custGeom>
                  <a:avLst/>
                  <a:gdLst>
                    <a:gd name="T0" fmla="*/ 32 w 46"/>
                    <a:gd name="T1" fmla="*/ 32 h 32"/>
                    <a:gd name="T2" fmla="*/ 44 w 46"/>
                    <a:gd name="T3" fmla="*/ 23 h 32"/>
                    <a:gd name="T4" fmla="*/ 36 w 46"/>
                    <a:gd name="T5" fmla="*/ 8 h 32"/>
                    <a:gd name="T6" fmla="*/ 18 w 46"/>
                    <a:gd name="T7" fmla="*/ 2 h 32"/>
                    <a:gd name="T8" fmla="*/ 3 w 46"/>
                    <a:gd name="T9" fmla="*/ 9 h 32"/>
                    <a:gd name="T10" fmla="*/ 10 w 46"/>
                    <a:gd name="T11" fmla="*/ 25 h 32"/>
                    <a:gd name="T12" fmla="*/ 28 w 46"/>
                    <a:gd name="T13" fmla="*/ 31 h 32"/>
                    <a:gd name="T14" fmla="*/ 32 w 46"/>
                    <a:gd name="T15" fmla="*/ 32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6" h="32">
                      <a:moveTo>
                        <a:pt x="32" y="32"/>
                      </a:moveTo>
                      <a:cubicBezTo>
                        <a:pt x="37" y="32"/>
                        <a:pt x="42" y="28"/>
                        <a:pt x="44" y="23"/>
                      </a:cubicBezTo>
                      <a:cubicBezTo>
                        <a:pt x="46" y="17"/>
                        <a:pt x="42" y="10"/>
                        <a:pt x="36" y="8"/>
                      </a:cubicBezTo>
                      <a:cubicBezTo>
                        <a:pt x="30" y="6"/>
                        <a:pt x="24" y="4"/>
                        <a:pt x="18" y="2"/>
                      </a:cubicBezTo>
                      <a:cubicBezTo>
                        <a:pt x="12" y="0"/>
                        <a:pt x="5" y="3"/>
                        <a:pt x="3" y="9"/>
                      </a:cubicBezTo>
                      <a:cubicBezTo>
                        <a:pt x="0" y="15"/>
                        <a:pt x="4" y="22"/>
                        <a:pt x="10" y="25"/>
                      </a:cubicBezTo>
                      <a:cubicBezTo>
                        <a:pt x="16" y="27"/>
                        <a:pt x="22" y="29"/>
                        <a:pt x="28" y="31"/>
                      </a:cubicBezTo>
                      <a:lnTo>
                        <a:pt x="32" y="3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711">
                  <a:extLst>
                    <a:ext uri="{FF2B5EF4-FFF2-40B4-BE49-F238E27FC236}">
                      <a16:creationId xmlns:a16="http://schemas.microsoft.com/office/drawing/2014/main" id="{84CD8175-8FF3-4008-B1A0-AEE0D736F3AB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0975" y="2961482"/>
                  <a:ext cx="30163" cy="17463"/>
                </a:xfrm>
                <a:custGeom>
                  <a:avLst/>
                  <a:gdLst>
                    <a:gd name="T0" fmla="*/ 12 w 44"/>
                    <a:gd name="T1" fmla="*/ 25 h 25"/>
                    <a:gd name="T2" fmla="*/ 13 w 44"/>
                    <a:gd name="T3" fmla="*/ 25 h 25"/>
                    <a:gd name="T4" fmla="*/ 32 w 44"/>
                    <a:gd name="T5" fmla="*/ 24 h 25"/>
                    <a:gd name="T6" fmla="*/ 43 w 44"/>
                    <a:gd name="T7" fmla="*/ 11 h 25"/>
                    <a:gd name="T8" fmla="*/ 30 w 44"/>
                    <a:gd name="T9" fmla="*/ 0 h 25"/>
                    <a:gd name="T10" fmla="*/ 12 w 44"/>
                    <a:gd name="T11" fmla="*/ 1 h 25"/>
                    <a:gd name="T12" fmla="*/ 0 w 44"/>
                    <a:gd name="T13" fmla="*/ 14 h 25"/>
                    <a:gd name="T14" fmla="*/ 12 w 44"/>
                    <a:gd name="T15" fmla="*/ 2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25">
                      <a:moveTo>
                        <a:pt x="12" y="25"/>
                      </a:moveTo>
                      <a:lnTo>
                        <a:pt x="13" y="25"/>
                      </a:lnTo>
                      <a:cubicBezTo>
                        <a:pt x="19" y="25"/>
                        <a:pt x="26" y="25"/>
                        <a:pt x="32" y="24"/>
                      </a:cubicBezTo>
                      <a:cubicBezTo>
                        <a:pt x="39" y="24"/>
                        <a:pt x="44" y="18"/>
                        <a:pt x="43" y="11"/>
                      </a:cubicBezTo>
                      <a:cubicBezTo>
                        <a:pt x="43" y="5"/>
                        <a:pt x="37" y="0"/>
                        <a:pt x="30" y="0"/>
                      </a:cubicBezTo>
                      <a:cubicBezTo>
                        <a:pt x="24" y="1"/>
                        <a:pt x="18" y="1"/>
                        <a:pt x="12" y="1"/>
                      </a:cubicBezTo>
                      <a:cubicBezTo>
                        <a:pt x="5" y="1"/>
                        <a:pt x="0" y="7"/>
                        <a:pt x="0" y="14"/>
                      </a:cubicBezTo>
                      <a:cubicBezTo>
                        <a:pt x="0" y="20"/>
                        <a:pt x="6" y="25"/>
                        <a:pt x="12" y="2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712">
                  <a:extLst>
                    <a:ext uri="{FF2B5EF4-FFF2-40B4-BE49-F238E27FC236}">
                      <a16:creationId xmlns:a16="http://schemas.microsoft.com/office/drawing/2014/main" id="{1090B07B-3C15-4300-9336-660CC7C46B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4638" y="2942432"/>
                  <a:ext cx="30163" cy="20638"/>
                </a:xfrm>
                <a:custGeom>
                  <a:avLst/>
                  <a:gdLst>
                    <a:gd name="T0" fmla="*/ 27 w 45"/>
                    <a:gd name="T1" fmla="*/ 2 h 31"/>
                    <a:gd name="T2" fmla="*/ 10 w 45"/>
                    <a:gd name="T3" fmla="*/ 8 h 31"/>
                    <a:gd name="T4" fmla="*/ 2 w 45"/>
                    <a:gd name="T5" fmla="*/ 23 h 31"/>
                    <a:gd name="T6" fmla="*/ 14 w 45"/>
                    <a:gd name="T7" fmla="*/ 31 h 31"/>
                    <a:gd name="T8" fmla="*/ 17 w 45"/>
                    <a:gd name="T9" fmla="*/ 31 h 31"/>
                    <a:gd name="T10" fmla="*/ 36 w 45"/>
                    <a:gd name="T11" fmla="*/ 25 h 31"/>
                    <a:gd name="T12" fmla="*/ 43 w 45"/>
                    <a:gd name="T13" fmla="*/ 9 h 31"/>
                    <a:gd name="T14" fmla="*/ 27 w 45"/>
                    <a:gd name="T15" fmla="*/ 2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5" h="31">
                      <a:moveTo>
                        <a:pt x="27" y="2"/>
                      </a:moveTo>
                      <a:cubicBezTo>
                        <a:pt x="22" y="4"/>
                        <a:pt x="16" y="6"/>
                        <a:pt x="10" y="8"/>
                      </a:cubicBezTo>
                      <a:cubicBezTo>
                        <a:pt x="3" y="10"/>
                        <a:pt x="0" y="17"/>
                        <a:pt x="2" y="23"/>
                      </a:cubicBezTo>
                      <a:cubicBezTo>
                        <a:pt x="4" y="28"/>
                        <a:pt x="8" y="31"/>
                        <a:pt x="14" y="31"/>
                      </a:cubicBezTo>
                      <a:lnTo>
                        <a:pt x="17" y="31"/>
                      </a:lnTo>
                      <a:cubicBezTo>
                        <a:pt x="23" y="29"/>
                        <a:pt x="30" y="27"/>
                        <a:pt x="36" y="25"/>
                      </a:cubicBezTo>
                      <a:cubicBezTo>
                        <a:pt x="42" y="22"/>
                        <a:pt x="45" y="15"/>
                        <a:pt x="43" y="9"/>
                      </a:cubicBezTo>
                      <a:cubicBezTo>
                        <a:pt x="41" y="3"/>
                        <a:pt x="34" y="0"/>
                        <a:pt x="2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0" name="Freeform 713">
                  <a:extLst>
                    <a:ext uri="{FF2B5EF4-FFF2-40B4-BE49-F238E27FC236}">
                      <a16:creationId xmlns:a16="http://schemas.microsoft.com/office/drawing/2014/main" id="{5206159A-EA1B-4EFC-95C4-F50A983112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4938" y="3083719"/>
                  <a:ext cx="74613" cy="150813"/>
                </a:xfrm>
                <a:custGeom>
                  <a:avLst/>
                  <a:gdLst>
                    <a:gd name="T0" fmla="*/ 109 w 109"/>
                    <a:gd name="T1" fmla="*/ 148 h 220"/>
                    <a:gd name="T2" fmla="*/ 55 w 109"/>
                    <a:gd name="T3" fmla="*/ 98 h 220"/>
                    <a:gd name="T4" fmla="*/ 24 w 109"/>
                    <a:gd name="T5" fmla="*/ 71 h 220"/>
                    <a:gd name="T6" fmla="*/ 55 w 109"/>
                    <a:gd name="T7" fmla="*/ 45 h 220"/>
                    <a:gd name="T8" fmla="*/ 83 w 109"/>
                    <a:gd name="T9" fmla="*/ 62 h 220"/>
                    <a:gd name="T10" fmla="*/ 99 w 109"/>
                    <a:gd name="T11" fmla="*/ 69 h 220"/>
                    <a:gd name="T12" fmla="*/ 105 w 109"/>
                    <a:gd name="T13" fmla="*/ 53 h 220"/>
                    <a:gd name="T14" fmla="*/ 67 w 109"/>
                    <a:gd name="T15" fmla="*/ 22 h 220"/>
                    <a:gd name="T16" fmla="*/ 67 w 109"/>
                    <a:gd name="T17" fmla="*/ 12 h 220"/>
                    <a:gd name="T18" fmla="*/ 55 w 109"/>
                    <a:gd name="T19" fmla="*/ 0 h 220"/>
                    <a:gd name="T20" fmla="*/ 43 w 109"/>
                    <a:gd name="T21" fmla="*/ 12 h 220"/>
                    <a:gd name="T22" fmla="*/ 43 w 109"/>
                    <a:gd name="T23" fmla="*/ 22 h 220"/>
                    <a:gd name="T24" fmla="*/ 0 w 109"/>
                    <a:gd name="T25" fmla="*/ 71 h 220"/>
                    <a:gd name="T26" fmla="*/ 55 w 109"/>
                    <a:gd name="T27" fmla="*/ 122 h 220"/>
                    <a:gd name="T28" fmla="*/ 85 w 109"/>
                    <a:gd name="T29" fmla="*/ 148 h 220"/>
                    <a:gd name="T30" fmla="*/ 55 w 109"/>
                    <a:gd name="T31" fmla="*/ 175 h 220"/>
                    <a:gd name="T32" fmla="*/ 26 w 109"/>
                    <a:gd name="T33" fmla="*/ 157 h 220"/>
                    <a:gd name="T34" fmla="*/ 11 w 109"/>
                    <a:gd name="T35" fmla="*/ 151 h 220"/>
                    <a:gd name="T36" fmla="*/ 4 w 109"/>
                    <a:gd name="T37" fmla="*/ 167 h 220"/>
                    <a:gd name="T38" fmla="*/ 43 w 109"/>
                    <a:gd name="T39" fmla="*/ 198 h 220"/>
                    <a:gd name="T40" fmla="*/ 43 w 109"/>
                    <a:gd name="T41" fmla="*/ 208 h 220"/>
                    <a:gd name="T42" fmla="*/ 55 w 109"/>
                    <a:gd name="T43" fmla="*/ 220 h 220"/>
                    <a:gd name="T44" fmla="*/ 67 w 109"/>
                    <a:gd name="T45" fmla="*/ 208 h 220"/>
                    <a:gd name="T46" fmla="*/ 67 w 109"/>
                    <a:gd name="T47" fmla="*/ 198 h 220"/>
                    <a:gd name="T48" fmla="*/ 109 w 109"/>
                    <a:gd name="T49" fmla="*/ 148 h 2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09" h="220">
                      <a:moveTo>
                        <a:pt x="109" y="148"/>
                      </a:moveTo>
                      <a:cubicBezTo>
                        <a:pt x="109" y="124"/>
                        <a:pt x="95" y="98"/>
                        <a:pt x="55" y="98"/>
                      </a:cubicBezTo>
                      <a:cubicBezTo>
                        <a:pt x="35" y="98"/>
                        <a:pt x="24" y="89"/>
                        <a:pt x="24" y="71"/>
                      </a:cubicBezTo>
                      <a:cubicBezTo>
                        <a:pt x="24" y="57"/>
                        <a:pt x="38" y="45"/>
                        <a:pt x="55" y="45"/>
                      </a:cubicBezTo>
                      <a:cubicBezTo>
                        <a:pt x="67" y="45"/>
                        <a:pt x="79" y="52"/>
                        <a:pt x="83" y="62"/>
                      </a:cubicBezTo>
                      <a:cubicBezTo>
                        <a:pt x="86" y="69"/>
                        <a:pt x="93" y="71"/>
                        <a:pt x="99" y="69"/>
                      </a:cubicBezTo>
                      <a:cubicBezTo>
                        <a:pt x="105" y="66"/>
                        <a:pt x="108" y="59"/>
                        <a:pt x="105" y="53"/>
                      </a:cubicBezTo>
                      <a:cubicBezTo>
                        <a:pt x="99" y="37"/>
                        <a:pt x="84" y="26"/>
                        <a:pt x="67" y="22"/>
                      </a:cubicBezTo>
                      <a:lnTo>
                        <a:pt x="67" y="12"/>
                      </a:lnTo>
                      <a:cubicBezTo>
                        <a:pt x="67" y="5"/>
                        <a:pt x="61" y="0"/>
                        <a:pt x="55" y="0"/>
                      </a:cubicBezTo>
                      <a:cubicBezTo>
                        <a:pt x="48" y="0"/>
                        <a:pt x="43" y="5"/>
                        <a:pt x="43" y="12"/>
                      </a:cubicBezTo>
                      <a:lnTo>
                        <a:pt x="43" y="22"/>
                      </a:lnTo>
                      <a:cubicBezTo>
                        <a:pt x="18" y="27"/>
                        <a:pt x="0" y="47"/>
                        <a:pt x="0" y="71"/>
                      </a:cubicBezTo>
                      <a:cubicBezTo>
                        <a:pt x="0" y="96"/>
                        <a:pt x="14" y="122"/>
                        <a:pt x="55" y="122"/>
                      </a:cubicBezTo>
                      <a:cubicBezTo>
                        <a:pt x="75" y="122"/>
                        <a:pt x="85" y="131"/>
                        <a:pt x="85" y="148"/>
                      </a:cubicBezTo>
                      <a:cubicBezTo>
                        <a:pt x="85" y="163"/>
                        <a:pt x="71" y="175"/>
                        <a:pt x="55" y="175"/>
                      </a:cubicBezTo>
                      <a:cubicBezTo>
                        <a:pt x="42" y="175"/>
                        <a:pt x="31" y="168"/>
                        <a:pt x="26" y="157"/>
                      </a:cubicBezTo>
                      <a:cubicBezTo>
                        <a:pt x="24" y="151"/>
                        <a:pt x="17" y="148"/>
                        <a:pt x="11" y="151"/>
                      </a:cubicBezTo>
                      <a:cubicBezTo>
                        <a:pt x="4" y="154"/>
                        <a:pt x="1" y="161"/>
                        <a:pt x="4" y="167"/>
                      </a:cubicBezTo>
                      <a:cubicBezTo>
                        <a:pt x="11" y="183"/>
                        <a:pt x="25" y="194"/>
                        <a:pt x="43" y="198"/>
                      </a:cubicBezTo>
                      <a:lnTo>
                        <a:pt x="43" y="208"/>
                      </a:lnTo>
                      <a:cubicBezTo>
                        <a:pt x="43" y="215"/>
                        <a:pt x="48" y="220"/>
                        <a:pt x="55" y="220"/>
                      </a:cubicBezTo>
                      <a:cubicBezTo>
                        <a:pt x="61" y="220"/>
                        <a:pt x="67" y="215"/>
                        <a:pt x="67" y="208"/>
                      </a:cubicBezTo>
                      <a:lnTo>
                        <a:pt x="67" y="198"/>
                      </a:lnTo>
                      <a:cubicBezTo>
                        <a:pt x="91" y="193"/>
                        <a:pt x="109" y="172"/>
                        <a:pt x="109" y="14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714">
                  <a:extLst>
                    <a:ext uri="{FF2B5EF4-FFF2-40B4-BE49-F238E27FC236}">
                      <a16:creationId xmlns:a16="http://schemas.microsoft.com/office/drawing/2014/main" id="{B2C4F47C-9CDA-4D23-A16C-600CADEE05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20813" y="3040857"/>
                  <a:ext cx="28575" cy="17463"/>
                </a:xfrm>
                <a:custGeom>
                  <a:avLst/>
                  <a:gdLst>
                    <a:gd name="T0" fmla="*/ 1 w 43"/>
                    <a:gd name="T1" fmla="*/ 15 h 26"/>
                    <a:gd name="T2" fmla="*/ 13 w 43"/>
                    <a:gd name="T3" fmla="*/ 26 h 26"/>
                    <a:gd name="T4" fmla="*/ 14 w 43"/>
                    <a:gd name="T5" fmla="*/ 25 h 26"/>
                    <a:gd name="T6" fmla="*/ 31 w 43"/>
                    <a:gd name="T7" fmla="*/ 24 h 26"/>
                    <a:gd name="T8" fmla="*/ 43 w 43"/>
                    <a:gd name="T9" fmla="*/ 12 h 26"/>
                    <a:gd name="T10" fmla="*/ 31 w 43"/>
                    <a:gd name="T11" fmla="*/ 0 h 26"/>
                    <a:gd name="T12" fmla="*/ 31 w 43"/>
                    <a:gd name="T13" fmla="*/ 0 h 26"/>
                    <a:gd name="T14" fmla="*/ 11 w 43"/>
                    <a:gd name="T15" fmla="*/ 1 h 26"/>
                    <a:gd name="T16" fmla="*/ 1 w 43"/>
                    <a:gd name="T17" fmla="*/ 1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3" h="26">
                      <a:moveTo>
                        <a:pt x="1" y="15"/>
                      </a:moveTo>
                      <a:cubicBezTo>
                        <a:pt x="1" y="21"/>
                        <a:pt x="7" y="26"/>
                        <a:pt x="13" y="26"/>
                      </a:cubicBezTo>
                      <a:lnTo>
                        <a:pt x="14" y="25"/>
                      </a:lnTo>
                      <a:cubicBezTo>
                        <a:pt x="20" y="25"/>
                        <a:pt x="25" y="24"/>
                        <a:pt x="31" y="24"/>
                      </a:cubicBezTo>
                      <a:cubicBezTo>
                        <a:pt x="38" y="24"/>
                        <a:pt x="43" y="19"/>
                        <a:pt x="43" y="12"/>
                      </a:cubicBezTo>
                      <a:cubicBezTo>
                        <a:pt x="43" y="6"/>
                        <a:pt x="37" y="0"/>
                        <a:pt x="31" y="0"/>
                      </a:cubicBezTo>
                      <a:lnTo>
                        <a:pt x="31" y="0"/>
                      </a:lnTo>
                      <a:cubicBezTo>
                        <a:pt x="24" y="0"/>
                        <a:pt x="18" y="1"/>
                        <a:pt x="11" y="1"/>
                      </a:cubicBezTo>
                      <a:cubicBezTo>
                        <a:pt x="5" y="2"/>
                        <a:pt x="0" y="8"/>
                        <a:pt x="1" y="1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715">
                  <a:extLst>
                    <a:ext uri="{FF2B5EF4-FFF2-40B4-BE49-F238E27FC236}">
                      <a16:creationId xmlns:a16="http://schemas.microsoft.com/office/drawing/2014/main" id="{54002085-4E92-4566-86F6-979E3E98A42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25588" y="3193257"/>
                  <a:ext cx="25400" cy="28575"/>
                </a:xfrm>
                <a:custGeom>
                  <a:avLst/>
                  <a:gdLst>
                    <a:gd name="T0" fmla="*/ 27 w 36"/>
                    <a:gd name="T1" fmla="*/ 3 h 42"/>
                    <a:gd name="T2" fmla="*/ 11 w 36"/>
                    <a:gd name="T3" fmla="*/ 9 h 42"/>
                    <a:gd name="T4" fmla="*/ 4 w 36"/>
                    <a:gd name="T5" fmla="*/ 24 h 42"/>
                    <a:gd name="T6" fmla="*/ 8 w 36"/>
                    <a:gd name="T7" fmla="*/ 40 h 42"/>
                    <a:gd name="T8" fmla="*/ 14 w 36"/>
                    <a:gd name="T9" fmla="*/ 42 h 42"/>
                    <a:gd name="T10" fmla="*/ 25 w 36"/>
                    <a:gd name="T11" fmla="*/ 36 h 42"/>
                    <a:gd name="T12" fmla="*/ 34 w 36"/>
                    <a:gd name="T13" fmla="*/ 19 h 42"/>
                    <a:gd name="T14" fmla="*/ 27 w 36"/>
                    <a:gd name="T15" fmla="*/ 3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6" h="42">
                      <a:moveTo>
                        <a:pt x="27" y="3"/>
                      </a:moveTo>
                      <a:cubicBezTo>
                        <a:pt x="21" y="0"/>
                        <a:pt x="14" y="3"/>
                        <a:pt x="11" y="9"/>
                      </a:cubicBezTo>
                      <a:cubicBezTo>
                        <a:pt x="9" y="14"/>
                        <a:pt x="7" y="19"/>
                        <a:pt x="4" y="24"/>
                      </a:cubicBezTo>
                      <a:cubicBezTo>
                        <a:pt x="0" y="29"/>
                        <a:pt x="2" y="37"/>
                        <a:pt x="8" y="40"/>
                      </a:cubicBezTo>
                      <a:cubicBezTo>
                        <a:pt x="10" y="41"/>
                        <a:pt x="12" y="42"/>
                        <a:pt x="14" y="42"/>
                      </a:cubicBezTo>
                      <a:cubicBezTo>
                        <a:pt x="18" y="42"/>
                        <a:pt x="22" y="40"/>
                        <a:pt x="25" y="36"/>
                      </a:cubicBezTo>
                      <a:cubicBezTo>
                        <a:pt x="28" y="30"/>
                        <a:pt x="31" y="24"/>
                        <a:pt x="34" y="19"/>
                      </a:cubicBezTo>
                      <a:cubicBezTo>
                        <a:pt x="36" y="12"/>
                        <a:pt x="34" y="5"/>
                        <a:pt x="27" y="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716">
                  <a:extLst>
                    <a:ext uri="{FF2B5EF4-FFF2-40B4-BE49-F238E27FC236}">
                      <a16:creationId xmlns:a16="http://schemas.microsoft.com/office/drawing/2014/main" id="{FD7BBC53-B0B8-46B8-A335-EA4C0A60C16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95425" y="3231357"/>
                  <a:ext cx="28575" cy="25400"/>
                </a:xfrm>
                <a:custGeom>
                  <a:avLst/>
                  <a:gdLst>
                    <a:gd name="T0" fmla="*/ 20 w 41"/>
                    <a:gd name="T1" fmla="*/ 4 h 37"/>
                    <a:gd name="T2" fmla="*/ 7 w 41"/>
                    <a:gd name="T3" fmla="*/ 15 h 37"/>
                    <a:gd name="T4" fmla="*/ 4 w 41"/>
                    <a:gd name="T5" fmla="*/ 32 h 37"/>
                    <a:gd name="T6" fmla="*/ 14 w 41"/>
                    <a:gd name="T7" fmla="*/ 37 h 37"/>
                    <a:gd name="T8" fmla="*/ 21 w 41"/>
                    <a:gd name="T9" fmla="*/ 34 h 37"/>
                    <a:gd name="T10" fmla="*/ 36 w 41"/>
                    <a:gd name="T11" fmla="*/ 22 h 37"/>
                    <a:gd name="T12" fmla="*/ 37 w 41"/>
                    <a:gd name="T13" fmla="*/ 5 h 37"/>
                    <a:gd name="T14" fmla="*/ 20 w 41"/>
                    <a:gd name="T15" fmla="*/ 4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1" h="37">
                      <a:moveTo>
                        <a:pt x="20" y="4"/>
                      </a:moveTo>
                      <a:cubicBezTo>
                        <a:pt x="15" y="8"/>
                        <a:pt x="11" y="12"/>
                        <a:pt x="7" y="15"/>
                      </a:cubicBezTo>
                      <a:cubicBezTo>
                        <a:pt x="1" y="19"/>
                        <a:pt x="0" y="26"/>
                        <a:pt x="4" y="32"/>
                      </a:cubicBezTo>
                      <a:cubicBezTo>
                        <a:pt x="6" y="35"/>
                        <a:pt x="10" y="37"/>
                        <a:pt x="14" y="37"/>
                      </a:cubicBezTo>
                      <a:cubicBezTo>
                        <a:pt x="16" y="37"/>
                        <a:pt x="19" y="36"/>
                        <a:pt x="21" y="34"/>
                      </a:cubicBezTo>
                      <a:cubicBezTo>
                        <a:pt x="26" y="31"/>
                        <a:pt x="31" y="27"/>
                        <a:pt x="36" y="22"/>
                      </a:cubicBezTo>
                      <a:cubicBezTo>
                        <a:pt x="41" y="18"/>
                        <a:pt x="41" y="10"/>
                        <a:pt x="37" y="5"/>
                      </a:cubicBezTo>
                      <a:cubicBezTo>
                        <a:pt x="32" y="0"/>
                        <a:pt x="25" y="0"/>
                        <a:pt x="20" y="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4" name="Freeform 717">
                  <a:extLst>
                    <a:ext uri="{FF2B5EF4-FFF2-40B4-BE49-F238E27FC236}">
                      <a16:creationId xmlns:a16="http://schemas.microsoft.com/office/drawing/2014/main" id="{B95108FE-ECFD-473B-9ADD-CA459D5A78E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31938" y="3102769"/>
                  <a:ext cx="23813" cy="30163"/>
                </a:xfrm>
                <a:custGeom>
                  <a:avLst/>
                  <a:gdLst>
                    <a:gd name="T0" fmla="*/ 9 w 35"/>
                    <a:gd name="T1" fmla="*/ 35 h 43"/>
                    <a:gd name="T2" fmla="*/ 21 w 35"/>
                    <a:gd name="T3" fmla="*/ 43 h 43"/>
                    <a:gd name="T4" fmla="*/ 25 w 35"/>
                    <a:gd name="T5" fmla="*/ 43 h 43"/>
                    <a:gd name="T6" fmla="*/ 32 w 35"/>
                    <a:gd name="T7" fmla="*/ 27 h 43"/>
                    <a:gd name="T8" fmla="*/ 25 w 35"/>
                    <a:gd name="T9" fmla="*/ 9 h 43"/>
                    <a:gd name="T10" fmla="*/ 9 w 35"/>
                    <a:gd name="T11" fmla="*/ 3 h 43"/>
                    <a:gd name="T12" fmla="*/ 3 w 35"/>
                    <a:gd name="T13" fmla="*/ 19 h 43"/>
                    <a:gd name="T14" fmla="*/ 9 w 35"/>
                    <a:gd name="T15" fmla="*/ 35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5" h="43">
                      <a:moveTo>
                        <a:pt x="9" y="35"/>
                      </a:moveTo>
                      <a:cubicBezTo>
                        <a:pt x="11" y="40"/>
                        <a:pt x="16" y="43"/>
                        <a:pt x="21" y="43"/>
                      </a:cubicBezTo>
                      <a:lnTo>
                        <a:pt x="25" y="43"/>
                      </a:lnTo>
                      <a:cubicBezTo>
                        <a:pt x="31" y="41"/>
                        <a:pt x="35" y="34"/>
                        <a:pt x="32" y="27"/>
                      </a:cubicBezTo>
                      <a:cubicBezTo>
                        <a:pt x="30" y="21"/>
                        <a:pt x="28" y="15"/>
                        <a:pt x="25" y="9"/>
                      </a:cubicBezTo>
                      <a:cubicBezTo>
                        <a:pt x="22" y="3"/>
                        <a:pt x="15" y="0"/>
                        <a:pt x="9" y="3"/>
                      </a:cubicBezTo>
                      <a:cubicBezTo>
                        <a:pt x="3" y="6"/>
                        <a:pt x="0" y="13"/>
                        <a:pt x="3" y="19"/>
                      </a:cubicBezTo>
                      <a:cubicBezTo>
                        <a:pt x="6" y="25"/>
                        <a:pt x="8" y="30"/>
                        <a:pt x="9" y="3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5" name="Freeform 718">
                  <a:extLst>
                    <a:ext uri="{FF2B5EF4-FFF2-40B4-BE49-F238E27FC236}">
                      <a16:creationId xmlns:a16="http://schemas.microsoft.com/office/drawing/2014/main" id="{677E8A7C-AAFD-4567-904E-59BFEFD2705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5563" y="3115469"/>
                  <a:ext cx="20638" cy="30163"/>
                </a:xfrm>
                <a:custGeom>
                  <a:avLst/>
                  <a:gdLst>
                    <a:gd name="T0" fmla="*/ 6 w 31"/>
                    <a:gd name="T1" fmla="*/ 10 h 43"/>
                    <a:gd name="T2" fmla="*/ 1 w 31"/>
                    <a:gd name="T3" fmla="*/ 29 h 43"/>
                    <a:gd name="T4" fmla="*/ 11 w 31"/>
                    <a:gd name="T5" fmla="*/ 43 h 43"/>
                    <a:gd name="T6" fmla="*/ 13 w 31"/>
                    <a:gd name="T7" fmla="*/ 43 h 43"/>
                    <a:gd name="T8" fmla="*/ 25 w 31"/>
                    <a:gd name="T9" fmla="*/ 34 h 43"/>
                    <a:gd name="T10" fmla="*/ 29 w 31"/>
                    <a:gd name="T11" fmla="*/ 17 h 43"/>
                    <a:gd name="T12" fmla="*/ 21 w 31"/>
                    <a:gd name="T13" fmla="*/ 2 h 43"/>
                    <a:gd name="T14" fmla="*/ 6 w 31"/>
                    <a:gd name="T15" fmla="*/ 10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1" h="43">
                      <a:moveTo>
                        <a:pt x="6" y="10"/>
                      </a:moveTo>
                      <a:cubicBezTo>
                        <a:pt x="4" y="16"/>
                        <a:pt x="3" y="23"/>
                        <a:pt x="1" y="29"/>
                      </a:cubicBezTo>
                      <a:cubicBezTo>
                        <a:pt x="0" y="36"/>
                        <a:pt x="4" y="42"/>
                        <a:pt x="11" y="43"/>
                      </a:cubicBezTo>
                      <a:lnTo>
                        <a:pt x="13" y="43"/>
                      </a:lnTo>
                      <a:cubicBezTo>
                        <a:pt x="19" y="43"/>
                        <a:pt x="24" y="40"/>
                        <a:pt x="25" y="34"/>
                      </a:cubicBezTo>
                      <a:cubicBezTo>
                        <a:pt x="26" y="28"/>
                        <a:pt x="28" y="23"/>
                        <a:pt x="29" y="17"/>
                      </a:cubicBezTo>
                      <a:cubicBezTo>
                        <a:pt x="31" y="11"/>
                        <a:pt x="28" y="4"/>
                        <a:pt x="21" y="2"/>
                      </a:cubicBezTo>
                      <a:cubicBezTo>
                        <a:pt x="15" y="0"/>
                        <a:pt x="8" y="4"/>
                        <a:pt x="6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6" name="Freeform 719">
                  <a:extLst>
                    <a:ext uri="{FF2B5EF4-FFF2-40B4-BE49-F238E27FC236}">
                      <a16:creationId xmlns:a16="http://schemas.microsoft.com/office/drawing/2014/main" id="{162E9913-DDB0-42EA-BBCA-4D5E4253A29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41463" y="3148807"/>
                  <a:ext cx="17463" cy="30163"/>
                </a:xfrm>
                <a:custGeom>
                  <a:avLst/>
                  <a:gdLst>
                    <a:gd name="T0" fmla="*/ 14 w 26"/>
                    <a:gd name="T1" fmla="*/ 0 h 45"/>
                    <a:gd name="T2" fmla="*/ 14 w 26"/>
                    <a:gd name="T3" fmla="*/ 0 h 45"/>
                    <a:gd name="T4" fmla="*/ 2 w 26"/>
                    <a:gd name="T5" fmla="*/ 12 h 45"/>
                    <a:gd name="T6" fmla="*/ 2 w 26"/>
                    <a:gd name="T7" fmla="*/ 15 h 45"/>
                    <a:gd name="T8" fmla="*/ 1 w 26"/>
                    <a:gd name="T9" fmla="*/ 32 h 45"/>
                    <a:gd name="T10" fmla="*/ 12 w 26"/>
                    <a:gd name="T11" fmla="*/ 45 h 45"/>
                    <a:gd name="T12" fmla="*/ 13 w 26"/>
                    <a:gd name="T13" fmla="*/ 45 h 45"/>
                    <a:gd name="T14" fmla="*/ 25 w 26"/>
                    <a:gd name="T15" fmla="*/ 34 h 45"/>
                    <a:gd name="T16" fmla="*/ 26 w 26"/>
                    <a:gd name="T17" fmla="*/ 15 h 45"/>
                    <a:gd name="T18" fmla="*/ 26 w 26"/>
                    <a:gd name="T19" fmla="*/ 11 h 45"/>
                    <a:gd name="T20" fmla="*/ 14 w 26"/>
                    <a:gd name="T21" fmla="*/ 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26" h="45">
                      <a:moveTo>
                        <a:pt x="14" y="0"/>
                      </a:moveTo>
                      <a:lnTo>
                        <a:pt x="14" y="0"/>
                      </a:lnTo>
                      <a:cubicBezTo>
                        <a:pt x="7" y="0"/>
                        <a:pt x="2" y="5"/>
                        <a:pt x="2" y="12"/>
                      </a:cubicBezTo>
                      <a:lnTo>
                        <a:pt x="2" y="15"/>
                      </a:lnTo>
                      <a:cubicBezTo>
                        <a:pt x="2" y="21"/>
                        <a:pt x="2" y="26"/>
                        <a:pt x="1" y="32"/>
                      </a:cubicBezTo>
                      <a:cubicBezTo>
                        <a:pt x="0" y="38"/>
                        <a:pt x="5" y="44"/>
                        <a:pt x="12" y="45"/>
                      </a:cubicBezTo>
                      <a:lnTo>
                        <a:pt x="13" y="45"/>
                      </a:lnTo>
                      <a:cubicBezTo>
                        <a:pt x="19" y="45"/>
                        <a:pt x="25" y="41"/>
                        <a:pt x="25" y="34"/>
                      </a:cubicBezTo>
                      <a:cubicBezTo>
                        <a:pt x="26" y="28"/>
                        <a:pt x="26" y="21"/>
                        <a:pt x="26" y="15"/>
                      </a:cubicBezTo>
                      <a:lnTo>
                        <a:pt x="26" y="11"/>
                      </a:lnTo>
                      <a:cubicBezTo>
                        <a:pt x="26" y="5"/>
                        <a:pt x="21" y="0"/>
                        <a:pt x="1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7" name="Freeform 720">
                  <a:extLst>
                    <a:ext uri="{FF2B5EF4-FFF2-40B4-BE49-F238E27FC236}">
                      <a16:creationId xmlns:a16="http://schemas.microsoft.com/office/drawing/2014/main" id="{53A6E9A1-5A09-48C7-8248-705E1B8036A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104950" y="3067844"/>
                  <a:ext cx="26988" cy="25400"/>
                </a:xfrm>
                <a:custGeom>
                  <a:avLst/>
                  <a:gdLst>
                    <a:gd name="T0" fmla="*/ 4 w 40"/>
                    <a:gd name="T1" fmla="*/ 6 h 38"/>
                    <a:gd name="T2" fmla="*/ 5 w 40"/>
                    <a:gd name="T3" fmla="*/ 23 h 38"/>
                    <a:gd name="T4" fmla="*/ 17 w 40"/>
                    <a:gd name="T5" fmla="*/ 34 h 38"/>
                    <a:gd name="T6" fmla="*/ 26 w 40"/>
                    <a:gd name="T7" fmla="*/ 38 h 38"/>
                    <a:gd name="T8" fmla="*/ 35 w 40"/>
                    <a:gd name="T9" fmla="*/ 35 h 38"/>
                    <a:gd name="T10" fmla="*/ 35 w 40"/>
                    <a:gd name="T11" fmla="*/ 18 h 38"/>
                    <a:gd name="T12" fmla="*/ 21 w 40"/>
                    <a:gd name="T13" fmla="*/ 4 h 38"/>
                    <a:gd name="T14" fmla="*/ 4 w 40"/>
                    <a:gd name="T15" fmla="*/ 6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0" h="38">
                      <a:moveTo>
                        <a:pt x="4" y="6"/>
                      </a:moveTo>
                      <a:cubicBezTo>
                        <a:pt x="0" y="11"/>
                        <a:pt x="0" y="18"/>
                        <a:pt x="5" y="23"/>
                      </a:cubicBezTo>
                      <a:cubicBezTo>
                        <a:pt x="10" y="26"/>
                        <a:pt x="14" y="30"/>
                        <a:pt x="17" y="34"/>
                      </a:cubicBezTo>
                      <a:cubicBezTo>
                        <a:pt x="20" y="37"/>
                        <a:pt x="23" y="38"/>
                        <a:pt x="26" y="38"/>
                      </a:cubicBezTo>
                      <a:cubicBezTo>
                        <a:pt x="29" y="38"/>
                        <a:pt x="32" y="37"/>
                        <a:pt x="35" y="35"/>
                      </a:cubicBezTo>
                      <a:cubicBezTo>
                        <a:pt x="40" y="31"/>
                        <a:pt x="40" y="23"/>
                        <a:pt x="35" y="18"/>
                      </a:cubicBezTo>
                      <a:cubicBezTo>
                        <a:pt x="31" y="13"/>
                        <a:pt x="26" y="9"/>
                        <a:pt x="21" y="4"/>
                      </a:cubicBezTo>
                      <a:cubicBezTo>
                        <a:pt x="16" y="0"/>
                        <a:pt x="9" y="0"/>
                        <a:pt x="4" y="6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21">
                  <a:extLst>
                    <a:ext uri="{FF2B5EF4-FFF2-40B4-BE49-F238E27FC236}">
                      <a16:creationId xmlns:a16="http://schemas.microsoft.com/office/drawing/2014/main" id="{3DC08A3E-45DB-47E4-8512-16C013263A38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65263" y="3045619"/>
                  <a:ext cx="30163" cy="22225"/>
                </a:xfrm>
                <a:custGeom>
                  <a:avLst/>
                  <a:gdLst>
                    <a:gd name="T0" fmla="*/ 35 w 44"/>
                    <a:gd name="T1" fmla="*/ 9 h 32"/>
                    <a:gd name="T2" fmla="*/ 17 w 44"/>
                    <a:gd name="T3" fmla="*/ 2 h 32"/>
                    <a:gd name="T4" fmla="*/ 2 w 44"/>
                    <a:gd name="T5" fmla="*/ 10 h 32"/>
                    <a:gd name="T6" fmla="*/ 10 w 44"/>
                    <a:gd name="T7" fmla="*/ 25 h 32"/>
                    <a:gd name="T8" fmla="*/ 26 w 44"/>
                    <a:gd name="T9" fmla="*/ 31 h 32"/>
                    <a:gd name="T10" fmla="*/ 31 w 44"/>
                    <a:gd name="T11" fmla="*/ 32 h 32"/>
                    <a:gd name="T12" fmla="*/ 42 w 44"/>
                    <a:gd name="T13" fmla="*/ 25 h 32"/>
                    <a:gd name="T14" fmla="*/ 35 w 44"/>
                    <a:gd name="T15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32">
                      <a:moveTo>
                        <a:pt x="35" y="9"/>
                      </a:moveTo>
                      <a:cubicBezTo>
                        <a:pt x="29" y="6"/>
                        <a:pt x="23" y="4"/>
                        <a:pt x="17" y="2"/>
                      </a:cubicBezTo>
                      <a:cubicBezTo>
                        <a:pt x="11" y="0"/>
                        <a:pt x="4" y="3"/>
                        <a:pt x="2" y="10"/>
                      </a:cubicBezTo>
                      <a:cubicBezTo>
                        <a:pt x="0" y="16"/>
                        <a:pt x="4" y="23"/>
                        <a:pt x="10" y="25"/>
                      </a:cubicBezTo>
                      <a:cubicBezTo>
                        <a:pt x="15" y="27"/>
                        <a:pt x="21" y="28"/>
                        <a:pt x="26" y="31"/>
                      </a:cubicBezTo>
                      <a:cubicBezTo>
                        <a:pt x="27" y="31"/>
                        <a:pt x="29" y="32"/>
                        <a:pt x="31" y="32"/>
                      </a:cubicBezTo>
                      <a:cubicBezTo>
                        <a:pt x="35" y="32"/>
                        <a:pt x="40" y="29"/>
                        <a:pt x="42" y="25"/>
                      </a:cubicBezTo>
                      <a:cubicBezTo>
                        <a:pt x="44" y="18"/>
                        <a:pt x="42" y="11"/>
                        <a:pt x="35" y="9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22">
                  <a:extLst>
                    <a:ext uri="{FF2B5EF4-FFF2-40B4-BE49-F238E27FC236}">
                      <a16:creationId xmlns:a16="http://schemas.microsoft.com/office/drawing/2014/main" id="{2BD5FAC1-CAA1-4A1C-83F2-D9084536D5F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68425" y="3237707"/>
                  <a:ext cx="28575" cy="23813"/>
                </a:xfrm>
                <a:custGeom>
                  <a:avLst/>
                  <a:gdLst>
                    <a:gd name="T0" fmla="*/ 35 w 43"/>
                    <a:gd name="T1" fmla="*/ 13 h 36"/>
                    <a:gd name="T2" fmla="*/ 21 w 43"/>
                    <a:gd name="T3" fmla="*/ 4 h 36"/>
                    <a:gd name="T4" fmla="*/ 4 w 43"/>
                    <a:gd name="T5" fmla="*/ 7 h 36"/>
                    <a:gd name="T6" fmla="*/ 6 w 43"/>
                    <a:gd name="T7" fmla="*/ 24 h 36"/>
                    <a:gd name="T8" fmla="*/ 23 w 43"/>
                    <a:gd name="T9" fmla="*/ 34 h 36"/>
                    <a:gd name="T10" fmla="*/ 29 w 43"/>
                    <a:gd name="T11" fmla="*/ 36 h 36"/>
                    <a:gd name="T12" fmla="*/ 39 w 43"/>
                    <a:gd name="T13" fmla="*/ 30 h 36"/>
                    <a:gd name="T14" fmla="*/ 35 w 43"/>
                    <a:gd name="T15" fmla="*/ 13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3" h="36">
                      <a:moveTo>
                        <a:pt x="35" y="13"/>
                      </a:moveTo>
                      <a:cubicBezTo>
                        <a:pt x="30" y="10"/>
                        <a:pt x="25" y="7"/>
                        <a:pt x="21" y="4"/>
                      </a:cubicBezTo>
                      <a:cubicBezTo>
                        <a:pt x="15" y="0"/>
                        <a:pt x="8" y="1"/>
                        <a:pt x="4" y="7"/>
                      </a:cubicBezTo>
                      <a:cubicBezTo>
                        <a:pt x="0" y="12"/>
                        <a:pt x="1" y="20"/>
                        <a:pt x="6" y="24"/>
                      </a:cubicBezTo>
                      <a:cubicBezTo>
                        <a:pt x="12" y="27"/>
                        <a:pt x="17" y="31"/>
                        <a:pt x="23" y="34"/>
                      </a:cubicBezTo>
                      <a:cubicBezTo>
                        <a:pt x="25" y="35"/>
                        <a:pt x="27" y="36"/>
                        <a:pt x="29" y="36"/>
                      </a:cubicBezTo>
                      <a:cubicBezTo>
                        <a:pt x="33" y="36"/>
                        <a:pt x="37" y="34"/>
                        <a:pt x="39" y="30"/>
                      </a:cubicBezTo>
                      <a:cubicBezTo>
                        <a:pt x="43" y="24"/>
                        <a:pt x="41" y="16"/>
                        <a:pt x="35" y="13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723">
                  <a:extLst>
                    <a:ext uri="{FF2B5EF4-FFF2-40B4-BE49-F238E27FC236}">
                      <a16:creationId xmlns:a16="http://schemas.microsoft.com/office/drawing/2014/main" id="{7D776BBE-B5DF-4B23-9913-B69C5DA726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76363" y="3050382"/>
                  <a:ext cx="30163" cy="22225"/>
                </a:xfrm>
                <a:custGeom>
                  <a:avLst/>
                  <a:gdLst>
                    <a:gd name="T0" fmla="*/ 41 w 44"/>
                    <a:gd name="T1" fmla="*/ 8 h 34"/>
                    <a:gd name="T2" fmla="*/ 25 w 44"/>
                    <a:gd name="T3" fmla="*/ 2 h 34"/>
                    <a:gd name="T4" fmla="*/ 8 w 44"/>
                    <a:gd name="T5" fmla="*/ 11 h 34"/>
                    <a:gd name="T6" fmla="*/ 4 w 44"/>
                    <a:gd name="T7" fmla="*/ 28 h 34"/>
                    <a:gd name="T8" fmla="*/ 14 w 44"/>
                    <a:gd name="T9" fmla="*/ 34 h 34"/>
                    <a:gd name="T10" fmla="*/ 20 w 44"/>
                    <a:gd name="T11" fmla="*/ 32 h 34"/>
                    <a:gd name="T12" fmla="*/ 35 w 44"/>
                    <a:gd name="T13" fmla="*/ 24 h 34"/>
                    <a:gd name="T14" fmla="*/ 41 w 44"/>
                    <a:gd name="T15" fmla="*/ 8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34">
                      <a:moveTo>
                        <a:pt x="41" y="8"/>
                      </a:moveTo>
                      <a:cubicBezTo>
                        <a:pt x="38" y="2"/>
                        <a:pt x="31" y="0"/>
                        <a:pt x="25" y="2"/>
                      </a:cubicBezTo>
                      <a:cubicBezTo>
                        <a:pt x="19" y="5"/>
                        <a:pt x="13" y="8"/>
                        <a:pt x="8" y="11"/>
                      </a:cubicBezTo>
                      <a:cubicBezTo>
                        <a:pt x="2" y="15"/>
                        <a:pt x="0" y="22"/>
                        <a:pt x="4" y="28"/>
                      </a:cubicBezTo>
                      <a:cubicBezTo>
                        <a:pt x="6" y="32"/>
                        <a:pt x="10" y="34"/>
                        <a:pt x="14" y="34"/>
                      </a:cubicBezTo>
                      <a:cubicBezTo>
                        <a:pt x="16" y="34"/>
                        <a:pt x="18" y="33"/>
                        <a:pt x="20" y="32"/>
                      </a:cubicBezTo>
                      <a:cubicBezTo>
                        <a:pt x="25" y="29"/>
                        <a:pt x="30" y="27"/>
                        <a:pt x="35" y="24"/>
                      </a:cubicBezTo>
                      <a:cubicBezTo>
                        <a:pt x="41" y="22"/>
                        <a:pt x="44" y="14"/>
                        <a:pt x="41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724">
                  <a:extLst>
                    <a:ext uri="{FF2B5EF4-FFF2-40B4-BE49-F238E27FC236}">
                      <a16:creationId xmlns:a16="http://schemas.microsoft.com/office/drawing/2014/main" id="{2F671AF7-B5D4-4DB7-92DE-2D8EAF291D9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55738" y="3253582"/>
                  <a:ext cx="30163" cy="20638"/>
                </a:xfrm>
                <a:custGeom>
                  <a:avLst/>
                  <a:gdLst>
                    <a:gd name="T0" fmla="*/ 27 w 44"/>
                    <a:gd name="T1" fmla="*/ 2 h 30"/>
                    <a:gd name="T2" fmla="*/ 11 w 44"/>
                    <a:gd name="T3" fmla="*/ 6 h 30"/>
                    <a:gd name="T4" fmla="*/ 1 w 44"/>
                    <a:gd name="T5" fmla="*/ 21 h 30"/>
                    <a:gd name="T6" fmla="*/ 13 w 44"/>
                    <a:gd name="T7" fmla="*/ 30 h 30"/>
                    <a:gd name="T8" fmla="*/ 15 w 44"/>
                    <a:gd name="T9" fmla="*/ 30 h 30"/>
                    <a:gd name="T10" fmla="*/ 34 w 44"/>
                    <a:gd name="T11" fmla="*/ 25 h 30"/>
                    <a:gd name="T12" fmla="*/ 42 w 44"/>
                    <a:gd name="T13" fmla="*/ 10 h 30"/>
                    <a:gd name="T14" fmla="*/ 27 w 44"/>
                    <a:gd name="T15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30">
                      <a:moveTo>
                        <a:pt x="27" y="2"/>
                      </a:moveTo>
                      <a:cubicBezTo>
                        <a:pt x="21" y="4"/>
                        <a:pt x="16" y="5"/>
                        <a:pt x="11" y="6"/>
                      </a:cubicBezTo>
                      <a:cubicBezTo>
                        <a:pt x="4" y="8"/>
                        <a:pt x="0" y="14"/>
                        <a:pt x="1" y="21"/>
                      </a:cubicBezTo>
                      <a:cubicBezTo>
                        <a:pt x="2" y="26"/>
                        <a:pt x="7" y="30"/>
                        <a:pt x="13" y="30"/>
                      </a:cubicBezTo>
                      <a:lnTo>
                        <a:pt x="15" y="30"/>
                      </a:lnTo>
                      <a:cubicBezTo>
                        <a:pt x="22" y="29"/>
                        <a:pt x="28" y="27"/>
                        <a:pt x="34" y="25"/>
                      </a:cubicBezTo>
                      <a:cubicBezTo>
                        <a:pt x="41" y="23"/>
                        <a:pt x="44" y="16"/>
                        <a:pt x="42" y="10"/>
                      </a:cubicBezTo>
                      <a:cubicBezTo>
                        <a:pt x="40" y="3"/>
                        <a:pt x="33" y="0"/>
                        <a:pt x="27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725">
                  <a:extLst>
                    <a:ext uri="{FF2B5EF4-FFF2-40B4-BE49-F238E27FC236}">
                      <a16:creationId xmlns:a16="http://schemas.microsoft.com/office/drawing/2014/main" id="{7527E372-31EB-4BFC-848F-03C050F06EF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5009700" y="3256757"/>
                  <a:ext cx="30163" cy="19050"/>
                </a:xfrm>
                <a:custGeom>
                  <a:avLst/>
                  <a:gdLst>
                    <a:gd name="T0" fmla="*/ 32 w 44"/>
                    <a:gd name="T1" fmla="*/ 4 h 28"/>
                    <a:gd name="T2" fmla="*/ 15 w 44"/>
                    <a:gd name="T3" fmla="*/ 1 h 28"/>
                    <a:gd name="T4" fmla="*/ 1 w 44"/>
                    <a:gd name="T5" fmla="*/ 10 h 28"/>
                    <a:gd name="T6" fmla="*/ 10 w 44"/>
                    <a:gd name="T7" fmla="*/ 25 h 28"/>
                    <a:gd name="T8" fmla="*/ 30 w 44"/>
                    <a:gd name="T9" fmla="*/ 28 h 28"/>
                    <a:gd name="T10" fmla="*/ 31 w 44"/>
                    <a:gd name="T11" fmla="*/ 28 h 28"/>
                    <a:gd name="T12" fmla="*/ 43 w 44"/>
                    <a:gd name="T13" fmla="*/ 17 h 28"/>
                    <a:gd name="T14" fmla="*/ 32 w 44"/>
                    <a:gd name="T15" fmla="*/ 4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4" h="28">
                      <a:moveTo>
                        <a:pt x="32" y="4"/>
                      </a:moveTo>
                      <a:cubicBezTo>
                        <a:pt x="26" y="3"/>
                        <a:pt x="21" y="2"/>
                        <a:pt x="15" y="1"/>
                      </a:cubicBezTo>
                      <a:cubicBezTo>
                        <a:pt x="9" y="0"/>
                        <a:pt x="2" y="4"/>
                        <a:pt x="1" y="10"/>
                      </a:cubicBezTo>
                      <a:cubicBezTo>
                        <a:pt x="0" y="17"/>
                        <a:pt x="4" y="23"/>
                        <a:pt x="10" y="25"/>
                      </a:cubicBezTo>
                      <a:cubicBezTo>
                        <a:pt x="17" y="26"/>
                        <a:pt x="23" y="27"/>
                        <a:pt x="30" y="28"/>
                      </a:cubicBezTo>
                      <a:lnTo>
                        <a:pt x="31" y="28"/>
                      </a:lnTo>
                      <a:cubicBezTo>
                        <a:pt x="37" y="28"/>
                        <a:pt x="42" y="23"/>
                        <a:pt x="43" y="17"/>
                      </a:cubicBezTo>
                      <a:cubicBezTo>
                        <a:pt x="44" y="10"/>
                        <a:pt x="39" y="4"/>
                        <a:pt x="32" y="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726">
                  <a:extLst>
                    <a:ext uri="{FF2B5EF4-FFF2-40B4-BE49-F238E27FC236}">
                      <a16:creationId xmlns:a16="http://schemas.microsoft.com/office/drawing/2014/main" id="{CD259FAA-A578-4371-967D-257C3A933F4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43025" y="3077369"/>
                  <a:ext cx="26988" cy="26988"/>
                </a:xfrm>
                <a:custGeom>
                  <a:avLst/>
                  <a:gdLst>
                    <a:gd name="T0" fmla="*/ 16 w 38"/>
                    <a:gd name="T1" fmla="*/ 5 h 40"/>
                    <a:gd name="T2" fmla="*/ 4 w 38"/>
                    <a:gd name="T3" fmla="*/ 21 h 40"/>
                    <a:gd name="T4" fmla="*/ 6 w 38"/>
                    <a:gd name="T5" fmla="*/ 38 h 40"/>
                    <a:gd name="T6" fmla="*/ 13 w 38"/>
                    <a:gd name="T7" fmla="*/ 40 h 40"/>
                    <a:gd name="T8" fmla="*/ 23 w 38"/>
                    <a:gd name="T9" fmla="*/ 35 h 40"/>
                    <a:gd name="T10" fmla="*/ 34 w 38"/>
                    <a:gd name="T11" fmla="*/ 22 h 40"/>
                    <a:gd name="T12" fmla="*/ 33 w 38"/>
                    <a:gd name="T13" fmla="*/ 4 h 40"/>
                    <a:gd name="T14" fmla="*/ 16 w 38"/>
                    <a:gd name="T1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8" h="40">
                      <a:moveTo>
                        <a:pt x="16" y="5"/>
                      </a:moveTo>
                      <a:cubicBezTo>
                        <a:pt x="11" y="10"/>
                        <a:pt x="7" y="15"/>
                        <a:pt x="4" y="21"/>
                      </a:cubicBezTo>
                      <a:cubicBezTo>
                        <a:pt x="0" y="26"/>
                        <a:pt x="1" y="34"/>
                        <a:pt x="6" y="38"/>
                      </a:cubicBezTo>
                      <a:cubicBezTo>
                        <a:pt x="9" y="39"/>
                        <a:pt x="11" y="40"/>
                        <a:pt x="13" y="40"/>
                      </a:cubicBezTo>
                      <a:cubicBezTo>
                        <a:pt x="17" y="40"/>
                        <a:pt x="21" y="38"/>
                        <a:pt x="23" y="35"/>
                      </a:cubicBezTo>
                      <a:cubicBezTo>
                        <a:pt x="27" y="30"/>
                        <a:pt x="30" y="26"/>
                        <a:pt x="34" y="22"/>
                      </a:cubicBezTo>
                      <a:cubicBezTo>
                        <a:pt x="38" y="17"/>
                        <a:pt x="38" y="9"/>
                        <a:pt x="33" y="4"/>
                      </a:cubicBezTo>
                      <a:cubicBezTo>
                        <a:pt x="28" y="0"/>
                        <a:pt x="20" y="0"/>
                        <a:pt x="16" y="5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4" name="Freeform 727">
                  <a:extLst>
                    <a:ext uri="{FF2B5EF4-FFF2-40B4-BE49-F238E27FC236}">
                      <a16:creationId xmlns:a16="http://schemas.microsoft.com/office/drawing/2014/main" id="{6B949110-3978-4A59-88E9-46DC0981656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23975" y="3161507"/>
                  <a:ext cx="20638" cy="30163"/>
                </a:xfrm>
                <a:custGeom>
                  <a:avLst/>
                  <a:gdLst>
                    <a:gd name="T0" fmla="*/ 28 w 29"/>
                    <a:gd name="T1" fmla="*/ 28 h 43"/>
                    <a:gd name="T2" fmla="*/ 25 w 29"/>
                    <a:gd name="T3" fmla="*/ 11 h 43"/>
                    <a:gd name="T4" fmla="*/ 12 w 29"/>
                    <a:gd name="T5" fmla="*/ 1 h 43"/>
                    <a:gd name="T6" fmla="*/ 1 w 29"/>
                    <a:gd name="T7" fmla="*/ 14 h 43"/>
                    <a:gd name="T8" fmla="*/ 4 w 29"/>
                    <a:gd name="T9" fmla="*/ 33 h 43"/>
                    <a:gd name="T10" fmla="*/ 16 w 29"/>
                    <a:gd name="T11" fmla="*/ 43 h 43"/>
                    <a:gd name="T12" fmla="*/ 18 w 29"/>
                    <a:gd name="T13" fmla="*/ 42 h 43"/>
                    <a:gd name="T14" fmla="*/ 28 w 29"/>
                    <a:gd name="T15" fmla="*/ 28 h 4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29" h="43">
                      <a:moveTo>
                        <a:pt x="28" y="28"/>
                      </a:moveTo>
                      <a:cubicBezTo>
                        <a:pt x="26" y="23"/>
                        <a:pt x="26" y="17"/>
                        <a:pt x="25" y="11"/>
                      </a:cubicBezTo>
                      <a:cubicBezTo>
                        <a:pt x="24" y="5"/>
                        <a:pt x="18" y="0"/>
                        <a:pt x="12" y="1"/>
                      </a:cubicBezTo>
                      <a:cubicBezTo>
                        <a:pt x="5" y="1"/>
                        <a:pt x="0" y="7"/>
                        <a:pt x="1" y="14"/>
                      </a:cubicBezTo>
                      <a:cubicBezTo>
                        <a:pt x="2" y="20"/>
                        <a:pt x="3" y="27"/>
                        <a:pt x="4" y="33"/>
                      </a:cubicBezTo>
                      <a:cubicBezTo>
                        <a:pt x="5" y="39"/>
                        <a:pt x="10" y="43"/>
                        <a:pt x="16" y="43"/>
                      </a:cubicBezTo>
                      <a:lnTo>
                        <a:pt x="18" y="42"/>
                      </a:lnTo>
                      <a:cubicBezTo>
                        <a:pt x="25" y="41"/>
                        <a:pt x="29" y="34"/>
                        <a:pt x="28" y="28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28">
                  <a:extLst>
                    <a:ext uri="{FF2B5EF4-FFF2-40B4-BE49-F238E27FC236}">
                      <a16:creationId xmlns:a16="http://schemas.microsoft.com/office/drawing/2014/main" id="{A10F6ED9-3323-4DA5-92F9-E4B8D8F7387F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4936675" y="3204369"/>
                  <a:ext cx="26988" cy="28575"/>
                </a:xfrm>
                <a:custGeom>
                  <a:avLst/>
                  <a:gdLst>
                    <a:gd name="T0" fmla="*/ 25 w 38"/>
                    <a:gd name="T1" fmla="*/ 7 h 41"/>
                    <a:gd name="T2" fmla="*/ 8 w 38"/>
                    <a:gd name="T3" fmla="*/ 3 h 41"/>
                    <a:gd name="T4" fmla="*/ 4 w 38"/>
                    <a:gd name="T5" fmla="*/ 20 h 41"/>
                    <a:gd name="T6" fmla="*/ 15 w 38"/>
                    <a:gd name="T7" fmla="*/ 36 h 41"/>
                    <a:gd name="T8" fmla="*/ 24 w 38"/>
                    <a:gd name="T9" fmla="*/ 41 h 41"/>
                    <a:gd name="T10" fmla="*/ 31 w 38"/>
                    <a:gd name="T11" fmla="*/ 38 h 41"/>
                    <a:gd name="T12" fmla="*/ 34 w 38"/>
                    <a:gd name="T13" fmla="*/ 22 h 41"/>
                    <a:gd name="T14" fmla="*/ 25 w 38"/>
                    <a:gd name="T15" fmla="*/ 7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38" h="41">
                      <a:moveTo>
                        <a:pt x="25" y="7"/>
                      </a:moveTo>
                      <a:cubicBezTo>
                        <a:pt x="21" y="2"/>
                        <a:pt x="14" y="0"/>
                        <a:pt x="8" y="3"/>
                      </a:cubicBezTo>
                      <a:cubicBezTo>
                        <a:pt x="2" y="6"/>
                        <a:pt x="0" y="14"/>
                        <a:pt x="4" y="20"/>
                      </a:cubicBezTo>
                      <a:cubicBezTo>
                        <a:pt x="7" y="25"/>
                        <a:pt x="11" y="31"/>
                        <a:pt x="15" y="36"/>
                      </a:cubicBezTo>
                      <a:cubicBezTo>
                        <a:pt x="17" y="39"/>
                        <a:pt x="21" y="41"/>
                        <a:pt x="24" y="41"/>
                      </a:cubicBezTo>
                      <a:cubicBezTo>
                        <a:pt x="27" y="41"/>
                        <a:pt x="29" y="40"/>
                        <a:pt x="31" y="38"/>
                      </a:cubicBezTo>
                      <a:cubicBezTo>
                        <a:pt x="37" y="34"/>
                        <a:pt x="38" y="27"/>
                        <a:pt x="34" y="22"/>
                      </a:cubicBezTo>
                      <a:cubicBezTo>
                        <a:pt x="31" y="17"/>
                        <a:pt x="28" y="12"/>
                        <a:pt x="25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37" name="TextBox 236">
              <a:extLst>
                <a:ext uri="{FF2B5EF4-FFF2-40B4-BE49-F238E27FC236}">
                  <a16:creationId xmlns:a16="http://schemas.microsoft.com/office/drawing/2014/main" id="{70BA2471-2A46-45C8-8A48-26CC45CC9B6E}"/>
                </a:ext>
              </a:extLst>
            </p:cNvPr>
            <p:cNvSpPr txBox="1"/>
            <p:nvPr/>
          </p:nvSpPr>
          <p:spPr>
            <a:xfrm>
              <a:off x="4799524" y="5089614"/>
              <a:ext cx="91993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A07A61C7-A0CA-403A-A4EB-902E8E9DD060}"/>
              </a:ext>
            </a:extLst>
          </p:cNvPr>
          <p:cNvGrpSpPr/>
          <p:nvPr/>
        </p:nvGrpSpPr>
        <p:grpSpPr>
          <a:xfrm>
            <a:off x="5853155" y="1270682"/>
            <a:ext cx="2729309" cy="4403901"/>
            <a:chOff x="6286674" y="1394507"/>
            <a:chExt cx="2618913" cy="4225771"/>
          </a:xfrm>
        </p:grpSpPr>
        <p:sp>
          <p:nvSpPr>
            <p:cNvPr id="75" name="Rectangle: Rounded Corners 74">
              <a:extLst>
                <a:ext uri="{FF2B5EF4-FFF2-40B4-BE49-F238E27FC236}">
                  <a16:creationId xmlns:a16="http://schemas.microsoft.com/office/drawing/2014/main" id="{BEF7E922-5223-4D2E-A1F1-30A23197F6DA}"/>
                </a:ext>
              </a:extLst>
            </p:cNvPr>
            <p:cNvSpPr/>
            <p:nvPr/>
          </p:nvSpPr>
          <p:spPr>
            <a:xfrm>
              <a:off x="6313815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accent2"/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F5D3999C-2308-406C-813B-35A60990462D}"/>
                </a:ext>
              </a:extLst>
            </p:cNvPr>
            <p:cNvSpPr/>
            <p:nvPr/>
          </p:nvSpPr>
          <p:spPr>
            <a:xfrm>
              <a:off x="6286674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2" name="TextBox 81">
              <a:extLst>
                <a:ext uri="{FF2B5EF4-FFF2-40B4-BE49-F238E27FC236}">
                  <a16:creationId xmlns:a16="http://schemas.microsoft.com/office/drawing/2014/main" id="{6DA1D1A2-5982-41A6-A594-2135D6F1DFE9}"/>
                </a:ext>
              </a:extLst>
            </p:cNvPr>
            <p:cNvSpPr txBox="1"/>
            <p:nvPr/>
          </p:nvSpPr>
          <p:spPr>
            <a:xfrm>
              <a:off x="6639908" y="3322345"/>
              <a:ext cx="1912448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2"/>
                  </a:solidFill>
                </a:rPr>
                <a:t>Most popular</a:t>
              </a:r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82A655E-F569-4412-AF22-2BCEF705B20C}"/>
                </a:ext>
              </a:extLst>
            </p:cNvPr>
            <p:cNvSpPr txBox="1"/>
            <p:nvPr/>
          </p:nvSpPr>
          <p:spPr>
            <a:xfrm>
              <a:off x="6500830" y="3894620"/>
              <a:ext cx="2190600" cy="3077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400" dirty="0"/>
                <a:t>Lorem ipsum dolor sit </a:t>
              </a:r>
              <a:r>
                <a:rPr lang="en-US" sz="1400" dirty="0" err="1"/>
                <a:t>amet</a:t>
              </a:r>
              <a:endParaRPr lang="en-US" sz="1400" dirty="0"/>
            </a:p>
          </p:txBody>
        </p:sp>
        <p:sp>
          <p:nvSpPr>
            <p:cNvPr id="84" name="TextBox 83">
              <a:extLst>
                <a:ext uri="{FF2B5EF4-FFF2-40B4-BE49-F238E27FC236}">
                  <a16:creationId xmlns:a16="http://schemas.microsoft.com/office/drawing/2014/main" id="{45688FC1-EC3D-42AA-A05A-6B45AE1B52C5}"/>
                </a:ext>
              </a:extLst>
            </p:cNvPr>
            <p:cNvSpPr txBox="1"/>
            <p:nvPr/>
          </p:nvSpPr>
          <p:spPr>
            <a:xfrm>
              <a:off x="7269759" y="4946838"/>
              <a:ext cx="652743" cy="64633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3600" b="1" dirty="0"/>
                <a:t>99</a:t>
              </a:r>
            </a:p>
          </p:txBody>
        </p:sp>
        <p:sp>
          <p:nvSpPr>
            <p:cNvPr id="85" name="TextBox 84">
              <a:extLst>
                <a:ext uri="{FF2B5EF4-FFF2-40B4-BE49-F238E27FC236}">
                  <a16:creationId xmlns:a16="http://schemas.microsoft.com/office/drawing/2014/main" id="{FA4E9855-4712-4A10-9F30-31C6409735EA}"/>
                </a:ext>
              </a:extLst>
            </p:cNvPr>
            <p:cNvSpPr txBox="1"/>
            <p:nvPr/>
          </p:nvSpPr>
          <p:spPr>
            <a:xfrm>
              <a:off x="6427541" y="4313007"/>
              <a:ext cx="2337179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/>
                <a:t>pharetra </a:t>
              </a:r>
              <a:r>
                <a:rPr lang="en-US" dirty="0" err="1"/>
                <a:t>proin</a:t>
              </a:r>
              <a:r>
                <a:rPr lang="en-US" dirty="0"/>
                <a:t> </a:t>
              </a:r>
              <a:r>
                <a:rPr lang="en-US" dirty="0" err="1"/>
                <a:t>egestas</a:t>
              </a:r>
              <a:r>
                <a:rPr lang="en-US" dirty="0"/>
                <a:t> </a:t>
              </a:r>
              <a:r>
                <a:rPr lang="en-US" dirty="0" err="1"/>
                <a:t>arcu</a:t>
              </a:r>
              <a:r>
                <a:rPr lang="en-US" dirty="0"/>
                <a:t> </a:t>
              </a:r>
              <a:r>
                <a:rPr lang="en-US" dirty="0" err="1"/>
                <a:t>erat</a:t>
              </a:r>
              <a:r>
                <a:rPr lang="en-US" dirty="0"/>
                <a:t> dolor</a:t>
              </a:r>
            </a:p>
          </p:txBody>
        </p:sp>
        <p:cxnSp>
          <p:nvCxnSpPr>
            <p:cNvPr id="86" name="Straight Connector 85">
              <a:extLst>
                <a:ext uri="{FF2B5EF4-FFF2-40B4-BE49-F238E27FC236}">
                  <a16:creationId xmlns:a16="http://schemas.microsoft.com/office/drawing/2014/main" id="{830E0FB5-23F1-4B6F-BD01-8939FC39975A}"/>
                </a:ext>
              </a:extLst>
            </p:cNvPr>
            <p:cNvCxnSpPr>
              <a:cxnSpLocks/>
            </p:cNvCxnSpPr>
            <p:nvPr/>
          </p:nvCxnSpPr>
          <p:spPr>
            <a:xfrm>
              <a:off x="6286674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2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>
              <a:extLst>
                <a:ext uri="{FF2B5EF4-FFF2-40B4-BE49-F238E27FC236}">
                  <a16:creationId xmlns:a16="http://schemas.microsoft.com/office/drawing/2014/main" id="{6709A8BE-2EB6-4E9B-8308-FE0C2ACAC987}"/>
                </a:ext>
              </a:extLst>
            </p:cNvPr>
            <p:cNvCxnSpPr>
              <a:cxnSpLocks/>
            </p:cNvCxnSpPr>
            <p:nvPr/>
          </p:nvCxnSpPr>
          <p:spPr>
            <a:xfrm>
              <a:off x="6286674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2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>
              <a:extLst>
                <a:ext uri="{FF2B5EF4-FFF2-40B4-BE49-F238E27FC236}">
                  <a16:creationId xmlns:a16="http://schemas.microsoft.com/office/drawing/2014/main" id="{3651E649-D88A-496F-B310-2DE07B3DE003}"/>
                </a:ext>
              </a:extLst>
            </p:cNvPr>
            <p:cNvCxnSpPr>
              <a:cxnSpLocks/>
            </p:cNvCxnSpPr>
            <p:nvPr/>
          </p:nvCxnSpPr>
          <p:spPr>
            <a:xfrm>
              <a:off x="6286674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2"/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TextBox 88">
              <a:extLst>
                <a:ext uri="{FF2B5EF4-FFF2-40B4-BE49-F238E27FC236}">
                  <a16:creationId xmlns:a16="http://schemas.microsoft.com/office/drawing/2014/main" id="{A4581CF3-519D-4B5B-8D59-64A9B57B4D6E}"/>
                </a:ext>
              </a:extLst>
            </p:cNvPr>
            <p:cNvSpPr txBox="1"/>
            <p:nvPr/>
          </p:nvSpPr>
          <p:spPr>
            <a:xfrm>
              <a:off x="7078696" y="4952863"/>
              <a:ext cx="301686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 dirty="0"/>
                <a:t>$</a:t>
              </a:r>
            </a:p>
          </p:txBody>
        </p: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A42592CB-6BC2-433C-A396-1C7F1C07FA1D}"/>
                </a:ext>
              </a:extLst>
            </p:cNvPr>
            <p:cNvGrpSpPr/>
            <p:nvPr/>
          </p:nvGrpSpPr>
          <p:grpSpPr>
            <a:xfrm>
              <a:off x="6286674" y="1394507"/>
              <a:ext cx="2618913" cy="1886972"/>
              <a:chOff x="6286674" y="1394507"/>
              <a:chExt cx="2618913" cy="1886972"/>
            </a:xfrm>
          </p:grpSpPr>
          <p:sp>
            <p:nvSpPr>
              <p:cNvPr id="169" name="Freeform: Shape 168">
                <a:extLst>
                  <a:ext uri="{FF2B5EF4-FFF2-40B4-BE49-F238E27FC236}">
                    <a16:creationId xmlns:a16="http://schemas.microsoft.com/office/drawing/2014/main" id="{24325162-59BD-44C3-8B1F-50574B87D33C}"/>
                  </a:ext>
                </a:extLst>
              </p:cNvPr>
              <p:cNvSpPr/>
              <p:nvPr/>
            </p:nvSpPr>
            <p:spPr>
              <a:xfrm>
                <a:off x="6286674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0" name="Freeform: Shape 169">
                <a:extLst>
                  <a:ext uri="{FF2B5EF4-FFF2-40B4-BE49-F238E27FC236}">
                    <a16:creationId xmlns:a16="http://schemas.microsoft.com/office/drawing/2014/main" id="{273EC985-B96B-433B-A0FB-0945CD05835D}"/>
                  </a:ext>
                </a:extLst>
              </p:cNvPr>
              <p:cNvSpPr/>
              <p:nvPr/>
            </p:nvSpPr>
            <p:spPr>
              <a:xfrm>
                <a:off x="6286674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91440" rtlCol="0" anchor="t"/>
              <a:lstStyle/>
              <a:p>
                <a:pPr algn="ctr"/>
                <a:r>
                  <a:rPr lang="en-US" sz="2400" b="1" dirty="0"/>
                  <a:t>PREMIUM</a:t>
                </a:r>
              </a:p>
            </p:txBody>
          </p:sp>
          <p:sp>
            <p:nvSpPr>
              <p:cNvPr id="171" name="Freeform: Shape 170">
                <a:extLst>
                  <a:ext uri="{FF2B5EF4-FFF2-40B4-BE49-F238E27FC236}">
                    <a16:creationId xmlns:a16="http://schemas.microsoft.com/office/drawing/2014/main" id="{FFEEAEC2-F167-42F4-A7B9-009FDA7F46D8}"/>
                  </a:ext>
                </a:extLst>
              </p:cNvPr>
              <p:cNvSpPr/>
              <p:nvPr/>
            </p:nvSpPr>
            <p:spPr>
              <a:xfrm>
                <a:off x="6286674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72" name="Freeform 11">
                <a:extLst>
                  <a:ext uri="{FF2B5EF4-FFF2-40B4-BE49-F238E27FC236}">
                    <a16:creationId xmlns:a16="http://schemas.microsoft.com/office/drawing/2014/main" id="{FDAFB295-AB5E-4EB4-9A46-03CD8835885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32562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73" name="Group 172">
                <a:extLst>
                  <a:ext uri="{FF2B5EF4-FFF2-40B4-BE49-F238E27FC236}">
                    <a16:creationId xmlns:a16="http://schemas.microsoft.com/office/drawing/2014/main" id="{9A875517-472E-4917-ABD8-8263AFB7A087}"/>
                  </a:ext>
                </a:extLst>
              </p:cNvPr>
              <p:cNvGrpSpPr/>
              <p:nvPr/>
            </p:nvGrpSpPr>
            <p:grpSpPr>
              <a:xfrm>
                <a:off x="7261249" y="1955390"/>
                <a:ext cx="667512" cy="667512"/>
                <a:chOff x="6473718" y="2885281"/>
                <a:chExt cx="549275" cy="547688"/>
              </a:xfrm>
              <a:solidFill>
                <a:schemeClr val="bg1"/>
              </a:solidFill>
            </p:grpSpPr>
            <p:sp>
              <p:nvSpPr>
                <p:cNvPr id="174" name="Freeform 805">
                  <a:extLst>
                    <a:ext uri="{FF2B5EF4-FFF2-40B4-BE49-F238E27FC236}">
                      <a16:creationId xmlns:a16="http://schemas.microsoft.com/office/drawing/2014/main" id="{293DD81B-5014-41B7-87F2-65B5ECDA506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13406" y="2885281"/>
                  <a:ext cx="469900" cy="141288"/>
                </a:xfrm>
                <a:custGeom>
                  <a:avLst/>
                  <a:gdLst>
                    <a:gd name="T0" fmla="*/ 8 w 688"/>
                    <a:gd name="T1" fmla="*/ 206 h 208"/>
                    <a:gd name="T2" fmla="*/ 14 w 688"/>
                    <a:gd name="T3" fmla="*/ 208 h 208"/>
                    <a:gd name="T4" fmla="*/ 25 w 688"/>
                    <a:gd name="T5" fmla="*/ 202 h 208"/>
                    <a:gd name="T6" fmla="*/ 344 w 688"/>
                    <a:gd name="T7" fmla="*/ 24 h 208"/>
                    <a:gd name="T8" fmla="*/ 664 w 688"/>
                    <a:gd name="T9" fmla="*/ 203 h 208"/>
                    <a:gd name="T10" fmla="*/ 674 w 688"/>
                    <a:gd name="T11" fmla="*/ 208 h 208"/>
                    <a:gd name="T12" fmla="*/ 680 w 688"/>
                    <a:gd name="T13" fmla="*/ 206 h 208"/>
                    <a:gd name="T14" fmla="*/ 684 w 688"/>
                    <a:gd name="T15" fmla="*/ 190 h 208"/>
                    <a:gd name="T16" fmla="*/ 344 w 688"/>
                    <a:gd name="T17" fmla="*/ 0 h 208"/>
                    <a:gd name="T18" fmla="*/ 4 w 688"/>
                    <a:gd name="T19" fmla="*/ 190 h 208"/>
                    <a:gd name="T20" fmla="*/ 8 w 688"/>
                    <a:gd name="T21" fmla="*/ 206 h 2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88" h="208">
                      <a:moveTo>
                        <a:pt x="8" y="206"/>
                      </a:moveTo>
                      <a:cubicBezTo>
                        <a:pt x="10" y="208"/>
                        <a:pt x="12" y="208"/>
                        <a:pt x="14" y="208"/>
                      </a:cubicBezTo>
                      <a:cubicBezTo>
                        <a:pt x="18" y="208"/>
                        <a:pt x="22" y="206"/>
                        <a:pt x="25" y="202"/>
                      </a:cubicBezTo>
                      <a:cubicBezTo>
                        <a:pt x="94" y="91"/>
                        <a:pt x="213" y="24"/>
                        <a:pt x="344" y="24"/>
                      </a:cubicBezTo>
                      <a:cubicBezTo>
                        <a:pt x="475" y="24"/>
                        <a:pt x="595" y="91"/>
                        <a:pt x="664" y="203"/>
                      </a:cubicBezTo>
                      <a:cubicBezTo>
                        <a:pt x="666" y="206"/>
                        <a:pt x="670" y="208"/>
                        <a:pt x="674" y="208"/>
                      </a:cubicBezTo>
                      <a:cubicBezTo>
                        <a:pt x="676" y="208"/>
                        <a:pt x="678" y="208"/>
                        <a:pt x="680" y="206"/>
                      </a:cubicBezTo>
                      <a:cubicBezTo>
                        <a:pt x="686" y="203"/>
                        <a:pt x="688" y="195"/>
                        <a:pt x="684" y="190"/>
                      </a:cubicBezTo>
                      <a:cubicBezTo>
                        <a:pt x="611" y="71"/>
                        <a:pt x="484" y="0"/>
                        <a:pt x="344" y="0"/>
                      </a:cubicBezTo>
                      <a:cubicBezTo>
                        <a:pt x="205" y="0"/>
                        <a:pt x="78" y="71"/>
                        <a:pt x="4" y="190"/>
                      </a:cubicBezTo>
                      <a:cubicBezTo>
                        <a:pt x="0" y="195"/>
                        <a:pt x="2" y="203"/>
                        <a:pt x="8" y="20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5" name="Freeform 806">
                  <a:extLst>
                    <a:ext uri="{FF2B5EF4-FFF2-40B4-BE49-F238E27FC236}">
                      <a16:creationId xmlns:a16="http://schemas.microsoft.com/office/drawing/2014/main" id="{6AD50F52-B90A-4DBD-B809-264CCDF120AE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473718" y="3115469"/>
                  <a:ext cx="69850" cy="209550"/>
                </a:xfrm>
                <a:custGeom>
                  <a:avLst/>
                  <a:gdLst>
                    <a:gd name="T0" fmla="*/ 24 w 101"/>
                    <a:gd name="T1" fmla="*/ 64 h 306"/>
                    <a:gd name="T2" fmla="*/ 28 w 101"/>
                    <a:gd name="T3" fmla="*/ 14 h 306"/>
                    <a:gd name="T4" fmla="*/ 17 w 101"/>
                    <a:gd name="T5" fmla="*/ 1 h 306"/>
                    <a:gd name="T6" fmla="*/ 4 w 101"/>
                    <a:gd name="T7" fmla="*/ 11 h 306"/>
                    <a:gd name="T8" fmla="*/ 0 w 101"/>
                    <a:gd name="T9" fmla="*/ 64 h 306"/>
                    <a:gd name="T10" fmla="*/ 78 w 101"/>
                    <a:gd name="T11" fmla="*/ 301 h 306"/>
                    <a:gd name="T12" fmla="*/ 87 w 101"/>
                    <a:gd name="T13" fmla="*/ 306 h 306"/>
                    <a:gd name="T14" fmla="*/ 95 w 101"/>
                    <a:gd name="T15" fmla="*/ 304 h 306"/>
                    <a:gd name="T16" fmla="*/ 97 w 101"/>
                    <a:gd name="T17" fmla="*/ 287 h 306"/>
                    <a:gd name="T18" fmla="*/ 24 w 101"/>
                    <a:gd name="T19" fmla="*/ 64 h 3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1" h="306">
                      <a:moveTo>
                        <a:pt x="24" y="64"/>
                      </a:moveTo>
                      <a:cubicBezTo>
                        <a:pt x="24" y="48"/>
                        <a:pt x="25" y="31"/>
                        <a:pt x="28" y="14"/>
                      </a:cubicBezTo>
                      <a:cubicBezTo>
                        <a:pt x="29" y="8"/>
                        <a:pt x="24" y="2"/>
                        <a:pt x="17" y="1"/>
                      </a:cubicBezTo>
                      <a:cubicBezTo>
                        <a:pt x="11" y="0"/>
                        <a:pt x="5" y="4"/>
                        <a:pt x="4" y="11"/>
                      </a:cubicBezTo>
                      <a:cubicBezTo>
                        <a:pt x="1" y="29"/>
                        <a:pt x="0" y="46"/>
                        <a:pt x="0" y="64"/>
                      </a:cubicBezTo>
                      <a:cubicBezTo>
                        <a:pt x="0" y="150"/>
                        <a:pt x="27" y="232"/>
                        <a:pt x="78" y="301"/>
                      </a:cubicBezTo>
                      <a:cubicBezTo>
                        <a:pt x="80" y="304"/>
                        <a:pt x="84" y="306"/>
                        <a:pt x="87" y="306"/>
                      </a:cubicBezTo>
                      <a:cubicBezTo>
                        <a:pt x="90" y="306"/>
                        <a:pt x="92" y="305"/>
                        <a:pt x="95" y="304"/>
                      </a:cubicBezTo>
                      <a:cubicBezTo>
                        <a:pt x="100" y="300"/>
                        <a:pt x="101" y="292"/>
                        <a:pt x="97" y="287"/>
                      </a:cubicBezTo>
                      <a:cubicBezTo>
                        <a:pt x="50" y="222"/>
                        <a:pt x="24" y="145"/>
                        <a:pt x="24" y="64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07">
                  <a:extLst>
                    <a:ext uri="{FF2B5EF4-FFF2-40B4-BE49-F238E27FC236}">
                      <a16:creationId xmlns:a16="http://schemas.microsoft.com/office/drawing/2014/main" id="{0D32ADAD-E55E-45ED-B622-146BE49522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605481" y="3378994"/>
                  <a:ext cx="285750" cy="53975"/>
                </a:xfrm>
                <a:custGeom>
                  <a:avLst/>
                  <a:gdLst>
                    <a:gd name="T0" fmla="*/ 398 w 418"/>
                    <a:gd name="T1" fmla="*/ 3 h 78"/>
                    <a:gd name="T2" fmla="*/ 209 w 418"/>
                    <a:gd name="T3" fmla="*/ 54 h 78"/>
                    <a:gd name="T4" fmla="*/ 20 w 418"/>
                    <a:gd name="T5" fmla="*/ 3 h 78"/>
                    <a:gd name="T6" fmla="*/ 3 w 418"/>
                    <a:gd name="T7" fmla="*/ 7 h 78"/>
                    <a:gd name="T8" fmla="*/ 8 w 418"/>
                    <a:gd name="T9" fmla="*/ 24 h 78"/>
                    <a:gd name="T10" fmla="*/ 209 w 418"/>
                    <a:gd name="T11" fmla="*/ 78 h 78"/>
                    <a:gd name="T12" fmla="*/ 410 w 418"/>
                    <a:gd name="T13" fmla="*/ 24 h 78"/>
                    <a:gd name="T14" fmla="*/ 415 w 418"/>
                    <a:gd name="T15" fmla="*/ 7 h 78"/>
                    <a:gd name="T16" fmla="*/ 398 w 418"/>
                    <a:gd name="T17" fmla="*/ 3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18" h="78">
                      <a:moveTo>
                        <a:pt x="398" y="3"/>
                      </a:moveTo>
                      <a:cubicBezTo>
                        <a:pt x="341" y="36"/>
                        <a:pt x="276" y="54"/>
                        <a:pt x="209" y="54"/>
                      </a:cubicBezTo>
                      <a:cubicBezTo>
                        <a:pt x="143" y="54"/>
                        <a:pt x="77" y="36"/>
                        <a:pt x="20" y="3"/>
                      </a:cubicBezTo>
                      <a:cubicBezTo>
                        <a:pt x="14" y="0"/>
                        <a:pt x="7" y="2"/>
                        <a:pt x="3" y="7"/>
                      </a:cubicBezTo>
                      <a:cubicBezTo>
                        <a:pt x="0" y="13"/>
                        <a:pt x="2" y="21"/>
                        <a:pt x="8" y="24"/>
                      </a:cubicBezTo>
                      <a:cubicBezTo>
                        <a:pt x="69" y="59"/>
                        <a:pt x="138" y="78"/>
                        <a:pt x="209" y="78"/>
                      </a:cubicBezTo>
                      <a:cubicBezTo>
                        <a:pt x="280" y="78"/>
                        <a:pt x="350" y="59"/>
                        <a:pt x="410" y="24"/>
                      </a:cubicBezTo>
                      <a:cubicBezTo>
                        <a:pt x="416" y="21"/>
                        <a:pt x="418" y="13"/>
                        <a:pt x="415" y="7"/>
                      </a:cubicBezTo>
                      <a:cubicBezTo>
                        <a:pt x="411" y="2"/>
                        <a:pt x="404" y="0"/>
                        <a:pt x="398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08">
                  <a:extLst>
                    <a:ext uri="{FF2B5EF4-FFF2-40B4-BE49-F238E27FC236}">
                      <a16:creationId xmlns:a16="http://schemas.microsoft.com/office/drawing/2014/main" id="{CC8500BB-21E2-4031-AE03-3D1DE5B69A49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953143" y="3115469"/>
                  <a:ext cx="69850" cy="209550"/>
                </a:xfrm>
                <a:custGeom>
                  <a:avLst/>
                  <a:gdLst>
                    <a:gd name="T0" fmla="*/ 98 w 101"/>
                    <a:gd name="T1" fmla="*/ 11 h 306"/>
                    <a:gd name="T2" fmla="*/ 84 w 101"/>
                    <a:gd name="T3" fmla="*/ 1 h 306"/>
                    <a:gd name="T4" fmla="*/ 74 w 101"/>
                    <a:gd name="T5" fmla="*/ 14 h 306"/>
                    <a:gd name="T6" fmla="*/ 77 w 101"/>
                    <a:gd name="T7" fmla="*/ 64 h 306"/>
                    <a:gd name="T8" fmla="*/ 4 w 101"/>
                    <a:gd name="T9" fmla="*/ 287 h 306"/>
                    <a:gd name="T10" fmla="*/ 7 w 101"/>
                    <a:gd name="T11" fmla="*/ 304 h 306"/>
                    <a:gd name="T12" fmla="*/ 14 w 101"/>
                    <a:gd name="T13" fmla="*/ 306 h 306"/>
                    <a:gd name="T14" fmla="*/ 24 w 101"/>
                    <a:gd name="T15" fmla="*/ 301 h 306"/>
                    <a:gd name="T16" fmla="*/ 101 w 101"/>
                    <a:gd name="T17" fmla="*/ 64 h 306"/>
                    <a:gd name="T18" fmla="*/ 98 w 101"/>
                    <a:gd name="T19" fmla="*/ 11 h 3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01" h="306">
                      <a:moveTo>
                        <a:pt x="98" y="11"/>
                      </a:moveTo>
                      <a:cubicBezTo>
                        <a:pt x="97" y="4"/>
                        <a:pt x="91" y="0"/>
                        <a:pt x="84" y="1"/>
                      </a:cubicBezTo>
                      <a:cubicBezTo>
                        <a:pt x="77" y="2"/>
                        <a:pt x="73" y="8"/>
                        <a:pt x="74" y="14"/>
                      </a:cubicBezTo>
                      <a:cubicBezTo>
                        <a:pt x="76" y="31"/>
                        <a:pt x="77" y="48"/>
                        <a:pt x="77" y="64"/>
                      </a:cubicBezTo>
                      <a:cubicBezTo>
                        <a:pt x="77" y="145"/>
                        <a:pt x="52" y="222"/>
                        <a:pt x="4" y="287"/>
                      </a:cubicBezTo>
                      <a:cubicBezTo>
                        <a:pt x="0" y="292"/>
                        <a:pt x="1" y="300"/>
                        <a:pt x="7" y="304"/>
                      </a:cubicBezTo>
                      <a:cubicBezTo>
                        <a:pt x="9" y="305"/>
                        <a:pt x="11" y="306"/>
                        <a:pt x="14" y="306"/>
                      </a:cubicBezTo>
                      <a:cubicBezTo>
                        <a:pt x="18" y="306"/>
                        <a:pt x="21" y="304"/>
                        <a:pt x="24" y="301"/>
                      </a:cubicBezTo>
                      <a:cubicBezTo>
                        <a:pt x="74" y="232"/>
                        <a:pt x="101" y="150"/>
                        <a:pt x="101" y="64"/>
                      </a:cubicBezTo>
                      <a:cubicBezTo>
                        <a:pt x="101" y="47"/>
                        <a:pt x="100" y="29"/>
                        <a:pt x="98" y="1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09">
                  <a:extLst>
                    <a:ext uri="{FF2B5EF4-FFF2-40B4-BE49-F238E27FC236}">
                      <a16:creationId xmlns:a16="http://schemas.microsoft.com/office/drawing/2014/main" id="{CD818B2A-69D6-42D1-9242-8CCE18D96B37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524518" y="2961481"/>
                  <a:ext cx="447675" cy="374650"/>
                </a:xfrm>
                <a:custGeom>
                  <a:avLst/>
                  <a:gdLst>
                    <a:gd name="T0" fmla="*/ 533 w 652"/>
                    <a:gd name="T1" fmla="*/ 523 h 547"/>
                    <a:gd name="T2" fmla="*/ 119 w 652"/>
                    <a:gd name="T3" fmla="*/ 523 h 547"/>
                    <a:gd name="T4" fmla="*/ 33 w 652"/>
                    <a:gd name="T5" fmla="*/ 217 h 547"/>
                    <a:gd name="T6" fmla="*/ 178 w 652"/>
                    <a:gd name="T7" fmla="*/ 301 h 547"/>
                    <a:gd name="T8" fmla="*/ 187 w 652"/>
                    <a:gd name="T9" fmla="*/ 302 h 547"/>
                    <a:gd name="T10" fmla="*/ 195 w 652"/>
                    <a:gd name="T11" fmla="*/ 296 h 547"/>
                    <a:gd name="T12" fmla="*/ 326 w 652"/>
                    <a:gd name="T13" fmla="*/ 40 h 547"/>
                    <a:gd name="T14" fmla="*/ 458 w 652"/>
                    <a:gd name="T15" fmla="*/ 296 h 547"/>
                    <a:gd name="T16" fmla="*/ 465 w 652"/>
                    <a:gd name="T17" fmla="*/ 302 h 547"/>
                    <a:gd name="T18" fmla="*/ 474 w 652"/>
                    <a:gd name="T19" fmla="*/ 301 h 547"/>
                    <a:gd name="T20" fmla="*/ 619 w 652"/>
                    <a:gd name="T21" fmla="*/ 217 h 547"/>
                    <a:gd name="T22" fmla="*/ 533 w 652"/>
                    <a:gd name="T23" fmla="*/ 523 h 547"/>
                    <a:gd name="T24" fmla="*/ 152 w 652"/>
                    <a:gd name="T25" fmla="*/ 125 h 547"/>
                    <a:gd name="T26" fmla="*/ 215 w 652"/>
                    <a:gd name="T27" fmla="*/ 203 h 547"/>
                    <a:gd name="T28" fmla="*/ 179 w 652"/>
                    <a:gd name="T29" fmla="*/ 273 h 547"/>
                    <a:gd name="T30" fmla="*/ 120 w 652"/>
                    <a:gd name="T31" fmla="*/ 240 h 547"/>
                    <a:gd name="T32" fmla="*/ 152 w 652"/>
                    <a:gd name="T33" fmla="*/ 125 h 547"/>
                    <a:gd name="T34" fmla="*/ 500 w 652"/>
                    <a:gd name="T35" fmla="*/ 125 h 547"/>
                    <a:gd name="T36" fmla="*/ 532 w 652"/>
                    <a:gd name="T37" fmla="*/ 239 h 547"/>
                    <a:gd name="T38" fmla="*/ 473 w 652"/>
                    <a:gd name="T39" fmla="*/ 273 h 547"/>
                    <a:gd name="T40" fmla="*/ 437 w 652"/>
                    <a:gd name="T41" fmla="*/ 203 h 547"/>
                    <a:gd name="T42" fmla="*/ 500 w 652"/>
                    <a:gd name="T43" fmla="*/ 125 h 547"/>
                    <a:gd name="T44" fmla="*/ 646 w 652"/>
                    <a:gd name="T45" fmla="*/ 182 h 547"/>
                    <a:gd name="T46" fmla="*/ 633 w 652"/>
                    <a:gd name="T47" fmla="*/ 181 h 547"/>
                    <a:gd name="T48" fmla="*/ 554 w 652"/>
                    <a:gd name="T49" fmla="*/ 227 h 547"/>
                    <a:gd name="T50" fmla="*/ 517 w 652"/>
                    <a:gd name="T51" fmla="*/ 96 h 547"/>
                    <a:gd name="T52" fmla="*/ 508 w 652"/>
                    <a:gd name="T53" fmla="*/ 87 h 547"/>
                    <a:gd name="T54" fmla="*/ 496 w 652"/>
                    <a:gd name="T55" fmla="*/ 92 h 547"/>
                    <a:gd name="T56" fmla="*/ 425 w 652"/>
                    <a:gd name="T57" fmla="*/ 179 h 547"/>
                    <a:gd name="T58" fmla="*/ 337 w 652"/>
                    <a:gd name="T59" fmla="*/ 8 h 547"/>
                    <a:gd name="T60" fmla="*/ 315 w 652"/>
                    <a:gd name="T61" fmla="*/ 8 h 547"/>
                    <a:gd name="T62" fmla="*/ 227 w 652"/>
                    <a:gd name="T63" fmla="*/ 179 h 547"/>
                    <a:gd name="T64" fmla="*/ 156 w 652"/>
                    <a:gd name="T65" fmla="*/ 92 h 547"/>
                    <a:gd name="T66" fmla="*/ 145 w 652"/>
                    <a:gd name="T67" fmla="*/ 87 h 547"/>
                    <a:gd name="T68" fmla="*/ 135 w 652"/>
                    <a:gd name="T69" fmla="*/ 96 h 547"/>
                    <a:gd name="T70" fmla="*/ 99 w 652"/>
                    <a:gd name="T71" fmla="*/ 227 h 547"/>
                    <a:gd name="T72" fmla="*/ 19 w 652"/>
                    <a:gd name="T73" fmla="*/ 181 h 547"/>
                    <a:gd name="T74" fmla="*/ 6 w 652"/>
                    <a:gd name="T75" fmla="*/ 182 h 547"/>
                    <a:gd name="T76" fmla="*/ 2 w 652"/>
                    <a:gd name="T77" fmla="*/ 195 h 547"/>
                    <a:gd name="T78" fmla="*/ 98 w 652"/>
                    <a:gd name="T79" fmla="*/ 538 h 547"/>
                    <a:gd name="T80" fmla="*/ 110 w 652"/>
                    <a:gd name="T81" fmla="*/ 547 h 547"/>
                    <a:gd name="T82" fmla="*/ 542 w 652"/>
                    <a:gd name="T83" fmla="*/ 547 h 547"/>
                    <a:gd name="T84" fmla="*/ 554 w 652"/>
                    <a:gd name="T85" fmla="*/ 538 h 547"/>
                    <a:gd name="T86" fmla="*/ 650 w 652"/>
                    <a:gd name="T87" fmla="*/ 195 h 547"/>
                    <a:gd name="T88" fmla="*/ 646 w 652"/>
                    <a:gd name="T89" fmla="*/ 182 h 5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652" h="547">
                      <a:moveTo>
                        <a:pt x="533" y="523"/>
                      </a:moveTo>
                      <a:lnTo>
                        <a:pt x="119" y="523"/>
                      </a:lnTo>
                      <a:lnTo>
                        <a:pt x="33" y="217"/>
                      </a:lnTo>
                      <a:lnTo>
                        <a:pt x="178" y="301"/>
                      </a:lnTo>
                      <a:cubicBezTo>
                        <a:pt x="181" y="302"/>
                        <a:pt x="184" y="303"/>
                        <a:pt x="187" y="302"/>
                      </a:cubicBezTo>
                      <a:cubicBezTo>
                        <a:pt x="190" y="301"/>
                        <a:pt x="193" y="299"/>
                        <a:pt x="195" y="296"/>
                      </a:cubicBezTo>
                      <a:lnTo>
                        <a:pt x="326" y="40"/>
                      </a:lnTo>
                      <a:lnTo>
                        <a:pt x="458" y="296"/>
                      </a:lnTo>
                      <a:cubicBezTo>
                        <a:pt x="459" y="299"/>
                        <a:pt x="462" y="301"/>
                        <a:pt x="465" y="302"/>
                      </a:cubicBezTo>
                      <a:cubicBezTo>
                        <a:pt x="468" y="303"/>
                        <a:pt x="472" y="302"/>
                        <a:pt x="474" y="301"/>
                      </a:cubicBezTo>
                      <a:lnTo>
                        <a:pt x="619" y="217"/>
                      </a:lnTo>
                      <a:lnTo>
                        <a:pt x="533" y="523"/>
                      </a:lnTo>
                      <a:close/>
                      <a:moveTo>
                        <a:pt x="152" y="125"/>
                      </a:moveTo>
                      <a:lnTo>
                        <a:pt x="215" y="203"/>
                      </a:lnTo>
                      <a:lnTo>
                        <a:pt x="179" y="273"/>
                      </a:lnTo>
                      <a:lnTo>
                        <a:pt x="120" y="240"/>
                      </a:lnTo>
                      <a:lnTo>
                        <a:pt x="152" y="125"/>
                      </a:lnTo>
                      <a:close/>
                      <a:moveTo>
                        <a:pt x="500" y="125"/>
                      </a:moveTo>
                      <a:lnTo>
                        <a:pt x="532" y="239"/>
                      </a:lnTo>
                      <a:lnTo>
                        <a:pt x="473" y="273"/>
                      </a:lnTo>
                      <a:lnTo>
                        <a:pt x="437" y="203"/>
                      </a:lnTo>
                      <a:lnTo>
                        <a:pt x="500" y="125"/>
                      </a:lnTo>
                      <a:close/>
                      <a:moveTo>
                        <a:pt x="646" y="182"/>
                      </a:moveTo>
                      <a:cubicBezTo>
                        <a:pt x="642" y="179"/>
                        <a:pt x="637" y="179"/>
                        <a:pt x="633" y="181"/>
                      </a:cubicBezTo>
                      <a:lnTo>
                        <a:pt x="554" y="227"/>
                      </a:lnTo>
                      <a:lnTo>
                        <a:pt x="517" y="96"/>
                      </a:lnTo>
                      <a:cubicBezTo>
                        <a:pt x="516" y="92"/>
                        <a:pt x="512" y="88"/>
                        <a:pt x="508" y="87"/>
                      </a:cubicBezTo>
                      <a:cubicBezTo>
                        <a:pt x="503" y="86"/>
                        <a:pt x="499" y="88"/>
                        <a:pt x="496" y="92"/>
                      </a:cubicBezTo>
                      <a:lnTo>
                        <a:pt x="425" y="179"/>
                      </a:lnTo>
                      <a:lnTo>
                        <a:pt x="337" y="8"/>
                      </a:lnTo>
                      <a:cubicBezTo>
                        <a:pt x="333" y="0"/>
                        <a:pt x="319" y="0"/>
                        <a:pt x="315" y="8"/>
                      </a:cubicBezTo>
                      <a:lnTo>
                        <a:pt x="227" y="179"/>
                      </a:lnTo>
                      <a:lnTo>
                        <a:pt x="156" y="92"/>
                      </a:lnTo>
                      <a:cubicBezTo>
                        <a:pt x="154" y="88"/>
                        <a:pt x="149" y="86"/>
                        <a:pt x="145" y="87"/>
                      </a:cubicBezTo>
                      <a:cubicBezTo>
                        <a:pt x="140" y="88"/>
                        <a:pt x="137" y="92"/>
                        <a:pt x="135" y="96"/>
                      </a:cubicBezTo>
                      <a:lnTo>
                        <a:pt x="99" y="227"/>
                      </a:lnTo>
                      <a:lnTo>
                        <a:pt x="19" y="181"/>
                      </a:lnTo>
                      <a:cubicBezTo>
                        <a:pt x="15" y="179"/>
                        <a:pt x="10" y="179"/>
                        <a:pt x="6" y="182"/>
                      </a:cubicBezTo>
                      <a:cubicBezTo>
                        <a:pt x="2" y="185"/>
                        <a:pt x="0" y="190"/>
                        <a:pt x="2" y="195"/>
                      </a:cubicBezTo>
                      <a:lnTo>
                        <a:pt x="98" y="538"/>
                      </a:lnTo>
                      <a:cubicBezTo>
                        <a:pt x="100" y="543"/>
                        <a:pt x="104" y="547"/>
                        <a:pt x="110" y="547"/>
                      </a:cubicBezTo>
                      <a:lnTo>
                        <a:pt x="542" y="547"/>
                      </a:lnTo>
                      <a:cubicBezTo>
                        <a:pt x="548" y="547"/>
                        <a:pt x="553" y="543"/>
                        <a:pt x="554" y="538"/>
                      </a:cubicBezTo>
                      <a:lnTo>
                        <a:pt x="650" y="195"/>
                      </a:lnTo>
                      <a:cubicBezTo>
                        <a:pt x="652" y="190"/>
                        <a:pt x="650" y="185"/>
                        <a:pt x="646" y="18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9" name="Freeform 810">
                  <a:extLst>
                    <a:ext uri="{FF2B5EF4-FFF2-40B4-BE49-F238E27FC236}">
                      <a16:creationId xmlns:a16="http://schemas.microsoft.com/office/drawing/2014/main" id="{AE8C8E36-B514-479F-A144-D5E5B6CC89F5}"/>
                    </a:ext>
                  </a:extLst>
                </p:cNvPr>
                <p:cNvSpPr>
                  <a:spLocks noEditPoints="1"/>
                </p:cNvSpPr>
                <p:nvPr/>
              </p:nvSpPr>
              <p:spPr bwMode="auto">
                <a:xfrm>
                  <a:off x="6692793" y="3102769"/>
                  <a:ext cx="111125" cy="184150"/>
                </a:xfrm>
                <a:custGeom>
                  <a:avLst/>
                  <a:gdLst>
                    <a:gd name="T0" fmla="*/ 82 w 164"/>
                    <a:gd name="T1" fmla="*/ 231 h 268"/>
                    <a:gd name="T2" fmla="*/ 27 w 164"/>
                    <a:gd name="T3" fmla="*/ 134 h 268"/>
                    <a:gd name="T4" fmla="*/ 82 w 164"/>
                    <a:gd name="T5" fmla="*/ 38 h 268"/>
                    <a:gd name="T6" fmla="*/ 137 w 164"/>
                    <a:gd name="T7" fmla="*/ 134 h 268"/>
                    <a:gd name="T8" fmla="*/ 82 w 164"/>
                    <a:gd name="T9" fmla="*/ 231 h 268"/>
                    <a:gd name="T10" fmla="*/ 93 w 164"/>
                    <a:gd name="T11" fmla="*/ 7 h 268"/>
                    <a:gd name="T12" fmla="*/ 72 w 164"/>
                    <a:gd name="T13" fmla="*/ 7 h 268"/>
                    <a:gd name="T14" fmla="*/ 2 w 164"/>
                    <a:gd name="T15" fmla="*/ 128 h 268"/>
                    <a:gd name="T16" fmla="*/ 2 w 164"/>
                    <a:gd name="T17" fmla="*/ 141 h 268"/>
                    <a:gd name="T18" fmla="*/ 72 w 164"/>
                    <a:gd name="T19" fmla="*/ 262 h 268"/>
                    <a:gd name="T20" fmla="*/ 82 w 164"/>
                    <a:gd name="T21" fmla="*/ 268 h 268"/>
                    <a:gd name="T22" fmla="*/ 93 w 164"/>
                    <a:gd name="T23" fmla="*/ 262 h 268"/>
                    <a:gd name="T24" fmla="*/ 162 w 164"/>
                    <a:gd name="T25" fmla="*/ 141 h 268"/>
                    <a:gd name="T26" fmla="*/ 162 w 164"/>
                    <a:gd name="T27" fmla="*/ 128 h 268"/>
                    <a:gd name="T28" fmla="*/ 93 w 164"/>
                    <a:gd name="T29" fmla="*/ 7 h 2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64" h="268">
                      <a:moveTo>
                        <a:pt x="82" y="231"/>
                      </a:moveTo>
                      <a:lnTo>
                        <a:pt x="27" y="134"/>
                      </a:lnTo>
                      <a:lnTo>
                        <a:pt x="82" y="38"/>
                      </a:lnTo>
                      <a:lnTo>
                        <a:pt x="137" y="134"/>
                      </a:lnTo>
                      <a:lnTo>
                        <a:pt x="82" y="231"/>
                      </a:lnTo>
                      <a:close/>
                      <a:moveTo>
                        <a:pt x="93" y="7"/>
                      </a:moveTo>
                      <a:cubicBezTo>
                        <a:pt x="88" y="0"/>
                        <a:pt x="76" y="0"/>
                        <a:pt x="72" y="7"/>
                      </a:cubicBezTo>
                      <a:lnTo>
                        <a:pt x="2" y="128"/>
                      </a:lnTo>
                      <a:cubicBezTo>
                        <a:pt x="0" y="132"/>
                        <a:pt x="0" y="137"/>
                        <a:pt x="2" y="141"/>
                      </a:cubicBezTo>
                      <a:lnTo>
                        <a:pt x="72" y="262"/>
                      </a:lnTo>
                      <a:cubicBezTo>
                        <a:pt x="74" y="266"/>
                        <a:pt x="78" y="268"/>
                        <a:pt x="82" y="268"/>
                      </a:cubicBezTo>
                      <a:cubicBezTo>
                        <a:pt x="86" y="268"/>
                        <a:pt x="90" y="266"/>
                        <a:pt x="93" y="262"/>
                      </a:cubicBezTo>
                      <a:lnTo>
                        <a:pt x="162" y="141"/>
                      </a:lnTo>
                      <a:cubicBezTo>
                        <a:pt x="164" y="137"/>
                        <a:pt x="164" y="132"/>
                        <a:pt x="162" y="128"/>
                      </a:cubicBezTo>
                      <a:lnTo>
                        <a:pt x="93" y="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38" name="TextBox 237">
              <a:extLst>
                <a:ext uri="{FF2B5EF4-FFF2-40B4-BE49-F238E27FC236}">
                  <a16:creationId xmlns:a16="http://schemas.microsoft.com/office/drawing/2014/main" id="{74BF09A0-6330-4412-8FE1-8863DC76F63D}"/>
                </a:ext>
              </a:extLst>
            </p:cNvPr>
            <p:cNvSpPr txBox="1"/>
            <p:nvPr/>
          </p:nvSpPr>
          <p:spPr>
            <a:xfrm>
              <a:off x="7801406" y="5089614"/>
              <a:ext cx="91993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65996574-F7FC-46C5-9273-19AC8F573E38}"/>
              </a:ext>
            </a:extLst>
          </p:cNvPr>
          <p:cNvGrpSpPr/>
          <p:nvPr/>
        </p:nvGrpSpPr>
        <p:grpSpPr>
          <a:xfrm>
            <a:off x="8367989" y="1270682"/>
            <a:ext cx="2919136" cy="4710199"/>
            <a:chOff x="9224790" y="1394507"/>
            <a:chExt cx="2618913" cy="4225771"/>
          </a:xfrm>
        </p:grpSpPr>
        <p:sp>
          <p:nvSpPr>
            <p:cNvPr id="99" name="Rectangle: Rounded Corners 98">
              <a:extLst>
                <a:ext uri="{FF2B5EF4-FFF2-40B4-BE49-F238E27FC236}">
                  <a16:creationId xmlns:a16="http://schemas.microsoft.com/office/drawing/2014/main" id="{91B82AEC-C8A0-4A22-9349-39B17D9ACE46}"/>
                </a:ext>
              </a:extLst>
            </p:cNvPr>
            <p:cNvSpPr/>
            <p:nvPr/>
          </p:nvSpPr>
          <p:spPr>
            <a:xfrm>
              <a:off x="9251931" y="1440115"/>
              <a:ext cx="2562381" cy="4134553"/>
            </a:xfrm>
            <a:prstGeom prst="roundRect">
              <a:avLst>
                <a:gd name="adj" fmla="val 4802"/>
              </a:avLst>
            </a:prstGeom>
            <a:solidFill>
              <a:schemeClr val="accent6"/>
            </a:solidFill>
            <a:ln>
              <a:noFill/>
            </a:ln>
            <a:effectLst>
              <a:outerShdw blurRad="177800" sx="106000" sy="106000" algn="c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1" name="Freeform: Shape 100">
              <a:extLst>
                <a:ext uri="{FF2B5EF4-FFF2-40B4-BE49-F238E27FC236}">
                  <a16:creationId xmlns:a16="http://schemas.microsoft.com/office/drawing/2014/main" id="{86EBB0BC-3828-4E02-A8BF-DAA37C8151EC}"/>
                </a:ext>
              </a:extLst>
            </p:cNvPr>
            <p:cNvSpPr/>
            <p:nvPr/>
          </p:nvSpPr>
          <p:spPr>
            <a:xfrm>
              <a:off x="9224790" y="2872057"/>
              <a:ext cx="2618913" cy="2748221"/>
            </a:xfrm>
            <a:custGeom>
              <a:avLst/>
              <a:gdLst>
                <a:gd name="connsiteX0" fmla="*/ 54288 w 2618913"/>
                <a:gd name="connsiteY0" fmla="*/ 386 h 2748221"/>
                <a:gd name="connsiteX1" fmla="*/ 103106 w 2618913"/>
                <a:gd name="connsiteY1" fmla="*/ 3421 h 2748221"/>
                <a:gd name="connsiteX2" fmla="*/ 232387 w 2618913"/>
                <a:gd name="connsiteY2" fmla="*/ 22301 h 2748221"/>
                <a:gd name="connsiteX3" fmla="*/ 391296 w 2618913"/>
                <a:gd name="connsiteY3" fmla="*/ 70851 h 2748221"/>
                <a:gd name="connsiteX4" fmla="*/ 574445 w 2618913"/>
                <a:gd name="connsiteY4" fmla="*/ 149069 h 2748221"/>
                <a:gd name="connsiteX5" fmla="*/ 780937 w 2618913"/>
                <a:gd name="connsiteY5" fmla="*/ 246168 h 2748221"/>
                <a:gd name="connsiteX6" fmla="*/ 895854 w 2618913"/>
                <a:gd name="connsiteY6" fmla="*/ 295617 h 2748221"/>
                <a:gd name="connsiteX7" fmla="*/ 1017954 w 2618913"/>
                <a:gd name="connsiteY7" fmla="*/ 341469 h 2748221"/>
                <a:gd name="connsiteX8" fmla="*/ 1288189 w 2618913"/>
                <a:gd name="connsiteY8" fmla="*/ 403504 h 2748221"/>
                <a:gd name="connsiteX9" fmla="*/ 1575481 w 2618913"/>
                <a:gd name="connsiteY9" fmla="*/ 392716 h 2748221"/>
                <a:gd name="connsiteX10" fmla="*/ 1644611 w 2618913"/>
                <a:gd name="connsiteY10" fmla="*/ 376532 h 2748221"/>
                <a:gd name="connsiteX11" fmla="*/ 1704763 w 2618913"/>
                <a:gd name="connsiteY11" fmla="*/ 358551 h 2748221"/>
                <a:gd name="connsiteX12" fmla="*/ 1821476 w 2618913"/>
                <a:gd name="connsiteY12" fmla="*/ 323488 h 2748221"/>
                <a:gd name="connsiteX13" fmla="*/ 2040537 w 2618913"/>
                <a:gd name="connsiteY13" fmla="*/ 254260 h 2748221"/>
                <a:gd name="connsiteX14" fmla="*/ 2231766 w 2618913"/>
                <a:gd name="connsiteY14" fmla="*/ 195821 h 2748221"/>
                <a:gd name="connsiteX15" fmla="*/ 2392470 w 2618913"/>
                <a:gd name="connsiteY15" fmla="*/ 165252 h 2748221"/>
                <a:gd name="connsiteX16" fmla="*/ 2520854 w 2618913"/>
                <a:gd name="connsiteY16" fmla="*/ 168849 h 2748221"/>
                <a:gd name="connsiteX17" fmla="*/ 2606144 w 2618913"/>
                <a:gd name="connsiteY17" fmla="*/ 183234 h 2748221"/>
                <a:gd name="connsiteX18" fmla="*/ 2618913 w 2618913"/>
                <a:gd name="connsiteY18" fmla="*/ 185956 h 2748221"/>
                <a:gd name="connsiteX19" fmla="*/ 2618913 w 2618913"/>
                <a:gd name="connsiteY19" fmla="*/ 2622461 h 2748221"/>
                <a:gd name="connsiteX20" fmla="*/ 2493153 w 2618913"/>
                <a:gd name="connsiteY20" fmla="*/ 2748221 h 2748221"/>
                <a:gd name="connsiteX21" fmla="*/ 125760 w 2618913"/>
                <a:gd name="connsiteY21" fmla="*/ 2748221 h 2748221"/>
                <a:gd name="connsiteX22" fmla="*/ 0 w 2618913"/>
                <a:gd name="connsiteY22" fmla="*/ 2622461 h 2748221"/>
                <a:gd name="connsiteX23" fmla="*/ 0 w 2618913"/>
                <a:gd name="connsiteY23" fmla="*/ 1049 h 2748221"/>
                <a:gd name="connsiteX24" fmla="*/ 16918 w 2618913"/>
                <a:gd name="connsiteY24" fmla="*/ 724 h 2748221"/>
                <a:gd name="connsiteX25" fmla="*/ 54288 w 2618913"/>
                <a:gd name="connsiteY25" fmla="*/ 386 h 27482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2618913" h="2748221">
                  <a:moveTo>
                    <a:pt x="54288" y="386"/>
                  </a:moveTo>
                  <a:cubicBezTo>
                    <a:pt x="68765" y="949"/>
                    <a:pt x="85150" y="2073"/>
                    <a:pt x="103106" y="3421"/>
                  </a:cubicBezTo>
                  <a:cubicBezTo>
                    <a:pt x="139915" y="6118"/>
                    <a:pt x="183907" y="11512"/>
                    <a:pt x="232387" y="22301"/>
                  </a:cubicBezTo>
                  <a:cubicBezTo>
                    <a:pt x="280868" y="33989"/>
                    <a:pt x="333838" y="49273"/>
                    <a:pt x="391296" y="70851"/>
                  </a:cubicBezTo>
                  <a:cubicBezTo>
                    <a:pt x="448755" y="92428"/>
                    <a:pt x="508907" y="118501"/>
                    <a:pt x="574445" y="149069"/>
                  </a:cubicBezTo>
                  <a:cubicBezTo>
                    <a:pt x="639086" y="178738"/>
                    <a:pt x="707318" y="212903"/>
                    <a:pt x="780937" y="246168"/>
                  </a:cubicBezTo>
                  <a:cubicBezTo>
                    <a:pt x="817746" y="263250"/>
                    <a:pt x="856351" y="279434"/>
                    <a:pt x="895854" y="295617"/>
                  </a:cubicBezTo>
                  <a:cubicBezTo>
                    <a:pt x="935357" y="311800"/>
                    <a:pt x="975758" y="327983"/>
                    <a:pt x="1017954" y="341469"/>
                  </a:cubicBezTo>
                  <a:cubicBezTo>
                    <a:pt x="1102346" y="370239"/>
                    <a:pt x="1193023" y="392716"/>
                    <a:pt x="1288189" y="403504"/>
                  </a:cubicBezTo>
                  <a:cubicBezTo>
                    <a:pt x="1382456" y="413394"/>
                    <a:pt x="1481213" y="411596"/>
                    <a:pt x="1575481" y="392716"/>
                  </a:cubicBezTo>
                  <a:cubicBezTo>
                    <a:pt x="1598824" y="387321"/>
                    <a:pt x="1622166" y="381927"/>
                    <a:pt x="1644611" y="376532"/>
                  </a:cubicBezTo>
                  <a:cubicBezTo>
                    <a:pt x="1664363" y="370239"/>
                    <a:pt x="1685012" y="364845"/>
                    <a:pt x="1704763" y="358551"/>
                  </a:cubicBezTo>
                  <a:cubicBezTo>
                    <a:pt x="1744266" y="347762"/>
                    <a:pt x="1782871" y="336075"/>
                    <a:pt x="1821476" y="323488"/>
                  </a:cubicBezTo>
                  <a:cubicBezTo>
                    <a:pt x="1897788" y="300112"/>
                    <a:pt x="1971407" y="275837"/>
                    <a:pt x="2040537" y="254260"/>
                  </a:cubicBezTo>
                  <a:cubicBezTo>
                    <a:pt x="2108769" y="231783"/>
                    <a:pt x="2173409" y="211105"/>
                    <a:pt x="2231766" y="195821"/>
                  </a:cubicBezTo>
                  <a:cubicBezTo>
                    <a:pt x="2291020" y="179637"/>
                    <a:pt x="2343990" y="168849"/>
                    <a:pt x="2392470" y="165252"/>
                  </a:cubicBezTo>
                  <a:cubicBezTo>
                    <a:pt x="2440951" y="162555"/>
                    <a:pt x="2484045" y="164353"/>
                    <a:pt x="2520854" y="168849"/>
                  </a:cubicBezTo>
                  <a:cubicBezTo>
                    <a:pt x="2556766" y="174243"/>
                    <a:pt x="2586393" y="178738"/>
                    <a:pt x="2606144" y="183234"/>
                  </a:cubicBezTo>
                  <a:lnTo>
                    <a:pt x="2618913" y="185956"/>
                  </a:lnTo>
                  <a:lnTo>
                    <a:pt x="2618913" y="2622461"/>
                  </a:lnTo>
                  <a:cubicBezTo>
                    <a:pt x="2618913" y="2691916"/>
                    <a:pt x="2562608" y="2748221"/>
                    <a:pt x="2493153" y="2748221"/>
                  </a:cubicBezTo>
                  <a:lnTo>
                    <a:pt x="125760" y="2748221"/>
                  </a:lnTo>
                  <a:cubicBezTo>
                    <a:pt x="56305" y="2748221"/>
                    <a:pt x="0" y="2691916"/>
                    <a:pt x="0" y="2622461"/>
                  </a:cubicBezTo>
                  <a:lnTo>
                    <a:pt x="0" y="1049"/>
                  </a:lnTo>
                  <a:lnTo>
                    <a:pt x="16918" y="724"/>
                  </a:lnTo>
                  <a:cubicBezTo>
                    <a:pt x="27243" y="-175"/>
                    <a:pt x="39812" y="-175"/>
                    <a:pt x="54288" y="38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6" name="TextBox 105">
              <a:extLst>
                <a:ext uri="{FF2B5EF4-FFF2-40B4-BE49-F238E27FC236}">
                  <a16:creationId xmlns:a16="http://schemas.microsoft.com/office/drawing/2014/main" id="{DB032579-7117-4FCB-AFF4-D7D1A8073E52}"/>
                </a:ext>
              </a:extLst>
            </p:cNvPr>
            <p:cNvSpPr txBox="1"/>
            <p:nvPr/>
          </p:nvSpPr>
          <p:spPr>
            <a:xfrm>
              <a:off x="9458859" y="3322345"/>
              <a:ext cx="2150782" cy="461665"/>
            </a:xfrm>
            <a:prstGeom prst="rect">
              <a:avLst/>
            </a:prstGeom>
            <a:noFill/>
          </p:spPr>
          <p:txBody>
            <a:bodyPr wrap="none" rtlCol="0" anchor="b">
              <a:spAutoFit/>
            </a:bodyPr>
            <a:lstStyle/>
            <a:p>
              <a:pPr algn="ctr"/>
              <a:r>
                <a:rPr lang="en-US" sz="2400" b="1" dirty="0">
                  <a:solidFill>
                    <a:schemeClr val="accent6">
                      <a:lumMod val="75000"/>
                    </a:schemeClr>
                  </a:solidFill>
                </a:rPr>
                <a:t>Top-notch offer</a:t>
              </a:r>
            </a:p>
          </p:txBody>
        </p:sp>
        <p:sp>
          <p:nvSpPr>
            <p:cNvPr id="107" name="TextBox 106">
              <a:extLst>
                <a:ext uri="{FF2B5EF4-FFF2-40B4-BE49-F238E27FC236}">
                  <a16:creationId xmlns:a16="http://schemas.microsoft.com/office/drawing/2014/main" id="{1A481AD4-BCD8-4875-BEE7-E56F73387BCF}"/>
                </a:ext>
              </a:extLst>
            </p:cNvPr>
            <p:cNvSpPr txBox="1"/>
            <p:nvPr/>
          </p:nvSpPr>
          <p:spPr>
            <a:xfrm>
              <a:off x="9438946" y="3894620"/>
              <a:ext cx="2190600" cy="307777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>
              <a:defPPr>
                <a:defRPr lang="en-US"/>
              </a:defPPr>
              <a:lvl1pPr algn="ctr"/>
            </a:lstStyle>
            <a:p>
              <a:r>
                <a:rPr lang="en-US" sz="1400" dirty="0"/>
                <a:t>Lorem ipsum dolor sit </a:t>
              </a:r>
              <a:r>
                <a:rPr lang="en-US" sz="1400" dirty="0" err="1"/>
                <a:t>amet</a:t>
              </a:r>
              <a:endParaRPr lang="en-US" sz="1400" dirty="0"/>
            </a:p>
          </p:txBody>
        </p:sp>
        <p:sp>
          <p:nvSpPr>
            <p:cNvPr id="108" name="TextBox 107">
              <a:extLst>
                <a:ext uri="{FF2B5EF4-FFF2-40B4-BE49-F238E27FC236}">
                  <a16:creationId xmlns:a16="http://schemas.microsoft.com/office/drawing/2014/main" id="{62D42769-BAF4-4CBA-BABC-3D293AACD568}"/>
                </a:ext>
              </a:extLst>
            </p:cNvPr>
            <p:cNvSpPr txBox="1"/>
            <p:nvPr/>
          </p:nvSpPr>
          <p:spPr>
            <a:xfrm>
              <a:off x="10090856" y="4946838"/>
              <a:ext cx="886782" cy="646331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sz="3600" b="1" dirty="0"/>
                <a:t>999</a:t>
              </a:r>
            </a:p>
          </p:txBody>
        </p:sp>
        <p:sp>
          <p:nvSpPr>
            <p:cNvPr id="109" name="TextBox 108">
              <a:extLst>
                <a:ext uri="{FF2B5EF4-FFF2-40B4-BE49-F238E27FC236}">
                  <a16:creationId xmlns:a16="http://schemas.microsoft.com/office/drawing/2014/main" id="{722E2730-32FE-4469-BE17-D937E9F3BD08}"/>
                </a:ext>
              </a:extLst>
            </p:cNvPr>
            <p:cNvSpPr txBox="1"/>
            <p:nvPr/>
          </p:nvSpPr>
          <p:spPr>
            <a:xfrm>
              <a:off x="9365657" y="4313007"/>
              <a:ext cx="2337179" cy="523220"/>
            </a:xfrm>
            <a:prstGeom prst="rect">
              <a:avLst/>
            </a:prstGeom>
            <a:noFill/>
          </p:spPr>
          <p:txBody>
            <a:bodyPr wrap="square" rtlCol="0" anchor="ctr">
              <a:spAutoFit/>
            </a:bodyPr>
            <a:lstStyle>
              <a:defPPr>
                <a:defRPr lang="en-US"/>
              </a:defPPr>
              <a:lvl1pPr algn="ctr">
                <a:defRPr sz="1400"/>
              </a:lvl1pPr>
            </a:lstStyle>
            <a:p>
              <a:r>
                <a:rPr lang="en-US" dirty="0"/>
                <a:t>pharetra </a:t>
              </a:r>
              <a:r>
                <a:rPr lang="en-US" dirty="0" err="1"/>
                <a:t>proin</a:t>
              </a:r>
              <a:r>
                <a:rPr lang="en-US" dirty="0"/>
                <a:t> </a:t>
              </a:r>
              <a:r>
                <a:rPr lang="en-US" dirty="0" err="1"/>
                <a:t>egestas</a:t>
              </a:r>
              <a:r>
                <a:rPr lang="en-US" dirty="0"/>
                <a:t> </a:t>
              </a:r>
              <a:r>
                <a:rPr lang="en-US" dirty="0" err="1"/>
                <a:t>arcu</a:t>
              </a:r>
              <a:r>
                <a:rPr lang="en-US" dirty="0"/>
                <a:t> </a:t>
              </a:r>
              <a:r>
                <a:rPr lang="en-US" dirty="0" err="1"/>
                <a:t>erat</a:t>
              </a:r>
              <a:r>
                <a:rPr lang="en-US" dirty="0"/>
                <a:t> dolor</a:t>
              </a:r>
            </a:p>
          </p:txBody>
        </p:sp>
        <p:cxnSp>
          <p:nvCxnSpPr>
            <p:cNvPr id="110" name="Straight Connector 109">
              <a:extLst>
                <a:ext uri="{FF2B5EF4-FFF2-40B4-BE49-F238E27FC236}">
                  <a16:creationId xmlns:a16="http://schemas.microsoft.com/office/drawing/2014/main" id="{FC85CCC8-D8D6-47EC-80D6-459E9F058541}"/>
                </a:ext>
              </a:extLst>
            </p:cNvPr>
            <p:cNvCxnSpPr>
              <a:cxnSpLocks/>
            </p:cNvCxnSpPr>
            <p:nvPr/>
          </p:nvCxnSpPr>
          <p:spPr>
            <a:xfrm>
              <a:off x="9224790" y="3839315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1" name="Straight Connector 110">
              <a:extLst>
                <a:ext uri="{FF2B5EF4-FFF2-40B4-BE49-F238E27FC236}">
                  <a16:creationId xmlns:a16="http://schemas.microsoft.com/office/drawing/2014/main" id="{9B6BA41D-BE4C-423C-ACD3-719B9A17BA84}"/>
                </a:ext>
              </a:extLst>
            </p:cNvPr>
            <p:cNvCxnSpPr>
              <a:cxnSpLocks/>
            </p:cNvCxnSpPr>
            <p:nvPr/>
          </p:nvCxnSpPr>
          <p:spPr>
            <a:xfrm>
              <a:off x="9224790" y="425770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2" name="Straight Connector 111">
              <a:extLst>
                <a:ext uri="{FF2B5EF4-FFF2-40B4-BE49-F238E27FC236}">
                  <a16:creationId xmlns:a16="http://schemas.microsoft.com/office/drawing/2014/main" id="{E42A7FB1-8850-40FF-A29F-A29CF6EEB28D}"/>
                </a:ext>
              </a:extLst>
            </p:cNvPr>
            <p:cNvCxnSpPr>
              <a:cxnSpLocks/>
            </p:cNvCxnSpPr>
            <p:nvPr/>
          </p:nvCxnSpPr>
          <p:spPr>
            <a:xfrm>
              <a:off x="9224790" y="4891532"/>
              <a:ext cx="2618913" cy="0"/>
            </a:xfrm>
            <a:prstGeom prst="line">
              <a:avLst/>
            </a:prstGeom>
            <a:ln>
              <a:gradFill flip="none" rotWithShape="1">
                <a:gsLst>
                  <a:gs pos="15000">
                    <a:schemeClr val="accent1">
                      <a:lumMod val="5000"/>
                      <a:lumOff val="95000"/>
                    </a:schemeClr>
                  </a:gs>
                  <a:gs pos="50000">
                    <a:schemeClr val="accent6">
                      <a:lumMod val="75000"/>
                    </a:schemeClr>
                  </a:gs>
                  <a:gs pos="85000">
                    <a:schemeClr val="bg1"/>
                  </a:gs>
                </a:gsLst>
                <a:lin ang="0" scaled="1"/>
                <a:tileRect/>
              </a:gra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TextBox 112">
              <a:extLst>
                <a:ext uri="{FF2B5EF4-FFF2-40B4-BE49-F238E27FC236}">
                  <a16:creationId xmlns:a16="http://schemas.microsoft.com/office/drawing/2014/main" id="{A5B140F8-734C-47ED-99D6-18F33A8AFE20}"/>
                </a:ext>
              </a:extLst>
            </p:cNvPr>
            <p:cNvSpPr txBox="1"/>
            <p:nvPr/>
          </p:nvSpPr>
          <p:spPr>
            <a:xfrm>
              <a:off x="9931087" y="4952863"/>
              <a:ext cx="301686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pPr algn="ctr"/>
              <a:r>
                <a:rPr lang="en-US" b="1" dirty="0"/>
                <a:t>$</a:t>
              </a:r>
            </a:p>
          </p:txBody>
        </p:sp>
        <p:grpSp>
          <p:nvGrpSpPr>
            <p:cNvPr id="10" name="Group 9">
              <a:extLst>
                <a:ext uri="{FF2B5EF4-FFF2-40B4-BE49-F238E27FC236}">
                  <a16:creationId xmlns:a16="http://schemas.microsoft.com/office/drawing/2014/main" id="{7C298BBF-B37F-4091-BCA6-162AD4F7394D}"/>
                </a:ext>
              </a:extLst>
            </p:cNvPr>
            <p:cNvGrpSpPr/>
            <p:nvPr/>
          </p:nvGrpSpPr>
          <p:grpSpPr>
            <a:xfrm>
              <a:off x="9224790" y="1394507"/>
              <a:ext cx="2618913" cy="1886972"/>
              <a:chOff x="9224790" y="1394507"/>
              <a:chExt cx="2618913" cy="1886972"/>
            </a:xfrm>
          </p:grpSpPr>
          <p:sp>
            <p:nvSpPr>
              <p:cNvPr id="159" name="Freeform: Shape 158">
                <a:extLst>
                  <a:ext uri="{FF2B5EF4-FFF2-40B4-BE49-F238E27FC236}">
                    <a16:creationId xmlns:a16="http://schemas.microsoft.com/office/drawing/2014/main" id="{CD05520C-8ED1-4910-9D4B-E02E56BF400F}"/>
                  </a:ext>
                </a:extLst>
              </p:cNvPr>
              <p:cNvSpPr/>
              <p:nvPr/>
            </p:nvSpPr>
            <p:spPr>
              <a:xfrm>
                <a:off x="9224790" y="2797259"/>
                <a:ext cx="2618913" cy="484220"/>
              </a:xfrm>
              <a:custGeom>
                <a:avLst/>
                <a:gdLst>
                  <a:gd name="connsiteX0" fmla="*/ 304211 w 2618913"/>
                  <a:gd name="connsiteY0" fmla="*/ 0 h 484220"/>
                  <a:gd name="connsiteX1" fmla="*/ 423617 w 2618913"/>
                  <a:gd name="connsiteY1" fmla="*/ 7193 h 484220"/>
                  <a:gd name="connsiteX2" fmla="*/ 636393 w 2618913"/>
                  <a:gd name="connsiteY2" fmla="*/ 49449 h 484220"/>
                  <a:gd name="connsiteX3" fmla="*/ 859943 w 2618913"/>
                  <a:gd name="connsiteY3" fmla="*/ 116879 h 484220"/>
                  <a:gd name="connsiteX4" fmla="*/ 973962 w 2618913"/>
                  <a:gd name="connsiteY4" fmla="*/ 153740 h 484220"/>
                  <a:gd name="connsiteX5" fmla="*/ 1087981 w 2618913"/>
                  <a:gd name="connsiteY5" fmla="*/ 187905 h 484220"/>
                  <a:gd name="connsiteX6" fmla="*/ 1315122 w 2618913"/>
                  <a:gd name="connsiteY6" fmla="*/ 232858 h 484220"/>
                  <a:gd name="connsiteX7" fmla="*/ 1535081 w 2618913"/>
                  <a:gd name="connsiteY7" fmla="*/ 231959 h 484220"/>
                  <a:gd name="connsiteX8" fmla="*/ 1588948 w 2618913"/>
                  <a:gd name="connsiteY8" fmla="*/ 222069 h 484220"/>
                  <a:gd name="connsiteX9" fmla="*/ 1649998 w 2618913"/>
                  <a:gd name="connsiteY9" fmla="*/ 209482 h 484220"/>
                  <a:gd name="connsiteX10" fmla="*/ 1769404 w 2618913"/>
                  <a:gd name="connsiteY10" fmla="*/ 186106 h 484220"/>
                  <a:gd name="connsiteX11" fmla="*/ 1999238 w 2618913"/>
                  <a:gd name="connsiteY11" fmla="*/ 147447 h 484220"/>
                  <a:gd name="connsiteX12" fmla="*/ 2212912 w 2618913"/>
                  <a:gd name="connsiteY12" fmla="*/ 128566 h 484220"/>
                  <a:gd name="connsiteX13" fmla="*/ 2400550 w 2618913"/>
                  <a:gd name="connsiteY13" fmla="*/ 144750 h 484220"/>
                  <a:gd name="connsiteX14" fmla="*/ 2536117 w 2618913"/>
                  <a:gd name="connsiteY14" fmla="*/ 196895 h 484220"/>
                  <a:gd name="connsiteX15" fmla="*/ 2611531 w 2618913"/>
                  <a:gd name="connsiteY15" fmla="*/ 245445 h 484220"/>
                  <a:gd name="connsiteX16" fmla="*/ 2618913 w 2618913"/>
                  <a:gd name="connsiteY16" fmla="*/ 250957 h 484220"/>
                  <a:gd name="connsiteX17" fmla="*/ 2618913 w 2618913"/>
                  <a:gd name="connsiteY17" fmla="*/ 260754 h 484220"/>
                  <a:gd name="connsiteX18" fmla="*/ 2606144 w 2618913"/>
                  <a:gd name="connsiteY18" fmla="*/ 258032 h 484220"/>
                  <a:gd name="connsiteX19" fmla="*/ 2520854 w 2618913"/>
                  <a:gd name="connsiteY19" fmla="*/ 243647 h 484220"/>
                  <a:gd name="connsiteX20" fmla="*/ 2392470 w 2618913"/>
                  <a:gd name="connsiteY20" fmla="*/ 240050 h 484220"/>
                  <a:gd name="connsiteX21" fmla="*/ 2231766 w 2618913"/>
                  <a:gd name="connsiteY21" fmla="*/ 270619 h 484220"/>
                  <a:gd name="connsiteX22" fmla="*/ 2040537 w 2618913"/>
                  <a:gd name="connsiteY22" fmla="*/ 329058 h 484220"/>
                  <a:gd name="connsiteX23" fmla="*/ 1821476 w 2618913"/>
                  <a:gd name="connsiteY23" fmla="*/ 398286 h 484220"/>
                  <a:gd name="connsiteX24" fmla="*/ 1704763 w 2618913"/>
                  <a:gd name="connsiteY24" fmla="*/ 433349 h 484220"/>
                  <a:gd name="connsiteX25" fmla="*/ 1644611 w 2618913"/>
                  <a:gd name="connsiteY25" fmla="*/ 451330 h 484220"/>
                  <a:gd name="connsiteX26" fmla="*/ 1575481 w 2618913"/>
                  <a:gd name="connsiteY26" fmla="*/ 467514 h 484220"/>
                  <a:gd name="connsiteX27" fmla="*/ 1288189 w 2618913"/>
                  <a:gd name="connsiteY27" fmla="*/ 478302 h 484220"/>
                  <a:gd name="connsiteX28" fmla="*/ 1017954 w 2618913"/>
                  <a:gd name="connsiteY28" fmla="*/ 416267 h 484220"/>
                  <a:gd name="connsiteX29" fmla="*/ 895854 w 2618913"/>
                  <a:gd name="connsiteY29" fmla="*/ 370415 h 484220"/>
                  <a:gd name="connsiteX30" fmla="*/ 780937 w 2618913"/>
                  <a:gd name="connsiteY30" fmla="*/ 320966 h 484220"/>
                  <a:gd name="connsiteX31" fmla="*/ 574445 w 2618913"/>
                  <a:gd name="connsiteY31" fmla="*/ 223867 h 484220"/>
                  <a:gd name="connsiteX32" fmla="*/ 391296 w 2618913"/>
                  <a:gd name="connsiteY32" fmla="*/ 145649 h 484220"/>
                  <a:gd name="connsiteX33" fmla="*/ 232387 w 2618913"/>
                  <a:gd name="connsiteY33" fmla="*/ 97099 h 484220"/>
                  <a:gd name="connsiteX34" fmla="*/ 103106 w 2618913"/>
                  <a:gd name="connsiteY34" fmla="*/ 78219 h 484220"/>
                  <a:gd name="connsiteX35" fmla="*/ 16918 w 2618913"/>
                  <a:gd name="connsiteY35" fmla="*/ 75522 h 484220"/>
                  <a:gd name="connsiteX36" fmla="*/ 0 w 2618913"/>
                  <a:gd name="connsiteY36" fmla="*/ 75847 h 484220"/>
                  <a:gd name="connsiteX37" fmla="*/ 0 w 2618913"/>
                  <a:gd name="connsiteY37" fmla="*/ 68854 h 484220"/>
                  <a:gd name="connsiteX38" fmla="*/ 13327 w 2618913"/>
                  <a:gd name="connsiteY38" fmla="*/ 62036 h 484220"/>
                  <a:gd name="connsiteX39" fmla="*/ 48340 w 2618913"/>
                  <a:gd name="connsiteY39" fmla="*/ 46751 h 484220"/>
                  <a:gd name="connsiteX40" fmla="*/ 97719 w 2618913"/>
                  <a:gd name="connsiteY40" fmla="*/ 28770 h 484220"/>
                  <a:gd name="connsiteX41" fmla="*/ 237774 w 2618913"/>
                  <a:gd name="connsiteY41" fmla="*/ 2697 h 484220"/>
                  <a:gd name="connsiteX42" fmla="*/ 304211 w 2618913"/>
                  <a:gd name="connsiteY42" fmla="*/ 0 h 48422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2618913" h="484220">
                    <a:moveTo>
                      <a:pt x="304211" y="0"/>
                    </a:moveTo>
                    <a:cubicBezTo>
                      <a:pt x="341918" y="0"/>
                      <a:pt x="382318" y="2697"/>
                      <a:pt x="423617" y="7193"/>
                    </a:cubicBezTo>
                    <a:cubicBezTo>
                      <a:pt x="490951" y="15284"/>
                      <a:pt x="562774" y="30568"/>
                      <a:pt x="636393" y="49449"/>
                    </a:cubicBezTo>
                    <a:cubicBezTo>
                      <a:pt x="709114" y="69228"/>
                      <a:pt x="784528" y="92604"/>
                      <a:pt x="859943" y="116879"/>
                    </a:cubicBezTo>
                    <a:cubicBezTo>
                      <a:pt x="897650" y="129465"/>
                      <a:pt x="935357" y="141153"/>
                      <a:pt x="973962" y="153740"/>
                    </a:cubicBezTo>
                    <a:cubicBezTo>
                      <a:pt x="1011669" y="165428"/>
                      <a:pt x="1050274" y="177116"/>
                      <a:pt x="1087981" y="187905"/>
                    </a:cubicBezTo>
                    <a:cubicBezTo>
                      <a:pt x="1164294" y="207684"/>
                      <a:pt x="1239708" y="225665"/>
                      <a:pt x="1315122" y="232858"/>
                    </a:cubicBezTo>
                    <a:cubicBezTo>
                      <a:pt x="1389639" y="241848"/>
                      <a:pt x="1463258" y="240949"/>
                      <a:pt x="1535081" y="231959"/>
                    </a:cubicBezTo>
                    <a:cubicBezTo>
                      <a:pt x="1553037" y="228363"/>
                      <a:pt x="1570992" y="224766"/>
                      <a:pt x="1588948" y="222069"/>
                    </a:cubicBezTo>
                    <a:cubicBezTo>
                      <a:pt x="1608700" y="217574"/>
                      <a:pt x="1629349" y="213977"/>
                      <a:pt x="1649998" y="209482"/>
                    </a:cubicBezTo>
                    <a:cubicBezTo>
                      <a:pt x="1690398" y="201391"/>
                      <a:pt x="1729901" y="193299"/>
                      <a:pt x="1769404" y="186106"/>
                    </a:cubicBezTo>
                    <a:cubicBezTo>
                      <a:pt x="1847512" y="171721"/>
                      <a:pt x="1924722" y="158235"/>
                      <a:pt x="1999238" y="147447"/>
                    </a:cubicBezTo>
                    <a:cubicBezTo>
                      <a:pt x="2072857" y="137557"/>
                      <a:pt x="2144680" y="129465"/>
                      <a:pt x="2212912" y="128566"/>
                    </a:cubicBezTo>
                    <a:cubicBezTo>
                      <a:pt x="2281144" y="127667"/>
                      <a:pt x="2345785" y="132163"/>
                      <a:pt x="2400550" y="144750"/>
                    </a:cubicBezTo>
                    <a:cubicBezTo>
                      <a:pt x="2456213" y="159135"/>
                      <a:pt x="2501103" y="178015"/>
                      <a:pt x="2536117" y="196895"/>
                    </a:cubicBezTo>
                    <a:cubicBezTo>
                      <a:pt x="2570233" y="215776"/>
                      <a:pt x="2595371" y="232858"/>
                      <a:pt x="2611531" y="245445"/>
                    </a:cubicBezTo>
                    <a:lnTo>
                      <a:pt x="2618913" y="250957"/>
                    </a:lnTo>
                    <a:lnTo>
                      <a:pt x="2618913" y="260754"/>
                    </a:lnTo>
                    <a:lnTo>
                      <a:pt x="2606144" y="258032"/>
                    </a:lnTo>
                    <a:cubicBezTo>
                      <a:pt x="2586393" y="253536"/>
                      <a:pt x="2556766" y="249041"/>
                      <a:pt x="2520854" y="243647"/>
                    </a:cubicBezTo>
                    <a:cubicBezTo>
                      <a:pt x="2484045" y="239151"/>
                      <a:pt x="2440951" y="237353"/>
                      <a:pt x="2392470" y="240050"/>
                    </a:cubicBezTo>
                    <a:cubicBezTo>
                      <a:pt x="2343990" y="243647"/>
                      <a:pt x="2291020" y="254435"/>
                      <a:pt x="2231766" y="270619"/>
                    </a:cubicBezTo>
                    <a:cubicBezTo>
                      <a:pt x="2173409" y="285903"/>
                      <a:pt x="2108769" y="306581"/>
                      <a:pt x="2040537" y="329058"/>
                    </a:cubicBezTo>
                    <a:cubicBezTo>
                      <a:pt x="1971407" y="350635"/>
                      <a:pt x="1897788" y="374910"/>
                      <a:pt x="1821476" y="398286"/>
                    </a:cubicBezTo>
                    <a:cubicBezTo>
                      <a:pt x="1782871" y="410873"/>
                      <a:pt x="1744266" y="422560"/>
                      <a:pt x="1704763" y="433349"/>
                    </a:cubicBezTo>
                    <a:cubicBezTo>
                      <a:pt x="1685012" y="439643"/>
                      <a:pt x="1664363" y="445037"/>
                      <a:pt x="1644611" y="451330"/>
                    </a:cubicBezTo>
                    <a:cubicBezTo>
                      <a:pt x="1622166" y="456725"/>
                      <a:pt x="1598824" y="462119"/>
                      <a:pt x="1575481" y="467514"/>
                    </a:cubicBezTo>
                    <a:cubicBezTo>
                      <a:pt x="1481213" y="486394"/>
                      <a:pt x="1382456" y="488192"/>
                      <a:pt x="1288189" y="478302"/>
                    </a:cubicBezTo>
                    <a:cubicBezTo>
                      <a:pt x="1193023" y="467514"/>
                      <a:pt x="1102346" y="445037"/>
                      <a:pt x="1017954" y="416267"/>
                    </a:cubicBezTo>
                    <a:cubicBezTo>
                      <a:pt x="975758" y="402781"/>
                      <a:pt x="935357" y="386598"/>
                      <a:pt x="895854" y="370415"/>
                    </a:cubicBezTo>
                    <a:cubicBezTo>
                      <a:pt x="856351" y="354232"/>
                      <a:pt x="817746" y="338048"/>
                      <a:pt x="780937" y="320966"/>
                    </a:cubicBezTo>
                    <a:cubicBezTo>
                      <a:pt x="707318" y="287701"/>
                      <a:pt x="639086" y="253536"/>
                      <a:pt x="574445" y="223867"/>
                    </a:cubicBezTo>
                    <a:cubicBezTo>
                      <a:pt x="508907" y="193299"/>
                      <a:pt x="448755" y="167226"/>
                      <a:pt x="391296" y="145649"/>
                    </a:cubicBezTo>
                    <a:cubicBezTo>
                      <a:pt x="333838" y="124071"/>
                      <a:pt x="280868" y="108787"/>
                      <a:pt x="232387" y="97099"/>
                    </a:cubicBezTo>
                    <a:cubicBezTo>
                      <a:pt x="183907" y="86310"/>
                      <a:pt x="139915" y="80916"/>
                      <a:pt x="103106" y="78219"/>
                    </a:cubicBezTo>
                    <a:cubicBezTo>
                      <a:pt x="67194" y="75522"/>
                      <a:pt x="37567" y="73723"/>
                      <a:pt x="16918" y="75522"/>
                    </a:cubicBezTo>
                    <a:lnTo>
                      <a:pt x="0" y="75847"/>
                    </a:lnTo>
                    <a:lnTo>
                      <a:pt x="0" y="68854"/>
                    </a:lnTo>
                    <a:lnTo>
                      <a:pt x="13327" y="62036"/>
                    </a:lnTo>
                    <a:cubicBezTo>
                      <a:pt x="23202" y="57540"/>
                      <a:pt x="33976" y="51247"/>
                      <a:pt x="48340" y="46751"/>
                    </a:cubicBezTo>
                    <a:cubicBezTo>
                      <a:pt x="62705" y="41357"/>
                      <a:pt x="78865" y="33266"/>
                      <a:pt x="97719" y="28770"/>
                    </a:cubicBezTo>
                    <a:cubicBezTo>
                      <a:pt x="135426" y="17082"/>
                      <a:pt x="182111" y="8092"/>
                      <a:pt x="237774" y="2697"/>
                    </a:cubicBezTo>
                    <a:cubicBezTo>
                      <a:pt x="259321" y="899"/>
                      <a:pt x="280868" y="0"/>
                      <a:pt x="304211" y="0"/>
                    </a:cubicBezTo>
                    <a:close/>
                  </a:path>
                </a:pathLst>
              </a:custGeom>
              <a:solidFill>
                <a:schemeClr val="accent6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0" name="Freeform: Shape 159">
                <a:extLst>
                  <a:ext uri="{FF2B5EF4-FFF2-40B4-BE49-F238E27FC236}">
                    <a16:creationId xmlns:a16="http://schemas.microsoft.com/office/drawing/2014/main" id="{AEE6E105-CB37-4034-89E9-CF398EB5BF04}"/>
                  </a:ext>
                </a:extLst>
              </p:cNvPr>
              <p:cNvSpPr/>
              <p:nvPr/>
            </p:nvSpPr>
            <p:spPr>
              <a:xfrm>
                <a:off x="9224790" y="1394507"/>
                <a:ext cx="2618913" cy="1653709"/>
              </a:xfrm>
              <a:custGeom>
                <a:avLst/>
                <a:gdLst>
                  <a:gd name="connsiteX0" fmla="*/ 125760 w 2618913"/>
                  <a:gd name="connsiteY0" fmla="*/ 0 h 1653709"/>
                  <a:gd name="connsiteX1" fmla="*/ 2493153 w 2618913"/>
                  <a:gd name="connsiteY1" fmla="*/ 0 h 1653709"/>
                  <a:gd name="connsiteX2" fmla="*/ 2618913 w 2618913"/>
                  <a:gd name="connsiteY2" fmla="*/ 125760 h 1653709"/>
                  <a:gd name="connsiteX3" fmla="*/ 2618913 w 2618913"/>
                  <a:gd name="connsiteY3" fmla="*/ 1653709 h 1653709"/>
                  <a:gd name="connsiteX4" fmla="*/ 2611531 w 2618913"/>
                  <a:gd name="connsiteY4" fmla="*/ 1648197 h 1653709"/>
                  <a:gd name="connsiteX5" fmla="*/ 2536117 w 2618913"/>
                  <a:gd name="connsiteY5" fmla="*/ 1599647 h 1653709"/>
                  <a:gd name="connsiteX6" fmla="*/ 2400550 w 2618913"/>
                  <a:gd name="connsiteY6" fmla="*/ 1547502 h 1653709"/>
                  <a:gd name="connsiteX7" fmla="*/ 2212912 w 2618913"/>
                  <a:gd name="connsiteY7" fmla="*/ 1531318 h 1653709"/>
                  <a:gd name="connsiteX8" fmla="*/ 1999238 w 2618913"/>
                  <a:gd name="connsiteY8" fmla="*/ 1550199 h 1653709"/>
                  <a:gd name="connsiteX9" fmla="*/ 1769404 w 2618913"/>
                  <a:gd name="connsiteY9" fmla="*/ 1588858 h 1653709"/>
                  <a:gd name="connsiteX10" fmla="*/ 1649998 w 2618913"/>
                  <a:gd name="connsiteY10" fmla="*/ 1612234 h 1653709"/>
                  <a:gd name="connsiteX11" fmla="*/ 1588948 w 2618913"/>
                  <a:gd name="connsiteY11" fmla="*/ 1624821 h 1653709"/>
                  <a:gd name="connsiteX12" fmla="*/ 1535081 w 2618913"/>
                  <a:gd name="connsiteY12" fmla="*/ 1634711 h 1653709"/>
                  <a:gd name="connsiteX13" fmla="*/ 1315122 w 2618913"/>
                  <a:gd name="connsiteY13" fmla="*/ 1635610 h 1653709"/>
                  <a:gd name="connsiteX14" fmla="*/ 1087981 w 2618913"/>
                  <a:gd name="connsiteY14" fmla="*/ 1590657 h 1653709"/>
                  <a:gd name="connsiteX15" fmla="*/ 973962 w 2618913"/>
                  <a:gd name="connsiteY15" fmla="*/ 1556492 h 1653709"/>
                  <a:gd name="connsiteX16" fmla="*/ 859943 w 2618913"/>
                  <a:gd name="connsiteY16" fmla="*/ 1519631 h 1653709"/>
                  <a:gd name="connsiteX17" fmla="*/ 636393 w 2618913"/>
                  <a:gd name="connsiteY17" fmla="*/ 1452201 h 1653709"/>
                  <a:gd name="connsiteX18" fmla="*/ 423617 w 2618913"/>
                  <a:gd name="connsiteY18" fmla="*/ 1409945 h 1653709"/>
                  <a:gd name="connsiteX19" fmla="*/ 304211 w 2618913"/>
                  <a:gd name="connsiteY19" fmla="*/ 1402752 h 1653709"/>
                  <a:gd name="connsiteX20" fmla="*/ 237774 w 2618913"/>
                  <a:gd name="connsiteY20" fmla="*/ 1405449 h 1653709"/>
                  <a:gd name="connsiteX21" fmla="*/ 97719 w 2618913"/>
                  <a:gd name="connsiteY21" fmla="*/ 1431522 h 1653709"/>
                  <a:gd name="connsiteX22" fmla="*/ 48340 w 2618913"/>
                  <a:gd name="connsiteY22" fmla="*/ 1449503 h 1653709"/>
                  <a:gd name="connsiteX23" fmla="*/ 13327 w 2618913"/>
                  <a:gd name="connsiteY23" fmla="*/ 1464788 h 1653709"/>
                  <a:gd name="connsiteX24" fmla="*/ 0 w 2618913"/>
                  <a:gd name="connsiteY24" fmla="*/ 1471606 h 1653709"/>
                  <a:gd name="connsiteX25" fmla="*/ 0 w 2618913"/>
                  <a:gd name="connsiteY25" fmla="*/ 125760 h 1653709"/>
                  <a:gd name="connsiteX26" fmla="*/ 125760 w 2618913"/>
                  <a:gd name="connsiteY26" fmla="*/ 0 h 165370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</a:cxnLst>
                <a:rect l="l" t="t" r="r" b="b"/>
                <a:pathLst>
                  <a:path w="2618913" h="1653709">
                    <a:moveTo>
                      <a:pt x="125760" y="0"/>
                    </a:moveTo>
                    <a:lnTo>
                      <a:pt x="2493153" y="0"/>
                    </a:lnTo>
                    <a:cubicBezTo>
                      <a:pt x="2562608" y="0"/>
                      <a:pt x="2618913" y="56305"/>
                      <a:pt x="2618913" y="125760"/>
                    </a:cubicBezTo>
                    <a:lnTo>
                      <a:pt x="2618913" y="1653709"/>
                    </a:lnTo>
                    <a:lnTo>
                      <a:pt x="2611531" y="1648197"/>
                    </a:lnTo>
                    <a:cubicBezTo>
                      <a:pt x="2595371" y="1635610"/>
                      <a:pt x="2570233" y="1618528"/>
                      <a:pt x="2536117" y="1599647"/>
                    </a:cubicBezTo>
                    <a:cubicBezTo>
                      <a:pt x="2501103" y="1580767"/>
                      <a:pt x="2456213" y="1561887"/>
                      <a:pt x="2400550" y="1547502"/>
                    </a:cubicBezTo>
                    <a:cubicBezTo>
                      <a:pt x="2345785" y="1534915"/>
                      <a:pt x="2281144" y="1530419"/>
                      <a:pt x="2212912" y="1531318"/>
                    </a:cubicBezTo>
                    <a:cubicBezTo>
                      <a:pt x="2144680" y="1532217"/>
                      <a:pt x="2072857" y="1540309"/>
                      <a:pt x="1999238" y="1550199"/>
                    </a:cubicBezTo>
                    <a:cubicBezTo>
                      <a:pt x="1924722" y="1560987"/>
                      <a:pt x="1847512" y="1574473"/>
                      <a:pt x="1769404" y="1588858"/>
                    </a:cubicBezTo>
                    <a:cubicBezTo>
                      <a:pt x="1729901" y="1596051"/>
                      <a:pt x="1690398" y="1604143"/>
                      <a:pt x="1649998" y="1612234"/>
                    </a:cubicBezTo>
                    <a:cubicBezTo>
                      <a:pt x="1629349" y="1616729"/>
                      <a:pt x="1608700" y="1620326"/>
                      <a:pt x="1588948" y="1624821"/>
                    </a:cubicBezTo>
                    <a:cubicBezTo>
                      <a:pt x="1570992" y="1627518"/>
                      <a:pt x="1553037" y="1631115"/>
                      <a:pt x="1535081" y="1634711"/>
                    </a:cubicBezTo>
                    <a:cubicBezTo>
                      <a:pt x="1463258" y="1643701"/>
                      <a:pt x="1389639" y="1644600"/>
                      <a:pt x="1315122" y="1635610"/>
                    </a:cubicBezTo>
                    <a:cubicBezTo>
                      <a:pt x="1239708" y="1628417"/>
                      <a:pt x="1164294" y="1610436"/>
                      <a:pt x="1087981" y="1590657"/>
                    </a:cubicBezTo>
                    <a:cubicBezTo>
                      <a:pt x="1050274" y="1579868"/>
                      <a:pt x="1011669" y="1568180"/>
                      <a:pt x="973962" y="1556492"/>
                    </a:cubicBezTo>
                    <a:cubicBezTo>
                      <a:pt x="935357" y="1543905"/>
                      <a:pt x="897650" y="1532217"/>
                      <a:pt x="859943" y="1519631"/>
                    </a:cubicBezTo>
                    <a:cubicBezTo>
                      <a:pt x="784528" y="1495356"/>
                      <a:pt x="709114" y="1471980"/>
                      <a:pt x="636393" y="1452201"/>
                    </a:cubicBezTo>
                    <a:cubicBezTo>
                      <a:pt x="562774" y="1433320"/>
                      <a:pt x="490951" y="1418036"/>
                      <a:pt x="423617" y="1409945"/>
                    </a:cubicBezTo>
                    <a:cubicBezTo>
                      <a:pt x="382318" y="1405449"/>
                      <a:pt x="341918" y="1402752"/>
                      <a:pt x="304211" y="1402752"/>
                    </a:cubicBezTo>
                    <a:cubicBezTo>
                      <a:pt x="280868" y="1402752"/>
                      <a:pt x="259321" y="1403651"/>
                      <a:pt x="237774" y="1405449"/>
                    </a:cubicBezTo>
                    <a:cubicBezTo>
                      <a:pt x="182111" y="1410844"/>
                      <a:pt x="135426" y="1419834"/>
                      <a:pt x="97719" y="1431522"/>
                    </a:cubicBezTo>
                    <a:cubicBezTo>
                      <a:pt x="78865" y="1436018"/>
                      <a:pt x="62705" y="1444109"/>
                      <a:pt x="48340" y="1449503"/>
                    </a:cubicBezTo>
                    <a:cubicBezTo>
                      <a:pt x="33976" y="1453999"/>
                      <a:pt x="23202" y="1460292"/>
                      <a:pt x="13327" y="1464788"/>
                    </a:cubicBezTo>
                    <a:lnTo>
                      <a:pt x="0" y="1471606"/>
                    </a:lnTo>
                    <a:lnTo>
                      <a:pt x="0" y="125760"/>
                    </a:lnTo>
                    <a:cubicBezTo>
                      <a:pt x="0" y="56305"/>
                      <a:pt x="56305" y="0"/>
                      <a:pt x="125760" y="0"/>
                    </a:cubicBez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tIns="91440" rtlCol="0" anchor="t"/>
              <a:lstStyle/>
              <a:p>
                <a:pPr algn="ctr"/>
                <a:r>
                  <a:rPr lang="en-US" sz="2400" b="1" dirty="0">
                    <a:solidFill>
                      <a:schemeClr val="accent6">
                        <a:lumMod val="50000"/>
                      </a:schemeClr>
                    </a:solidFill>
                  </a:rPr>
                  <a:t>VIP</a:t>
                </a:r>
              </a:p>
            </p:txBody>
          </p:sp>
          <p:sp>
            <p:nvSpPr>
              <p:cNvPr id="161" name="Freeform: Shape 160">
                <a:extLst>
                  <a:ext uri="{FF2B5EF4-FFF2-40B4-BE49-F238E27FC236}">
                    <a16:creationId xmlns:a16="http://schemas.microsoft.com/office/drawing/2014/main" id="{2490BE0C-2C75-400F-A9C9-D5BE4CF48AB9}"/>
                  </a:ext>
                </a:extLst>
              </p:cNvPr>
              <p:cNvSpPr/>
              <p:nvPr/>
            </p:nvSpPr>
            <p:spPr>
              <a:xfrm>
                <a:off x="9224790" y="2933791"/>
                <a:ext cx="636075" cy="220714"/>
              </a:xfrm>
              <a:custGeom>
                <a:avLst/>
                <a:gdLst>
                  <a:gd name="connsiteX0" fmla="*/ 477 w 636075"/>
                  <a:gd name="connsiteY0" fmla="*/ 356 h 220714"/>
                  <a:gd name="connsiteX1" fmla="*/ 26591 w 636075"/>
                  <a:gd name="connsiteY1" fmla="*/ 379 h 220714"/>
                  <a:gd name="connsiteX2" fmla="*/ 104805 w 636075"/>
                  <a:gd name="connsiteY2" fmla="*/ 2253 h 220714"/>
                  <a:gd name="connsiteX3" fmla="*/ 130729 w 636075"/>
                  <a:gd name="connsiteY3" fmla="*/ 4980 h 220714"/>
                  <a:gd name="connsiteX4" fmla="*/ 182513 w 636075"/>
                  <a:gd name="connsiteY4" fmla="*/ 11336 h 220714"/>
                  <a:gd name="connsiteX5" fmla="*/ 234044 w 636075"/>
                  <a:gd name="connsiteY5" fmla="*/ 21297 h 220714"/>
                  <a:gd name="connsiteX6" fmla="*/ 284552 w 636075"/>
                  <a:gd name="connsiteY6" fmla="*/ 32997 h 220714"/>
                  <a:gd name="connsiteX7" fmla="*/ 332182 w 636075"/>
                  <a:gd name="connsiteY7" fmla="*/ 47211 h 220714"/>
                  <a:gd name="connsiteX8" fmla="*/ 420725 w 636075"/>
                  <a:gd name="connsiteY8" fmla="*/ 81508 h 220714"/>
                  <a:gd name="connsiteX9" fmla="*/ 495510 w 636075"/>
                  <a:gd name="connsiteY9" fmla="*/ 119367 h 220714"/>
                  <a:gd name="connsiteX10" fmla="*/ 556791 w 636075"/>
                  <a:gd name="connsiteY10" fmla="*/ 157182 h 220714"/>
                  <a:gd name="connsiteX11" fmla="*/ 600402 w 636075"/>
                  <a:gd name="connsiteY11" fmla="*/ 190132 h 220714"/>
                  <a:gd name="connsiteX12" fmla="*/ 636075 w 636075"/>
                  <a:gd name="connsiteY12" fmla="*/ 220714 h 220714"/>
                  <a:gd name="connsiteX13" fmla="*/ 591197 w 636075"/>
                  <a:gd name="connsiteY13" fmla="*/ 205787 h 220714"/>
                  <a:gd name="connsiteX14" fmla="*/ 540236 w 636075"/>
                  <a:gd name="connsiteY14" fmla="*/ 187716 h 220714"/>
                  <a:gd name="connsiteX15" fmla="*/ 475065 w 636075"/>
                  <a:gd name="connsiteY15" fmla="*/ 166835 h 220714"/>
                  <a:gd name="connsiteX16" fmla="*/ 398243 w 636075"/>
                  <a:gd name="connsiteY16" fmla="*/ 145135 h 220714"/>
                  <a:gd name="connsiteX17" fmla="*/ 311438 w 636075"/>
                  <a:gd name="connsiteY17" fmla="*/ 124545 h 220714"/>
                  <a:gd name="connsiteX18" fmla="*/ 265284 w 636075"/>
                  <a:gd name="connsiteY18" fmla="*/ 114962 h 220714"/>
                  <a:gd name="connsiteX19" fmla="*/ 218107 w 636075"/>
                  <a:gd name="connsiteY19" fmla="*/ 107119 h 220714"/>
                  <a:gd name="connsiteX20" fmla="*/ 194998 w 636075"/>
                  <a:gd name="connsiteY20" fmla="*/ 102778 h 220714"/>
                  <a:gd name="connsiteX21" fmla="*/ 169971 w 636075"/>
                  <a:gd name="connsiteY21" fmla="*/ 100113 h 220714"/>
                  <a:gd name="connsiteX22" fmla="*/ 121771 w 636075"/>
                  <a:gd name="connsiteY22" fmla="*/ 94009 h 220714"/>
                  <a:gd name="connsiteX23" fmla="*/ 24992 w 636075"/>
                  <a:gd name="connsiteY23" fmla="*/ 87209 h 220714"/>
                  <a:gd name="connsiteX24" fmla="*/ 0 w 636075"/>
                  <a:gd name="connsiteY24" fmla="*/ 86640 h 220714"/>
                  <a:gd name="connsiteX25" fmla="*/ 0 w 636075"/>
                  <a:gd name="connsiteY25" fmla="*/ 373 h 2207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36075" h="220714">
                    <a:moveTo>
                      <a:pt x="477" y="356"/>
                    </a:moveTo>
                    <a:cubicBezTo>
                      <a:pt x="8605" y="21"/>
                      <a:pt x="17630" y="-250"/>
                      <a:pt x="26591" y="379"/>
                    </a:cubicBezTo>
                    <a:cubicBezTo>
                      <a:pt x="51872" y="-561"/>
                      <a:pt x="78818" y="427"/>
                      <a:pt x="104805" y="2253"/>
                    </a:cubicBezTo>
                    <a:cubicBezTo>
                      <a:pt x="113766" y="2883"/>
                      <a:pt x="121768" y="4351"/>
                      <a:pt x="130729" y="4980"/>
                    </a:cubicBezTo>
                    <a:cubicBezTo>
                      <a:pt x="148651" y="6240"/>
                      <a:pt x="165550" y="9239"/>
                      <a:pt x="182513" y="11336"/>
                    </a:cubicBezTo>
                    <a:cubicBezTo>
                      <a:pt x="200372" y="13497"/>
                      <a:pt x="217208" y="17397"/>
                      <a:pt x="234044" y="21297"/>
                    </a:cubicBezTo>
                    <a:cubicBezTo>
                      <a:pt x="250880" y="25197"/>
                      <a:pt x="267779" y="28196"/>
                      <a:pt x="284552" y="32997"/>
                    </a:cubicBezTo>
                    <a:cubicBezTo>
                      <a:pt x="300428" y="37735"/>
                      <a:pt x="316305" y="42473"/>
                      <a:pt x="332182" y="47211"/>
                    </a:cubicBezTo>
                    <a:cubicBezTo>
                      <a:pt x="363935" y="56688"/>
                      <a:pt x="392683" y="70481"/>
                      <a:pt x="420725" y="81508"/>
                    </a:cubicBezTo>
                    <a:cubicBezTo>
                      <a:pt x="447808" y="93373"/>
                      <a:pt x="472908" y="107816"/>
                      <a:pt x="495510" y="119367"/>
                    </a:cubicBezTo>
                    <a:cubicBezTo>
                      <a:pt x="518882" y="132782"/>
                      <a:pt x="538669" y="145946"/>
                      <a:pt x="556791" y="157182"/>
                    </a:cubicBezTo>
                    <a:cubicBezTo>
                      <a:pt x="574912" y="168417"/>
                      <a:pt x="587531" y="181077"/>
                      <a:pt x="600402" y="190132"/>
                    </a:cubicBezTo>
                    <a:cubicBezTo>
                      <a:pt x="623394" y="208955"/>
                      <a:pt x="636075" y="220714"/>
                      <a:pt x="636075" y="220714"/>
                    </a:cubicBezTo>
                    <a:cubicBezTo>
                      <a:pt x="636075" y="220714"/>
                      <a:pt x="620199" y="215976"/>
                      <a:pt x="591197" y="205787"/>
                    </a:cubicBezTo>
                    <a:cubicBezTo>
                      <a:pt x="577113" y="201175"/>
                      <a:pt x="560530" y="193670"/>
                      <a:pt x="540236" y="187716"/>
                    </a:cubicBezTo>
                    <a:cubicBezTo>
                      <a:pt x="520839" y="181824"/>
                      <a:pt x="498816" y="174843"/>
                      <a:pt x="475065" y="166835"/>
                    </a:cubicBezTo>
                    <a:cubicBezTo>
                      <a:pt x="451186" y="160628"/>
                      <a:pt x="425643" y="152494"/>
                      <a:pt x="398243" y="145135"/>
                    </a:cubicBezTo>
                    <a:cubicBezTo>
                      <a:pt x="369885" y="138614"/>
                      <a:pt x="341716" y="129389"/>
                      <a:pt x="311438" y="124545"/>
                    </a:cubicBezTo>
                    <a:cubicBezTo>
                      <a:pt x="296394" y="120771"/>
                      <a:pt x="281287" y="117898"/>
                      <a:pt x="265284" y="114962"/>
                    </a:cubicBezTo>
                    <a:cubicBezTo>
                      <a:pt x="250177" y="112089"/>
                      <a:pt x="234174" y="109153"/>
                      <a:pt x="218107" y="107119"/>
                    </a:cubicBezTo>
                    <a:lnTo>
                      <a:pt x="194998" y="102778"/>
                    </a:lnTo>
                    <a:lnTo>
                      <a:pt x="169971" y="100113"/>
                    </a:lnTo>
                    <a:cubicBezTo>
                      <a:pt x="153904" y="98079"/>
                      <a:pt x="137901" y="95143"/>
                      <a:pt x="121771" y="94009"/>
                    </a:cubicBezTo>
                    <a:cubicBezTo>
                      <a:pt x="89511" y="91743"/>
                      <a:pt x="56419" y="88512"/>
                      <a:pt x="24992" y="87209"/>
                    </a:cubicBezTo>
                    <a:lnTo>
                      <a:pt x="0" y="86640"/>
                    </a:lnTo>
                    <a:lnTo>
                      <a:pt x="0" y="373"/>
                    </a:lnTo>
                    <a:close/>
                  </a:path>
                </a:pathLst>
              </a:custGeom>
              <a:solidFill>
                <a:schemeClr val="accent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62" name="Freeform 11">
                <a:extLst>
                  <a:ext uri="{FF2B5EF4-FFF2-40B4-BE49-F238E27FC236}">
                    <a16:creationId xmlns:a16="http://schemas.microsoft.com/office/drawing/2014/main" id="{89A69BE6-2410-4D50-8ED3-3B01372C8DD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70678" y="2663479"/>
                <a:ext cx="2102175" cy="302296"/>
              </a:xfrm>
              <a:custGeom>
                <a:avLst/>
                <a:gdLst>
                  <a:gd name="T0" fmla="*/ 1690 w 2341"/>
                  <a:gd name="T1" fmla="*/ 0 h 337"/>
                  <a:gd name="T2" fmla="*/ 945 w 2341"/>
                  <a:gd name="T3" fmla="*/ 121 h 337"/>
                  <a:gd name="T4" fmla="*/ 945 w 2341"/>
                  <a:gd name="T5" fmla="*/ 121 h 337"/>
                  <a:gd name="T6" fmla="*/ 627 w 2341"/>
                  <a:gd name="T7" fmla="*/ 85 h 337"/>
                  <a:gd name="T8" fmla="*/ 627 w 2341"/>
                  <a:gd name="T9" fmla="*/ 85 h 337"/>
                  <a:gd name="T10" fmla="*/ 0 w 2341"/>
                  <a:gd name="T11" fmla="*/ 101 h 337"/>
                  <a:gd name="T12" fmla="*/ 0 w 2341"/>
                  <a:gd name="T13" fmla="*/ 101 h 337"/>
                  <a:gd name="T14" fmla="*/ 1027 w 2341"/>
                  <a:gd name="T15" fmla="*/ 335 h 337"/>
                  <a:gd name="T16" fmla="*/ 1027 w 2341"/>
                  <a:gd name="T17" fmla="*/ 335 h 337"/>
                  <a:gd name="T18" fmla="*/ 1533 w 2341"/>
                  <a:gd name="T19" fmla="*/ 271 h 337"/>
                  <a:gd name="T20" fmla="*/ 1533 w 2341"/>
                  <a:gd name="T21" fmla="*/ 271 h 337"/>
                  <a:gd name="T22" fmla="*/ 2341 w 2341"/>
                  <a:gd name="T23" fmla="*/ 311 h 337"/>
                  <a:gd name="T24" fmla="*/ 2341 w 2341"/>
                  <a:gd name="T25" fmla="*/ 311 h 337"/>
                  <a:gd name="T26" fmla="*/ 1701 w 2341"/>
                  <a:gd name="T27" fmla="*/ 0 h 337"/>
                  <a:gd name="T28" fmla="*/ 1701 w 2341"/>
                  <a:gd name="T29" fmla="*/ 0 h 337"/>
                  <a:gd name="T30" fmla="*/ 1690 w 2341"/>
                  <a:gd name="T31" fmla="*/ 0 h 3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341" h="337">
                    <a:moveTo>
                      <a:pt x="1690" y="0"/>
                    </a:moveTo>
                    <a:cubicBezTo>
                      <a:pt x="1336" y="7"/>
                      <a:pt x="1299" y="114"/>
                      <a:pt x="945" y="121"/>
                    </a:cubicBezTo>
                    <a:lnTo>
                      <a:pt x="945" y="121"/>
                    </a:lnTo>
                    <a:cubicBezTo>
                      <a:pt x="816" y="123"/>
                      <a:pt x="720" y="104"/>
                      <a:pt x="627" y="85"/>
                    </a:cubicBezTo>
                    <a:lnTo>
                      <a:pt x="627" y="85"/>
                    </a:lnTo>
                    <a:cubicBezTo>
                      <a:pt x="464" y="52"/>
                      <a:pt x="310" y="19"/>
                      <a:pt x="0" y="101"/>
                    </a:cubicBezTo>
                    <a:lnTo>
                      <a:pt x="0" y="101"/>
                    </a:lnTo>
                    <a:cubicBezTo>
                      <a:pt x="415" y="129"/>
                      <a:pt x="652" y="331"/>
                      <a:pt x="1027" y="335"/>
                    </a:cubicBezTo>
                    <a:lnTo>
                      <a:pt x="1027" y="335"/>
                    </a:lnTo>
                    <a:cubicBezTo>
                      <a:pt x="1230" y="337"/>
                      <a:pt x="1390" y="304"/>
                      <a:pt x="1533" y="271"/>
                    </a:cubicBezTo>
                    <a:lnTo>
                      <a:pt x="1533" y="271"/>
                    </a:lnTo>
                    <a:cubicBezTo>
                      <a:pt x="1799" y="210"/>
                      <a:pt x="2009" y="149"/>
                      <a:pt x="2341" y="311"/>
                    </a:cubicBezTo>
                    <a:lnTo>
                      <a:pt x="2341" y="311"/>
                    </a:lnTo>
                    <a:cubicBezTo>
                      <a:pt x="2341" y="311"/>
                      <a:pt x="2050" y="0"/>
                      <a:pt x="1701" y="0"/>
                    </a:cubicBezTo>
                    <a:lnTo>
                      <a:pt x="1701" y="0"/>
                    </a:lnTo>
                    <a:cubicBezTo>
                      <a:pt x="1697" y="0"/>
                      <a:pt x="1694" y="0"/>
                      <a:pt x="1690" y="0"/>
                    </a:cubicBezTo>
                    <a:close/>
                  </a:path>
                </a:pathLst>
              </a:custGeom>
              <a:solidFill>
                <a:schemeClr val="bg1">
                  <a:alpha val="30000"/>
                </a:schemeClr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63" name="Group 162">
                <a:extLst>
                  <a:ext uri="{FF2B5EF4-FFF2-40B4-BE49-F238E27FC236}">
                    <a16:creationId xmlns:a16="http://schemas.microsoft.com/office/drawing/2014/main" id="{B4FCF45A-84F1-4531-866F-A6BBFB848C9F}"/>
                  </a:ext>
                </a:extLst>
              </p:cNvPr>
              <p:cNvGrpSpPr>
                <a:grpSpLocks noChangeAspect="1"/>
              </p:cNvGrpSpPr>
              <p:nvPr/>
            </p:nvGrpSpPr>
            <p:grpSpPr>
              <a:xfrm>
                <a:off x="10188646" y="1939912"/>
                <a:ext cx="688950" cy="667512"/>
                <a:chOff x="8098175" y="2885281"/>
                <a:chExt cx="669344" cy="648516"/>
              </a:xfrm>
            </p:grpSpPr>
            <p:sp>
              <p:nvSpPr>
                <p:cNvPr id="164" name="Freeform 43">
                  <a:extLst>
                    <a:ext uri="{FF2B5EF4-FFF2-40B4-BE49-F238E27FC236}">
                      <a16:creationId xmlns:a16="http://schemas.microsoft.com/office/drawing/2014/main" id="{6FF88486-A2C7-4C6F-8AA8-00A081977AE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02316" y="2885281"/>
                  <a:ext cx="461062" cy="106035"/>
                </a:xfrm>
                <a:custGeom>
                  <a:avLst/>
                  <a:gdLst>
                    <a:gd name="T0" fmla="*/ 1508 w 1508"/>
                    <a:gd name="T1" fmla="*/ 173 h 346"/>
                    <a:gd name="T2" fmla="*/ 754 w 1508"/>
                    <a:gd name="T3" fmla="*/ 346 h 346"/>
                    <a:gd name="T4" fmla="*/ 0 w 1508"/>
                    <a:gd name="T5" fmla="*/ 173 h 346"/>
                    <a:gd name="T6" fmla="*/ 754 w 1508"/>
                    <a:gd name="T7" fmla="*/ 0 h 346"/>
                    <a:gd name="T8" fmla="*/ 1508 w 1508"/>
                    <a:gd name="T9" fmla="*/ 173 h 3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08" h="346">
                      <a:moveTo>
                        <a:pt x="1508" y="173"/>
                      </a:moveTo>
                      <a:lnTo>
                        <a:pt x="754" y="346"/>
                      </a:lnTo>
                      <a:lnTo>
                        <a:pt x="0" y="173"/>
                      </a:lnTo>
                      <a:lnTo>
                        <a:pt x="754" y="0"/>
                      </a:lnTo>
                      <a:lnTo>
                        <a:pt x="1508" y="173"/>
                      </a:lnTo>
                      <a:close/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44">
                  <a:extLst>
                    <a:ext uri="{FF2B5EF4-FFF2-40B4-BE49-F238E27FC236}">
                      <a16:creationId xmlns:a16="http://schemas.microsoft.com/office/drawing/2014/main" id="{117DD615-08B7-4C4C-8311-2578BD34CA9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8175" y="3019718"/>
                  <a:ext cx="669344" cy="76686"/>
                </a:xfrm>
                <a:custGeom>
                  <a:avLst/>
                  <a:gdLst>
                    <a:gd name="T0" fmla="*/ 2186 w 2186"/>
                    <a:gd name="T1" fmla="*/ 0 h 251"/>
                    <a:gd name="T2" fmla="*/ 1093 w 2186"/>
                    <a:gd name="T3" fmla="*/ 251 h 251"/>
                    <a:gd name="T4" fmla="*/ 0 w 2186"/>
                    <a:gd name="T5" fmla="*/ 0 h 2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2186" h="251">
                      <a:moveTo>
                        <a:pt x="2186" y="0"/>
                      </a:moveTo>
                      <a:lnTo>
                        <a:pt x="1093" y="25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45">
                  <a:extLst>
                    <a:ext uri="{FF2B5EF4-FFF2-40B4-BE49-F238E27FC236}">
                      <a16:creationId xmlns:a16="http://schemas.microsoft.com/office/drawing/2014/main" id="{13B35301-42E1-466C-8A64-DD4A59BA74C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098175" y="2938298"/>
                  <a:ext cx="669344" cy="595499"/>
                </a:xfrm>
                <a:custGeom>
                  <a:avLst/>
                  <a:gdLst>
                    <a:gd name="T0" fmla="*/ 339 w 2186"/>
                    <a:gd name="T1" fmla="*/ 0 h 1946"/>
                    <a:gd name="T2" fmla="*/ 0 w 2186"/>
                    <a:gd name="T3" fmla="*/ 266 h 1946"/>
                    <a:gd name="T4" fmla="*/ 1093 w 2186"/>
                    <a:gd name="T5" fmla="*/ 1946 h 1946"/>
                    <a:gd name="T6" fmla="*/ 2186 w 2186"/>
                    <a:gd name="T7" fmla="*/ 266 h 1946"/>
                    <a:gd name="T8" fmla="*/ 1847 w 2186"/>
                    <a:gd name="T9" fmla="*/ 0 h 19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86" h="1946">
                      <a:moveTo>
                        <a:pt x="339" y="0"/>
                      </a:moveTo>
                      <a:lnTo>
                        <a:pt x="0" y="266"/>
                      </a:lnTo>
                      <a:lnTo>
                        <a:pt x="1093" y="1946"/>
                      </a:lnTo>
                      <a:lnTo>
                        <a:pt x="2186" y="266"/>
                      </a:lnTo>
                      <a:lnTo>
                        <a:pt x="1847" y="0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7" name="Freeform 46">
                  <a:extLst>
                    <a:ext uri="{FF2B5EF4-FFF2-40B4-BE49-F238E27FC236}">
                      <a16:creationId xmlns:a16="http://schemas.microsoft.com/office/drawing/2014/main" id="{B2C2D24F-502B-4592-8DF2-0E477D38877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433320" y="2961967"/>
                  <a:ext cx="198815" cy="571830"/>
                </a:xfrm>
                <a:custGeom>
                  <a:avLst/>
                  <a:gdLst>
                    <a:gd name="T0" fmla="*/ 408 w 650"/>
                    <a:gd name="T1" fmla="*/ 0 h 1867"/>
                    <a:gd name="T2" fmla="*/ 650 w 650"/>
                    <a:gd name="T3" fmla="*/ 289 h 1867"/>
                    <a:gd name="T4" fmla="*/ 0 w 650"/>
                    <a:gd name="T5" fmla="*/ 1867 h 1867"/>
                    <a:gd name="T6" fmla="*/ 0 w 650"/>
                    <a:gd name="T7" fmla="*/ 438 h 1867"/>
                    <a:gd name="T8" fmla="*/ 0 w 650"/>
                    <a:gd name="T9" fmla="*/ 94 h 18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50" h="1867">
                      <a:moveTo>
                        <a:pt x="408" y="0"/>
                      </a:moveTo>
                      <a:lnTo>
                        <a:pt x="650" y="289"/>
                      </a:lnTo>
                      <a:lnTo>
                        <a:pt x="0" y="1867"/>
                      </a:lnTo>
                      <a:lnTo>
                        <a:pt x="0" y="438"/>
                      </a:lnTo>
                      <a:lnTo>
                        <a:pt x="0" y="94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47">
                  <a:extLst>
                    <a:ext uri="{FF2B5EF4-FFF2-40B4-BE49-F238E27FC236}">
                      <a16:creationId xmlns:a16="http://schemas.microsoft.com/office/drawing/2014/main" id="{B0300171-EB1C-43A6-95F6-3023DA0023B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8228825" y="2961967"/>
                  <a:ext cx="200708" cy="567097"/>
                </a:xfrm>
                <a:custGeom>
                  <a:avLst/>
                  <a:gdLst>
                    <a:gd name="T0" fmla="*/ 194 w 657"/>
                    <a:gd name="T1" fmla="*/ 0 h 1851"/>
                    <a:gd name="T2" fmla="*/ 0 w 657"/>
                    <a:gd name="T3" fmla="*/ 289 h 1851"/>
                    <a:gd name="T4" fmla="*/ 657 w 657"/>
                    <a:gd name="T5" fmla="*/ 1851 h 18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</a:cxnLst>
                  <a:rect l="0" t="0" r="r" b="b"/>
                  <a:pathLst>
                    <a:path w="657" h="1851">
                      <a:moveTo>
                        <a:pt x="194" y="0"/>
                      </a:moveTo>
                      <a:lnTo>
                        <a:pt x="0" y="289"/>
                      </a:lnTo>
                      <a:lnTo>
                        <a:pt x="657" y="1851"/>
                      </a:lnTo>
                    </a:path>
                  </a:pathLst>
                </a:custGeom>
                <a:noFill/>
                <a:ln w="19050" cap="rnd">
                  <a:solidFill>
                    <a:schemeClr val="accent6">
                      <a:lumMod val="50000"/>
                    </a:schemeClr>
                  </a:solidFill>
                  <a:prstDash val="solid"/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39" name="TextBox 238">
              <a:extLst>
                <a:ext uri="{FF2B5EF4-FFF2-40B4-BE49-F238E27FC236}">
                  <a16:creationId xmlns:a16="http://schemas.microsoft.com/office/drawing/2014/main" id="{76D7665E-9805-4A54-B348-2CC4A9161E0C}"/>
                </a:ext>
              </a:extLst>
            </p:cNvPr>
            <p:cNvSpPr txBox="1"/>
            <p:nvPr/>
          </p:nvSpPr>
          <p:spPr>
            <a:xfrm>
              <a:off x="10888187" y="5089614"/>
              <a:ext cx="919932" cy="369332"/>
            </a:xfrm>
            <a:prstGeom prst="rect">
              <a:avLst/>
            </a:prstGeom>
            <a:noFill/>
          </p:spPr>
          <p:txBody>
            <a:bodyPr wrap="none" rtlCol="0" anchor="ctr">
              <a:spAutoFit/>
            </a:bodyPr>
            <a:lstStyle/>
            <a:p>
              <a:r>
                <a:rPr lang="en-US" b="1" dirty="0">
                  <a:solidFill>
                    <a:schemeClr val="bg2"/>
                  </a:solidFill>
                </a:rPr>
                <a:t>/month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945140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BFAE1-45D3-4B3B-81D2-0BF25FA84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Wavy Pricing Table for PowerPoint</a:t>
            </a:r>
          </a:p>
        </p:txBody>
      </p:sp>
      <p:sp>
        <p:nvSpPr>
          <p:cNvPr id="33" name="Rectangle: Rounded Corners 32">
            <a:extLst>
              <a:ext uri="{FF2B5EF4-FFF2-40B4-BE49-F238E27FC236}">
                <a16:creationId xmlns:a16="http://schemas.microsoft.com/office/drawing/2014/main" id="{4B8AD345-C599-4F6B-B754-008805CA7CEA}"/>
              </a:ext>
            </a:extLst>
          </p:cNvPr>
          <p:cNvSpPr/>
          <p:nvPr/>
        </p:nvSpPr>
        <p:spPr>
          <a:xfrm>
            <a:off x="437585" y="1440115"/>
            <a:ext cx="2562381" cy="4134553"/>
          </a:xfrm>
          <a:prstGeom prst="roundRect">
            <a:avLst>
              <a:gd name="adj" fmla="val 4802"/>
            </a:avLst>
          </a:prstGeom>
          <a:solidFill>
            <a:schemeClr val="accent1"/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DDFCADFD-8EEC-48A1-B60B-A6A44A77B21C}"/>
              </a:ext>
            </a:extLst>
          </p:cNvPr>
          <p:cNvSpPr/>
          <p:nvPr/>
        </p:nvSpPr>
        <p:spPr>
          <a:xfrm>
            <a:off x="410444" y="2872057"/>
            <a:ext cx="2618913" cy="2748221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9482859-E011-4525-85BC-27C7F73F1A0C}"/>
              </a:ext>
            </a:extLst>
          </p:cNvPr>
          <p:cNvGrpSpPr/>
          <p:nvPr/>
        </p:nvGrpSpPr>
        <p:grpSpPr>
          <a:xfrm>
            <a:off x="410444" y="1394507"/>
            <a:ext cx="2618913" cy="1886972"/>
            <a:chOff x="410444" y="1394507"/>
            <a:chExt cx="2618913" cy="1886972"/>
          </a:xfrm>
        </p:grpSpPr>
        <p:sp>
          <p:nvSpPr>
            <p:cNvPr id="12" name="Freeform: Shape 11">
              <a:extLst>
                <a:ext uri="{FF2B5EF4-FFF2-40B4-BE49-F238E27FC236}">
                  <a16:creationId xmlns:a16="http://schemas.microsoft.com/office/drawing/2014/main" id="{A0781E87-9BB5-4FA6-BD2D-348608651A7A}"/>
                </a:ext>
              </a:extLst>
            </p:cNvPr>
            <p:cNvSpPr/>
            <p:nvPr/>
          </p:nvSpPr>
          <p:spPr>
            <a:xfrm>
              <a:off x="410444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Freeform: Shape 10">
              <a:extLst>
                <a:ext uri="{FF2B5EF4-FFF2-40B4-BE49-F238E27FC236}">
                  <a16:creationId xmlns:a16="http://schemas.microsoft.com/office/drawing/2014/main" id="{3CEF5644-C765-41FE-BA01-A9D98B4855B5}"/>
                </a:ext>
              </a:extLst>
            </p:cNvPr>
            <p:cNvSpPr/>
            <p:nvPr/>
          </p:nvSpPr>
          <p:spPr>
            <a:xfrm>
              <a:off x="410444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91440" rtlCol="0" anchor="t"/>
            <a:lstStyle/>
            <a:p>
              <a:pPr algn="ctr"/>
              <a:r>
                <a:rPr lang="en-US" sz="2400" b="1" dirty="0"/>
                <a:t>BASIC</a:t>
              </a: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E390058D-4F56-4B28-B5D8-42927162D16C}"/>
                </a:ext>
              </a:extLst>
            </p:cNvPr>
            <p:cNvSpPr/>
            <p:nvPr/>
          </p:nvSpPr>
          <p:spPr>
            <a:xfrm>
              <a:off x="410444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8" name="Freeform 11">
              <a:extLst>
                <a:ext uri="{FF2B5EF4-FFF2-40B4-BE49-F238E27FC236}">
                  <a16:creationId xmlns:a16="http://schemas.microsoft.com/office/drawing/2014/main" id="{54A41A65-DDBC-495F-839A-96EB9E63147D}"/>
                </a:ext>
              </a:extLst>
            </p:cNvPr>
            <p:cNvSpPr>
              <a:spLocks/>
            </p:cNvSpPr>
            <p:nvPr/>
          </p:nvSpPr>
          <p:spPr bwMode="auto">
            <a:xfrm>
              <a:off x="856332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8" name="Group 17">
              <a:extLst>
                <a:ext uri="{FF2B5EF4-FFF2-40B4-BE49-F238E27FC236}">
                  <a16:creationId xmlns:a16="http://schemas.microsoft.com/office/drawing/2014/main" id="{BDE447B8-3A61-46AB-9B59-220B171146F9}"/>
                </a:ext>
              </a:extLst>
            </p:cNvPr>
            <p:cNvGrpSpPr/>
            <p:nvPr/>
          </p:nvGrpSpPr>
          <p:grpSpPr>
            <a:xfrm>
              <a:off x="1400647" y="1931366"/>
              <a:ext cx="647729" cy="667064"/>
              <a:chOff x="2954506" y="2759075"/>
              <a:chExt cx="531813" cy="547688"/>
            </a:xfrm>
            <a:solidFill>
              <a:schemeClr val="bg1"/>
            </a:solidFill>
          </p:grpSpPr>
          <p:sp>
            <p:nvSpPr>
              <p:cNvPr id="19" name="Freeform 854">
                <a:extLst>
                  <a:ext uri="{FF2B5EF4-FFF2-40B4-BE49-F238E27FC236}">
                    <a16:creationId xmlns:a16="http://schemas.microsoft.com/office/drawing/2014/main" id="{3F093C83-500F-45E8-BD8D-EB1FEFBA0128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2954506" y="2759075"/>
                <a:ext cx="531813" cy="547688"/>
              </a:xfrm>
              <a:custGeom>
                <a:avLst/>
                <a:gdLst>
                  <a:gd name="T0" fmla="*/ 692 w 776"/>
                  <a:gd name="T1" fmla="*/ 353 h 800"/>
                  <a:gd name="T2" fmla="*/ 672 w 776"/>
                  <a:gd name="T3" fmla="*/ 176 h 800"/>
                  <a:gd name="T4" fmla="*/ 388 w 776"/>
                  <a:gd name="T5" fmla="*/ 710 h 800"/>
                  <a:gd name="T6" fmla="*/ 388 w 776"/>
                  <a:gd name="T7" fmla="*/ 222 h 800"/>
                  <a:gd name="T8" fmla="*/ 388 w 776"/>
                  <a:gd name="T9" fmla="*/ 710 h 800"/>
                  <a:gd name="T10" fmla="*/ 518 w 776"/>
                  <a:gd name="T11" fmla="*/ 776 h 800"/>
                  <a:gd name="T12" fmla="*/ 618 w 776"/>
                  <a:gd name="T13" fmla="*/ 661 h 800"/>
                  <a:gd name="T14" fmla="*/ 258 w 776"/>
                  <a:gd name="T15" fmla="*/ 776 h 800"/>
                  <a:gd name="T16" fmla="*/ 158 w 776"/>
                  <a:gd name="T17" fmla="*/ 661 h 800"/>
                  <a:gd name="T18" fmla="*/ 258 w 776"/>
                  <a:gd name="T19" fmla="*/ 776 h 800"/>
                  <a:gd name="T20" fmla="*/ 104 w 776"/>
                  <a:gd name="T21" fmla="*/ 176 h 800"/>
                  <a:gd name="T22" fmla="*/ 84 w 776"/>
                  <a:gd name="T23" fmla="*/ 353 h 800"/>
                  <a:gd name="T24" fmla="*/ 258 w 776"/>
                  <a:gd name="T25" fmla="*/ 155 h 800"/>
                  <a:gd name="T26" fmla="*/ 518 w 776"/>
                  <a:gd name="T27" fmla="*/ 155 h 800"/>
                  <a:gd name="T28" fmla="*/ 437 w 776"/>
                  <a:gd name="T29" fmla="*/ 201 h 800"/>
                  <a:gd name="T30" fmla="*/ 388 w 776"/>
                  <a:gd name="T31" fmla="*/ 143 h 800"/>
                  <a:gd name="T32" fmla="*/ 388 w 776"/>
                  <a:gd name="T33" fmla="*/ 97 h 800"/>
                  <a:gd name="T34" fmla="*/ 429 w 776"/>
                  <a:gd name="T35" fmla="*/ 118 h 800"/>
                  <a:gd name="T36" fmla="*/ 400 w 776"/>
                  <a:gd name="T37" fmla="*/ 74 h 800"/>
                  <a:gd name="T38" fmla="*/ 388 w 776"/>
                  <a:gd name="T39" fmla="*/ 53 h 800"/>
                  <a:gd name="T40" fmla="*/ 376 w 776"/>
                  <a:gd name="T41" fmla="*/ 74 h 800"/>
                  <a:gd name="T42" fmla="*/ 388 w 776"/>
                  <a:gd name="T43" fmla="*/ 167 h 800"/>
                  <a:gd name="T44" fmla="*/ 412 w 776"/>
                  <a:gd name="T45" fmla="*/ 198 h 800"/>
                  <a:gd name="T46" fmla="*/ 272 w 776"/>
                  <a:gd name="T47" fmla="*/ 214 h 800"/>
                  <a:gd name="T48" fmla="*/ 683 w 776"/>
                  <a:gd name="T49" fmla="*/ 153 h 800"/>
                  <a:gd name="T50" fmla="*/ 564 w 776"/>
                  <a:gd name="T51" fmla="*/ 238 h 800"/>
                  <a:gd name="T52" fmla="*/ 542 w 776"/>
                  <a:gd name="T53" fmla="*/ 155 h 800"/>
                  <a:gd name="T54" fmla="*/ 233 w 776"/>
                  <a:gd name="T55" fmla="*/ 155 h 800"/>
                  <a:gd name="T56" fmla="*/ 211 w 776"/>
                  <a:gd name="T57" fmla="*/ 238 h 800"/>
                  <a:gd name="T58" fmla="*/ 92 w 776"/>
                  <a:gd name="T59" fmla="*/ 153 h 800"/>
                  <a:gd name="T60" fmla="*/ 72 w 776"/>
                  <a:gd name="T61" fmla="*/ 376 h 800"/>
                  <a:gd name="T62" fmla="*/ 136 w 776"/>
                  <a:gd name="T63" fmla="*/ 643 h 800"/>
                  <a:gd name="T64" fmla="*/ 173 w 776"/>
                  <a:gd name="T65" fmla="*/ 799 h 800"/>
                  <a:gd name="T66" fmla="*/ 264 w 776"/>
                  <a:gd name="T67" fmla="*/ 800 h 800"/>
                  <a:gd name="T68" fmla="*/ 303 w 776"/>
                  <a:gd name="T69" fmla="*/ 726 h 800"/>
                  <a:gd name="T70" fmla="*/ 472 w 776"/>
                  <a:gd name="T71" fmla="*/ 726 h 800"/>
                  <a:gd name="T72" fmla="*/ 512 w 776"/>
                  <a:gd name="T73" fmla="*/ 800 h 800"/>
                  <a:gd name="T74" fmla="*/ 602 w 776"/>
                  <a:gd name="T75" fmla="*/ 799 h 800"/>
                  <a:gd name="T76" fmla="*/ 639 w 776"/>
                  <a:gd name="T77" fmla="*/ 643 h 800"/>
                  <a:gd name="T78" fmla="*/ 704 w 776"/>
                  <a:gd name="T79" fmla="*/ 376 h 800"/>
                  <a:gd name="T80" fmla="*/ 683 w 776"/>
                  <a:gd name="T81" fmla="*/ 153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776" h="800">
                    <a:moveTo>
                      <a:pt x="713" y="317"/>
                    </a:moveTo>
                    <a:cubicBezTo>
                      <a:pt x="706" y="332"/>
                      <a:pt x="699" y="344"/>
                      <a:pt x="692" y="353"/>
                    </a:cubicBezTo>
                    <a:cubicBezTo>
                      <a:pt x="668" y="312"/>
                      <a:pt x="631" y="276"/>
                      <a:pt x="585" y="249"/>
                    </a:cubicBezTo>
                    <a:cubicBezTo>
                      <a:pt x="603" y="210"/>
                      <a:pt x="653" y="184"/>
                      <a:pt x="672" y="176"/>
                    </a:cubicBezTo>
                    <a:cubicBezTo>
                      <a:pt x="689" y="195"/>
                      <a:pt x="741" y="259"/>
                      <a:pt x="713" y="317"/>
                    </a:cubicBezTo>
                    <a:close/>
                    <a:moveTo>
                      <a:pt x="388" y="710"/>
                    </a:moveTo>
                    <a:cubicBezTo>
                      <a:pt x="216" y="710"/>
                      <a:pt x="77" y="601"/>
                      <a:pt x="77" y="466"/>
                    </a:cubicBezTo>
                    <a:cubicBezTo>
                      <a:pt x="77" y="331"/>
                      <a:pt x="216" y="222"/>
                      <a:pt x="388" y="222"/>
                    </a:cubicBezTo>
                    <a:cubicBezTo>
                      <a:pt x="559" y="222"/>
                      <a:pt x="699" y="331"/>
                      <a:pt x="699" y="466"/>
                    </a:cubicBezTo>
                    <a:cubicBezTo>
                      <a:pt x="699" y="601"/>
                      <a:pt x="559" y="710"/>
                      <a:pt x="388" y="710"/>
                    </a:cubicBezTo>
                    <a:close/>
                    <a:moveTo>
                      <a:pt x="595" y="775"/>
                    </a:moveTo>
                    <a:lnTo>
                      <a:pt x="518" y="776"/>
                    </a:lnTo>
                    <a:cubicBezTo>
                      <a:pt x="512" y="768"/>
                      <a:pt x="501" y="749"/>
                      <a:pt x="496" y="720"/>
                    </a:cubicBezTo>
                    <a:cubicBezTo>
                      <a:pt x="542" y="708"/>
                      <a:pt x="583" y="687"/>
                      <a:pt x="618" y="661"/>
                    </a:cubicBezTo>
                    <a:cubicBezTo>
                      <a:pt x="621" y="693"/>
                      <a:pt x="618" y="734"/>
                      <a:pt x="595" y="775"/>
                    </a:cubicBezTo>
                    <a:close/>
                    <a:moveTo>
                      <a:pt x="258" y="776"/>
                    </a:moveTo>
                    <a:lnTo>
                      <a:pt x="180" y="775"/>
                    </a:lnTo>
                    <a:cubicBezTo>
                      <a:pt x="157" y="734"/>
                      <a:pt x="154" y="693"/>
                      <a:pt x="158" y="661"/>
                    </a:cubicBezTo>
                    <a:cubicBezTo>
                      <a:pt x="192" y="687"/>
                      <a:pt x="234" y="707"/>
                      <a:pt x="279" y="720"/>
                    </a:cubicBezTo>
                    <a:cubicBezTo>
                      <a:pt x="274" y="749"/>
                      <a:pt x="263" y="768"/>
                      <a:pt x="258" y="776"/>
                    </a:cubicBezTo>
                    <a:close/>
                    <a:moveTo>
                      <a:pt x="62" y="317"/>
                    </a:moveTo>
                    <a:cubicBezTo>
                      <a:pt x="34" y="259"/>
                      <a:pt x="86" y="195"/>
                      <a:pt x="104" y="176"/>
                    </a:cubicBezTo>
                    <a:cubicBezTo>
                      <a:pt x="123" y="184"/>
                      <a:pt x="172" y="210"/>
                      <a:pt x="190" y="249"/>
                    </a:cubicBezTo>
                    <a:cubicBezTo>
                      <a:pt x="145" y="276"/>
                      <a:pt x="108" y="312"/>
                      <a:pt x="84" y="353"/>
                    </a:cubicBezTo>
                    <a:cubicBezTo>
                      <a:pt x="77" y="344"/>
                      <a:pt x="69" y="332"/>
                      <a:pt x="62" y="317"/>
                    </a:cubicBezTo>
                    <a:close/>
                    <a:moveTo>
                      <a:pt x="258" y="155"/>
                    </a:moveTo>
                    <a:cubicBezTo>
                      <a:pt x="258" y="83"/>
                      <a:pt x="316" y="25"/>
                      <a:pt x="388" y="25"/>
                    </a:cubicBezTo>
                    <a:cubicBezTo>
                      <a:pt x="459" y="25"/>
                      <a:pt x="518" y="83"/>
                      <a:pt x="518" y="155"/>
                    </a:cubicBezTo>
                    <a:cubicBezTo>
                      <a:pt x="518" y="175"/>
                      <a:pt x="512" y="196"/>
                      <a:pt x="503" y="214"/>
                    </a:cubicBezTo>
                    <a:cubicBezTo>
                      <a:pt x="482" y="208"/>
                      <a:pt x="460" y="203"/>
                      <a:pt x="437" y="201"/>
                    </a:cubicBezTo>
                    <a:cubicBezTo>
                      <a:pt x="438" y="197"/>
                      <a:pt x="439" y="194"/>
                      <a:pt x="439" y="190"/>
                    </a:cubicBezTo>
                    <a:cubicBezTo>
                      <a:pt x="439" y="161"/>
                      <a:pt x="419" y="143"/>
                      <a:pt x="388" y="143"/>
                    </a:cubicBezTo>
                    <a:cubicBezTo>
                      <a:pt x="370" y="143"/>
                      <a:pt x="361" y="135"/>
                      <a:pt x="361" y="120"/>
                    </a:cubicBezTo>
                    <a:cubicBezTo>
                      <a:pt x="361" y="107"/>
                      <a:pt x="373" y="97"/>
                      <a:pt x="388" y="97"/>
                    </a:cubicBezTo>
                    <a:cubicBezTo>
                      <a:pt x="399" y="97"/>
                      <a:pt x="409" y="103"/>
                      <a:pt x="413" y="112"/>
                    </a:cubicBezTo>
                    <a:cubicBezTo>
                      <a:pt x="415" y="118"/>
                      <a:pt x="422" y="121"/>
                      <a:pt x="429" y="118"/>
                    </a:cubicBezTo>
                    <a:cubicBezTo>
                      <a:pt x="435" y="116"/>
                      <a:pt x="438" y="108"/>
                      <a:pt x="435" y="102"/>
                    </a:cubicBezTo>
                    <a:cubicBezTo>
                      <a:pt x="429" y="88"/>
                      <a:pt x="416" y="77"/>
                      <a:pt x="400" y="74"/>
                    </a:cubicBezTo>
                    <a:lnTo>
                      <a:pt x="400" y="65"/>
                    </a:lnTo>
                    <a:cubicBezTo>
                      <a:pt x="400" y="58"/>
                      <a:pt x="394" y="53"/>
                      <a:pt x="388" y="53"/>
                    </a:cubicBezTo>
                    <a:cubicBezTo>
                      <a:pt x="381" y="53"/>
                      <a:pt x="376" y="58"/>
                      <a:pt x="376" y="65"/>
                    </a:cubicBezTo>
                    <a:lnTo>
                      <a:pt x="376" y="74"/>
                    </a:lnTo>
                    <a:cubicBezTo>
                      <a:pt x="353" y="79"/>
                      <a:pt x="337" y="97"/>
                      <a:pt x="337" y="120"/>
                    </a:cubicBezTo>
                    <a:cubicBezTo>
                      <a:pt x="337" y="142"/>
                      <a:pt x="350" y="167"/>
                      <a:pt x="388" y="167"/>
                    </a:cubicBezTo>
                    <a:cubicBezTo>
                      <a:pt x="405" y="167"/>
                      <a:pt x="414" y="175"/>
                      <a:pt x="414" y="190"/>
                    </a:cubicBezTo>
                    <a:cubicBezTo>
                      <a:pt x="414" y="193"/>
                      <a:pt x="414" y="196"/>
                      <a:pt x="412" y="198"/>
                    </a:cubicBezTo>
                    <a:cubicBezTo>
                      <a:pt x="404" y="198"/>
                      <a:pt x="396" y="198"/>
                      <a:pt x="388" y="198"/>
                    </a:cubicBezTo>
                    <a:cubicBezTo>
                      <a:pt x="347" y="198"/>
                      <a:pt x="308" y="203"/>
                      <a:pt x="272" y="214"/>
                    </a:cubicBezTo>
                    <a:cubicBezTo>
                      <a:pt x="263" y="196"/>
                      <a:pt x="258" y="175"/>
                      <a:pt x="258" y="155"/>
                    </a:cubicBezTo>
                    <a:close/>
                    <a:moveTo>
                      <a:pt x="683" y="153"/>
                    </a:moveTo>
                    <a:cubicBezTo>
                      <a:pt x="680" y="150"/>
                      <a:pt x="675" y="149"/>
                      <a:pt x="671" y="150"/>
                    </a:cubicBezTo>
                    <a:cubicBezTo>
                      <a:pt x="667" y="152"/>
                      <a:pt x="591" y="181"/>
                      <a:pt x="564" y="238"/>
                    </a:cubicBezTo>
                    <a:cubicBezTo>
                      <a:pt x="552" y="232"/>
                      <a:pt x="540" y="227"/>
                      <a:pt x="527" y="222"/>
                    </a:cubicBezTo>
                    <a:cubicBezTo>
                      <a:pt x="537" y="201"/>
                      <a:pt x="542" y="178"/>
                      <a:pt x="542" y="155"/>
                    </a:cubicBezTo>
                    <a:cubicBezTo>
                      <a:pt x="542" y="70"/>
                      <a:pt x="473" y="0"/>
                      <a:pt x="388" y="0"/>
                    </a:cubicBezTo>
                    <a:cubicBezTo>
                      <a:pt x="303" y="0"/>
                      <a:pt x="233" y="70"/>
                      <a:pt x="233" y="155"/>
                    </a:cubicBezTo>
                    <a:cubicBezTo>
                      <a:pt x="233" y="178"/>
                      <a:pt x="239" y="201"/>
                      <a:pt x="249" y="222"/>
                    </a:cubicBezTo>
                    <a:cubicBezTo>
                      <a:pt x="236" y="227"/>
                      <a:pt x="223" y="232"/>
                      <a:pt x="211" y="238"/>
                    </a:cubicBezTo>
                    <a:cubicBezTo>
                      <a:pt x="185" y="181"/>
                      <a:pt x="108" y="152"/>
                      <a:pt x="105" y="150"/>
                    </a:cubicBezTo>
                    <a:cubicBezTo>
                      <a:pt x="100" y="149"/>
                      <a:pt x="96" y="150"/>
                      <a:pt x="92" y="153"/>
                    </a:cubicBezTo>
                    <a:cubicBezTo>
                      <a:pt x="88" y="157"/>
                      <a:pt x="0" y="244"/>
                      <a:pt x="40" y="328"/>
                    </a:cubicBezTo>
                    <a:cubicBezTo>
                      <a:pt x="50" y="348"/>
                      <a:pt x="61" y="364"/>
                      <a:pt x="72" y="376"/>
                    </a:cubicBezTo>
                    <a:cubicBezTo>
                      <a:pt x="59" y="404"/>
                      <a:pt x="53" y="435"/>
                      <a:pt x="53" y="466"/>
                    </a:cubicBezTo>
                    <a:cubicBezTo>
                      <a:pt x="53" y="534"/>
                      <a:pt x="84" y="596"/>
                      <a:pt x="136" y="643"/>
                    </a:cubicBezTo>
                    <a:cubicBezTo>
                      <a:pt x="129" y="682"/>
                      <a:pt x="129" y="737"/>
                      <a:pt x="163" y="793"/>
                    </a:cubicBezTo>
                    <a:cubicBezTo>
                      <a:pt x="165" y="797"/>
                      <a:pt x="169" y="799"/>
                      <a:pt x="173" y="799"/>
                    </a:cubicBezTo>
                    <a:lnTo>
                      <a:pt x="263" y="800"/>
                    </a:lnTo>
                    <a:lnTo>
                      <a:pt x="264" y="800"/>
                    </a:lnTo>
                    <a:cubicBezTo>
                      <a:pt x="267" y="800"/>
                      <a:pt x="270" y="799"/>
                      <a:pt x="273" y="796"/>
                    </a:cubicBezTo>
                    <a:cubicBezTo>
                      <a:pt x="274" y="795"/>
                      <a:pt x="294" y="771"/>
                      <a:pt x="303" y="726"/>
                    </a:cubicBezTo>
                    <a:cubicBezTo>
                      <a:pt x="330" y="731"/>
                      <a:pt x="358" y="734"/>
                      <a:pt x="388" y="734"/>
                    </a:cubicBezTo>
                    <a:cubicBezTo>
                      <a:pt x="417" y="734"/>
                      <a:pt x="445" y="731"/>
                      <a:pt x="472" y="726"/>
                    </a:cubicBezTo>
                    <a:cubicBezTo>
                      <a:pt x="481" y="771"/>
                      <a:pt x="501" y="795"/>
                      <a:pt x="503" y="796"/>
                    </a:cubicBezTo>
                    <a:cubicBezTo>
                      <a:pt x="505" y="799"/>
                      <a:pt x="508" y="800"/>
                      <a:pt x="512" y="800"/>
                    </a:cubicBezTo>
                    <a:lnTo>
                      <a:pt x="512" y="800"/>
                    </a:lnTo>
                    <a:lnTo>
                      <a:pt x="602" y="799"/>
                    </a:lnTo>
                    <a:cubicBezTo>
                      <a:pt x="607" y="799"/>
                      <a:pt x="610" y="797"/>
                      <a:pt x="613" y="793"/>
                    </a:cubicBezTo>
                    <a:cubicBezTo>
                      <a:pt x="647" y="737"/>
                      <a:pt x="647" y="682"/>
                      <a:pt x="639" y="643"/>
                    </a:cubicBezTo>
                    <a:cubicBezTo>
                      <a:pt x="691" y="596"/>
                      <a:pt x="723" y="534"/>
                      <a:pt x="723" y="466"/>
                    </a:cubicBezTo>
                    <a:cubicBezTo>
                      <a:pt x="723" y="435"/>
                      <a:pt x="716" y="404"/>
                      <a:pt x="704" y="376"/>
                    </a:cubicBezTo>
                    <a:cubicBezTo>
                      <a:pt x="715" y="364"/>
                      <a:pt x="726" y="348"/>
                      <a:pt x="735" y="328"/>
                    </a:cubicBezTo>
                    <a:cubicBezTo>
                      <a:pt x="776" y="244"/>
                      <a:pt x="687" y="157"/>
                      <a:pt x="683" y="15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0" name="Freeform 855">
                <a:extLst>
                  <a:ext uri="{FF2B5EF4-FFF2-40B4-BE49-F238E27FC236}">
                    <a16:creationId xmlns:a16="http://schemas.microsoft.com/office/drawing/2014/main" id="{FCF937AC-7BE7-4E33-AEEE-6D025DFBF93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140243" y="3078163"/>
                <a:ext cx="158750" cy="123825"/>
              </a:xfrm>
              <a:custGeom>
                <a:avLst/>
                <a:gdLst>
                  <a:gd name="T0" fmla="*/ 116 w 231"/>
                  <a:gd name="T1" fmla="*/ 155 h 179"/>
                  <a:gd name="T2" fmla="*/ 24 w 231"/>
                  <a:gd name="T3" fmla="*/ 89 h 179"/>
                  <a:gd name="T4" fmla="*/ 116 w 231"/>
                  <a:gd name="T5" fmla="*/ 24 h 179"/>
                  <a:gd name="T6" fmla="*/ 207 w 231"/>
                  <a:gd name="T7" fmla="*/ 89 h 179"/>
                  <a:gd name="T8" fmla="*/ 116 w 231"/>
                  <a:gd name="T9" fmla="*/ 155 h 179"/>
                  <a:gd name="T10" fmla="*/ 116 w 231"/>
                  <a:gd name="T11" fmla="*/ 0 h 179"/>
                  <a:gd name="T12" fmla="*/ 0 w 231"/>
                  <a:gd name="T13" fmla="*/ 89 h 179"/>
                  <a:gd name="T14" fmla="*/ 116 w 231"/>
                  <a:gd name="T15" fmla="*/ 179 h 179"/>
                  <a:gd name="T16" fmla="*/ 231 w 231"/>
                  <a:gd name="T17" fmla="*/ 89 h 179"/>
                  <a:gd name="T18" fmla="*/ 116 w 231"/>
                  <a:gd name="T19" fmla="*/ 0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31" h="179">
                    <a:moveTo>
                      <a:pt x="116" y="155"/>
                    </a:moveTo>
                    <a:cubicBezTo>
                      <a:pt x="65" y="155"/>
                      <a:pt x="24" y="126"/>
                      <a:pt x="24" y="89"/>
                    </a:cubicBezTo>
                    <a:cubicBezTo>
                      <a:pt x="24" y="53"/>
                      <a:pt x="65" y="24"/>
                      <a:pt x="116" y="24"/>
                    </a:cubicBezTo>
                    <a:cubicBezTo>
                      <a:pt x="166" y="24"/>
                      <a:pt x="207" y="53"/>
                      <a:pt x="207" y="89"/>
                    </a:cubicBezTo>
                    <a:cubicBezTo>
                      <a:pt x="207" y="126"/>
                      <a:pt x="166" y="155"/>
                      <a:pt x="116" y="155"/>
                    </a:cubicBezTo>
                    <a:close/>
                    <a:moveTo>
                      <a:pt x="116" y="0"/>
                    </a:moveTo>
                    <a:cubicBezTo>
                      <a:pt x="52" y="0"/>
                      <a:pt x="0" y="40"/>
                      <a:pt x="0" y="89"/>
                    </a:cubicBezTo>
                    <a:cubicBezTo>
                      <a:pt x="0" y="139"/>
                      <a:pt x="52" y="179"/>
                      <a:pt x="116" y="179"/>
                    </a:cubicBezTo>
                    <a:cubicBezTo>
                      <a:pt x="179" y="179"/>
                      <a:pt x="231" y="139"/>
                      <a:pt x="231" y="89"/>
                    </a:cubicBezTo>
                    <a:cubicBezTo>
                      <a:pt x="231" y="40"/>
                      <a:pt x="179" y="0"/>
                      <a:pt x="116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" name="Oval 856">
                <a:extLst>
                  <a:ext uri="{FF2B5EF4-FFF2-40B4-BE49-F238E27FC236}">
                    <a16:creationId xmlns:a16="http://schemas.microsoft.com/office/drawing/2014/main" id="{0E4F563A-AF1D-4E76-BDA5-9F33DC6FC65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89456" y="3132138"/>
                <a:ext cx="17463" cy="158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" name="Oval 858">
                <a:extLst>
                  <a:ext uri="{FF2B5EF4-FFF2-40B4-BE49-F238E27FC236}">
                    <a16:creationId xmlns:a16="http://schemas.microsoft.com/office/drawing/2014/main" id="{17143947-28BD-4170-AF4D-9134BDB5B98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33906" y="3132138"/>
                <a:ext cx="17463" cy="15875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" name="Freeform 859">
                <a:extLst>
                  <a:ext uri="{FF2B5EF4-FFF2-40B4-BE49-F238E27FC236}">
                    <a16:creationId xmlns:a16="http://schemas.microsoft.com/office/drawing/2014/main" id="{BF937C94-657C-4FE3-A020-60B8AC874E8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094206" y="2967038"/>
                <a:ext cx="92075" cy="95250"/>
              </a:xfrm>
              <a:custGeom>
                <a:avLst/>
                <a:gdLst>
                  <a:gd name="T0" fmla="*/ 67 w 134"/>
                  <a:gd name="T1" fmla="*/ 117 h 141"/>
                  <a:gd name="T2" fmla="*/ 25 w 134"/>
                  <a:gd name="T3" fmla="*/ 64 h 141"/>
                  <a:gd name="T4" fmla="*/ 67 w 134"/>
                  <a:gd name="T5" fmla="*/ 25 h 141"/>
                  <a:gd name="T6" fmla="*/ 110 w 134"/>
                  <a:gd name="T7" fmla="*/ 64 h 141"/>
                  <a:gd name="T8" fmla="*/ 67 w 134"/>
                  <a:gd name="T9" fmla="*/ 117 h 141"/>
                  <a:gd name="T10" fmla="*/ 134 w 134"/>
                  <a:gd name="T11" fmla="*/ 64 h 141"/>
                  <a:gd name="T12" fmla="*/ 67 w 134"/>
                  <a:gd name="T13" fmla="*/ 0 h 141"/>
                  <a:gd name="T14" fmla="*/ 0 w 134"/>
                  <a:gd name="T15" fmla="*/ 64 h 141"/>
                  <a:gd name="T16" fmla="*/ 67 w 134"/>
                  <a:gd name="T17" fmla="*/ 141 h 141"/>
                  <a:gd name="T18" fmla="*/ 134 w 134"/>
                  <a:gd name="T19" fmla="*/ 64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141">
                    <a:moveTo>
                      <a:pt x="67" y="117"/>
                    </a:moveTo>
                    <a:cubicBezTo>
                      <a:pt x="44" y="117"/>
                      <a:pt x="25" y="93"/>
                      <a:pt x="25" y="64"/>
                    </a:cubicBezTo>
                    <a:cubicBezTo>
                      <a:pt x="25" y="30"/>
                      <a:pt x="51" y="25"/>
                      <a:pt x="67" y="25"/>
                    </a:cubicBezTo>
                    <a:cubicBezTo>
                      <a:pt x="83" y="25"/>
                      <a:pt x="110" y="30"/>
                      <a:pt x="110" y="64"/>
                    </a:cubicBezTo>
                    <a:cubicBezTo>
                      <a:pt x="110" y="93"/>
                      <a:pt x="91" y="117"/>
                      <a:pt x="67" y="117"/>
                    </a:cubicBezTo>
                    <a:close/>
                    <a:moveTo>
                      <a:pt x="134" y="64"/>
                    </a:moveTo>
                    <a:cubicBezTo>
                      <a:pt x="134" y="25"/>
                      <a:pt x="108" y="0"/>
                      <a:pt x="67" y="0"/>
                    </a:cubicBezTo>
                    <a:cubicBezTo>
                      <a:pt x="27" y="0"/>
                      <a:pt x="0" y="25"/>
                      <a:pt x="0" y="64"/>
                    </a:cubicBezTo>
                    <a:cubicBezTo>
                      <a:pt x="0" y="106"/>
                      <a:pt x="30" y="141"/>
                      <a:pt x="67" y="141"/>
                    </a:cubicBezTo>
                    <a:cubicBezTo>
                      <a:pt x="104" y="141"/>
                      <a:pt x="134" y="106"/>
                      <a:pt x="134" y="6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4" name="Oval 860">
                <a:extLst>
                  <a:ext uri="{FF2B5EF4-FFF2-40B4-BE49-F238E27FC236}">
                    <a16:creationId xmlns:a16="http://schemas.microsoft.com/office/drawing/2014/main" id="{4C907626-9A4B-4E03-8360-C929ACE0201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40243" y="3001963"/>
                <a:ext cx="17463" cy="174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5" name="Freeform 861">
                <a:extLst>
                  <a:ext uri="{FF2B5EF4-FFF2-40B4-BE49-F238E27FC236}">
                    <a16:creationId xmlns:a16="http://schemas.microsoft.com/office/drawing/2014/main" id="{ACADADB6-C09A-4A23-B0AD-164A147D4CF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254543" y="2967038"/>
                <a:ext cx="90488" cy="95250"/>
              </a:xfrm>
              <a:custGeom>
                <a:avLst/>
                <a:gdLst>
                  <a:gd name="T0" fmla="*/ 67 w 134"/>
                  <a:gd name="T1" fmla="*/ 117 h 141"/>
                  <a:gd name="T2" fmla="*/ 24 w 134"/>
                  <a:gd name="T3" fmla="*/ 64 h 141"/>
                  <a:gd name="T4" fmla="*/ 67 w 134"/>
                  <a:gd name="T5" fmla="*/ 25 h 141"/>
                  <a:gd name="T6" fmla="*/ 110 w 134"/>
                  <a:gd name="T7" fmla="*/ 64 h 141"/>
                  <a:gd name="T8" fmla="*/ 67 w 134"/>
                  <a:gd name="T9" fmla="*/ 117 h 141"/>
                  <a:gd name="T10" fmla="*/ 67 w 134"/>
                  <a:gd name="T11" fmla="*/ 0 h 141"/>
                  <a:gd name="T12" fmla="*/ 0 w 134"/>
                  <a:gd name="T13" fmla="*/ 64 h 141"/>
                  <a:gd name="T14" fmla="*/ 67 w 134"/>
                  <a:gd name="T15" fmla="*/ 141 h 141"/>
                  <a:gd name="T16" fmla="*/ 134 w 134"/>
                  <a:gd name="T17" fmla="*/ 64 h 141"/>
                  <a:gd name="T18" fmla="*/ 67 w 134"/>
                  <a:gd name="T19" fmla="*/ 0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34" h="141">
                    <a:moveTo>
                      <a:pt x="67" y="117"/>
                    </a:moveTo>
                    <a:cubicBezTo>
                      <a:pt x="43" y="117"/>
                      <a:pt x="24" y="93"/>
                      <a:pt x="24" y="64"/>
                    </a:cubicBezTo>
                    <a:cubicBezTo>
                      <a:pt x="24" y="30"/>
                      <a:pt x="51" y="25"/>
                      <a:pt x="67" y="25"/>
                    </a:cubicBezTo>
                    <a:cubicBezTo>
                      <a:pt x="83" y="25"/>
                      <a:pt x="110" y="30"/>
                      <a:pt x="110" y="64"/>
                    </a:cubicBezTo>
                    <a:cubicBezTo>
                      <a:pt x="110" y="93"/>
                      <a:pt x="91" y="117"/>
                      <a:pt x="67" y="117"/>
                    </a:cubicBezTo>
                    <a:close/>
                    <a:moveTo>
                      <a:pt x="67" y="0"/>
                    </a:moveTo>
                    <a:cubicBezTo>
                      <a:pt x="26" y="0"/>
                      <a:pt x="0" y="25"/>
                      <a:pt x="0" y="64"/>
                    </a:cubicBezTo>
                    <a:cubicBezTo>
                      <a:pt x="0" y="106"/>
                      <a:pt x="30" y="141"/>
                      <a:pt x="67" y="141"/>
                    </a:cubicBezTo>
                    <a:cubicBezTo>
                      <a:pt x="104" y="141"/>
                      <a:pt x="134" y="106"/>
                      <a:pt x="134" y="64"/>
                    </a:cubicBezTo>
                    <a:cubicBezTo>
                      <a:pt x="134" y="25"/>
                      <a:pt x="108" y="0"/>
                      <a:pt x="6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6" name="Oval 862">
                <a:extLst>
                  <a:ext uri="{FF2B5EF4-FFF2-40B4-BE49-F238E27FC236}">
                    <a16:creationId xmlns:a16="http://schemas.microsoft.com/office/drawing/2014/main" id="{1FD8ED3B-B1C2-4E55-930D-B49AF2245C9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98993" y="3001963"/>
                <a:ext cx="19050" cy="17463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42" name="TextBox 41">
            <a:extLst>
              <a:ext uri="{FF2B5EF4-FFF2-40B4-BE49-F238E27FC236}">
                <a16:creationId xmlns:a16="http://schemas.microsoft.com/office/drawing/2014/main" id="{901B962D-4AD5-49DD-ABE0-7F73A5555F76}"/>
              </a:ext>
            </a:extLst>
          </p:cNvPr>
          <p:cNvSpPr txBox="1"/>
          <p:nvPr/>
        </p:nvSpPr>
        <p:spPr>
          <a:xfrm>
            <a:off x="1348773" y="3322345"/>
            <a:ext cx="742255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accent1">
                    <a:lumMod val="75000"/>
                  </a:schemeClr>
                </a:solidFill>
              </a:rPr>
              <a:t>Free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728B933A-B98D-40D5-8830-D89A306132F0}"/>
              </a:ext>
            </a:extLst>
          </p:cNvPr>
          <p:cNvSpPr txBox="1"/>
          <p:nvPr/>
        </p:nvSpPr>
        <p:spPr>
          <a:xfrm>
            <a:off x="624600" y="3894620"/>
            <a:ext cx="219060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endParaRPr lang="en-US" sz="14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EF705851-75AD-4408-86AD-BF4342120871}"/>
              </a:ext>
            </a:extLst>
          </p:cNvPr>
          <p:cNvSpPr txBox="1"/>
          <p:nvPr/>
        </p:nvSpPr>
        <p:spPr>
          <a:xfrm>
            <a:off x="1510548" y="4946838"/>
            <a:ext cx="418705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600" b="1" dirty="0"/>
              <a:t>0</a:t>
            </a: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59D83DC-912D-47ED-A43C-F94641319588}"/>
              </a:ext>
            </a:extLst>
          </p:cNvPr>
          <p:cNvSpPr txBox="1"/>
          <p:nvPr/>
        </p:nvSpPr>
        <p:spPr>
          <a:xfrm>
            <a:off x="551311" y="4313007"/>
            <a:ext cx="233717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pharetra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dolor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2A672BC6-9872-420A-BB1F-41C2E220ABD4}"/>
              </a:ext>
            </a:extLst>
          </p:cNvPr>
          <p:cNvCxnSpPr>
            <a:cxnSpLocks/>
          </p:cNvCxnSpPr>
          <p:nvPr/>
        </p:nvCxnSpPr>
        <p:spPr>
          <a:xfrm>
            <a:off x="410444" y="3839315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1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96E09263-5B99-4BFD-B376-F9F057DD25C7}"/>
              </a:ext>
            </a:extLst>
          </p:cNvPr>
          <p:cNvCxnSpPr>
            <a:cxnSpLocks/>
          </p:cNvCxnSpPr>
          <p:nvPr/>
        </p:nvCxnSpPr>
        <p:spPr>
          <a:xfrm>
            <a:off x="410444" y="425770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1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DB527AF6-ECA1-496C-A807-2C78AD83132D}"/>
              </a:ext>
            </a:extLst>
          </p:cNvPr>
          <p:cNvCxnSpPr>
            <a:cxnSpLocks/>
          </p:cNvCxnSpPr>
          <p:nvPr/>
        </p:nvCxnSpPr>
        <p:spPr>
          <a:xfrm>
            <a:off x="410444" y="489153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1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TextBox 48">
            <a:extLst>
              <a:ext uri="{FF2B5EF4-FFF2-40B4-BE49-F238E27FC236}">
                <a16:creationId xmlns:a16="http://schemas.microsoft.com/office/drawing/2014/main" id="{542033B4-3AC3-49EA-8D2D-E0BAAF02EEFD}"/>
              </a:ext>
            </a:extLst>
          </p:cNvPr>
          <p:cNvSpPr txBox="1"/>
          <p:nvPr/>
        </p:nvSpPr>
        <p:spPr>
          <a:xfrm>
            <a:off x="1335816" y="4952863"/>
            <a:ext cx="30168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b="1" dirty="0"/>
              <a:t>$</a:t>
            </a:r>
          </a:p>
        </p:txBody>
      </p:sp>
      <p:sp>
        <p:nvSpPr>
          <p:cNvPr id="236" name="TextBox 235">
            <a:extLst>
              <a:ext uri="{FF2B5EF4-FFF2-40B4-BE49-F238E27FC236}">
                <a16:creationId xmlns:a16="http://schemas.microsoft.com/office/drawing/2014/main" id="{62D479DD-1E40-4516-85A1-A7C844C21C8B}"/>
              </a:ext>
            </a:extLst>
          </p:cNvPr>
          <p:cNvSpPr txBox="1"/>
          <p:nvPr/>
        </p:nvSpPr>
        <p:spPr>
          <a:xfrm>
            <a:off x="1799024" y="5089614"/>
            <a:ext cx="91993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/month</a:t>
            </a:r>
          </a:p>
        </p:txBody>
      </p:sp>
      <p:sp>
        <p:nvSpPr>
          <p:cNvPr id="51" name="Rectangle: Rounded Corners 50">
            <a:extLst>
              <a:ext uri="{FF2B5EF4-FFF2-40B4-BE49-F238E27FC236}">
                <a16:creationId xmlns:a16="http://schemas.microsoft.com/office/drawing/2014/main" id="{35A4A401-41F9-4B48-9FBC-2A6779EB5DF3}"/>
              </a:ext>
            </a:extLst>
          </p:cNvPr>
          <p:cNvSpPr/>
          <p:nvPr/>
        </p:nvSpPr>
        <p:spPr>
          <a:xfrm>
            <a:off x="3375700" y="1440115"/>
            <a:ext cx="2562381" cy="4134553"/>
          </a:xfrm>
          <a:prstGeom prst="roundRect">
            <a:avLst>
              <a:gd name="adj" fmla="val 4802"/>
            </a:avLst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9FEE8E39-5DF4-4E66-ABBE-031E7B92FA9C}"/>
              </a:ext>
            </a:extLst>
          </p:cNvPr>
          <p:cNvSpPr/>
          <p:nvPr/>
        </p:nvSpPr>
        <p:spPr>
          <a:xfrm>
            <a:off x="3348559" y="2872057"/>
            <a:ext cx="2618913" cy="2748221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BB46E2EB-B667-42D9-A1D2-C0CF9E42C81A}"/>
              </a:ext>
            </a:extLst>
          </p:cNvPr>
          <p:cNvSpPr txBox="1"/>
          <p:nvPr/>
        </p:nvSpPr>
        <p:spPr>
          <a:xfrm>
            <a:off x="3516777" y="3322345"/>
            <a:ext cx="2282484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tx2"/>
                </a:solidFill>
              </a:rPr>
              <a:t>Value for money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0EC7B2FA-9099-4049-B9E9-159F5D4A1A83}"/>
              </a:ext>
            </a:extLst>
          </p:cNvPr>
          <p:cNvSpPr txBox="1"/>
          <p:nvPr/>
        </p:nvSpPr>
        <p:spPr>
          <a:xfrm>
            <a:off x="3562715" y="3894620"/>
            <a:ext cx="219060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endParaRPr lang="en-US" sz="1400" dirty="0"/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A13ECD7F-184E-4D6F-B0D1-6EEEB9CAD5CF}"/>
              </a:ext>
            </a:extLst>
          </p:cNvPr>
          <p:cNvSpPr txBox="1"/>
          <p:nvPr/>
        </p:nvSpPr>
        <p:spPr>
          <a:xfrm>
            <a:off x="4448663" y="4946838"/>
            <a:ext cx="418705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600" b="1" dirty="0"/>
              <a:t>9</a:t>
            </a: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B6E7C6A9-0E39-472E-B579-76B9ED12606E}"/>
              </a:ext>
            </a:extLst>
          </p:cNvPr>
          <p:cNvSpPr txBox="1"/>
          <p:nvPr/>
        </p:nvSpPr>
        <p:spPr>
          <a:xfrm>
            <a:off x="3489426" y="4313007"/>
            <a:ext cx="233717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pharetra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dolor</a:t>
            </a:r>
          </a:p>
        </p:txBody>
      </p: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05771709-D64E-4E26-996B-34EFFD994415}"/>
              </a:ext>
            </a:extLst>
          </p:cNvPr>
          <p:cNvCxnSpPr>
            <a:cxnSpLocks/>
          </p:cNvCxnSpPr>
          <p:nvPr/>
        </p:nvCxnSpPr>
        <p:spPr>
          <a:xfrm>
            <a:off x="3348559" y="3839315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tx2">
                    <a:lumMod val="75000"/>
                    <a:lumOff val="2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Straight Connector 62">
            <a:extLst>
              <a:ext uri="{FF2B5EF4-FFF2-40B4-BE49-F238E27FC236}">
                <a16:creationId xmlns:a16="http://schemas.microsoft.com/office/drawing/2014/main" id="{E9000EF2-E119-4CD5-B026-8B826E304595}"/>
              </a:ext>
            </a:extLst>
          </p:cNvPr>
          <p:cNvCxnSpPr>
            <a:cxnSpLocks/>
          </p:cNvCxnSpPr>
          <p:nvPr/>
        </p:nvCxnSpPr>
        <p:spPr>
          <a:xfrm>
            <a:off x="3348559" y="425770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tx2">
                    <a:lumMod val="75000"/>
                    <a:lumOff val="2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Connector 63">
            <a:extLst>
              <a:ext uri="{FF2B5EF4-FFF2-40B4-BE49-F238E27FC236}">
                <a16:creationId xmlns:a16="http://schemas.microsoft.com/office/drawing/2014/main" id="{85703347-EF66-4CFD-8C57-172AEFA12B0F}"/>
              </a:ext>
            </a:extLst>
          </p:cNvPr>
          <p:cNvCxnSpPr>
            <a:cxnSpLocks/>
          </p:cNvCxnSpPr>
          <p:nvPr/>
        </p:nvCxnSpPr>
        <p:spPr>
          <a:xfrm>
            <a:off x="3348559" y="489153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tx2">
                    <a:lumMod val="75000"/>
                    <a:lumOff val="2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Box 64">
            <a:extLst>
              <a:ext uri="{FF2B5EF4-FFF2-40B4-BE49-F238E27FC236}">
                <a16:creationId xmlns:a16="http://schemas.microsoft.com/office/drawing/2014/main" id="{95982A3E-D7D0-4DF1-9CC7-D40DDF034EC3}"/>
              </a:ext>
            </a:extLst>
          </p:cNvPr>
          <p:cNvSpPr txBox="1"/>
          <p:nvPr/>
        </p:nvSpPr>
        <p:spPr>
          <a:xfrm>
            <a:off x="4273931" y="4952863"/>
            <a:ext cx="30168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b="1" dirty="0"/>
              <a:t>$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D574F898-A8C3-4F0B-97E4-7526188C3DE7}"/>
              </a:ext>
            </a:extLst>
          </p:cNvPr>
          <p:cNvGrpSpPr/>
          <p:nvPr/>
        </p:nvGrpSpPr>
        <p:grpSpPr>
          <a:xfrm>
            <a:off x="3348559" y="1394507"/>
            <a:ext cx="2618913" cy="1886972"/>
            <a:chOff x="3348559" y="1394507"/>
            <a:chExt cx="2618913" cy="1886972"/>
          </a:xfrm>
        </p:grpSpPr>
        <p:sp>
          <p:nvSpPr>
            <p:cNvPr id="208" name="Freeform: Shape 207">
              <a:extLst>
                <a:ext uri="{FF2B5EF4-FFF2-40B4-BE49-F238E27FC236}">
                  <a16:creationId xmlns:a16="http://schemas.microsoft.com/office/drawing/2014/main" id="{D5D3216F-736C-4F0E-992A-359CE01BD27D}"/>
                </a:ext>
              </a:extLst>
            </p:cNvPr>
            <p:cNvSpPr/>
            <p:nvPr/>
          </p:nvSpPr>
          <p:spPr>
            <a:xfrm>
              <a:off x="3348559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9" name="Freeform: Shape 208">
              <a:extLst>
                <a:ext uri="{FF2B5EF4-FFF2-40B4-BE49-F238E27FC236}">
                  <a16:creationId xmlns:a16="http://schemas.microsoft.com/office/drawing/2014/main" id="{D852EABF-9426-4AAD-ABF7-1ED4072118B5}"/>
                </a:ext>
              </a:extLst>
            </p:cNvPr>
            <p:cNvSpPr/>
            <p:nvPr/>
          </p:nvSpPr>
          <p:spPr>
            <a:xfrm>
              <a:off x="3348559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91440" rtlCol="0" anchor="t"/>
            <a:lstStyle/>
            <a:p>
              <a:pPr algn="ctr"/>
              <a:r>
                <a:rPr lang="en-US" sz="2400" b="1" dirty="0"/>
                <a:t>STANDARD</a:t>
              </a:r>
            </a:p>
          </p:txBody>
        </p:sp>
        <p:sp>
          <p:nvSpPr>
            <p:cNvPr id="210" name="Freeform: Shape 209">
              <a:extLst>
                <a:ext uri="{FF2B5EF4-FFF2-40B4-BE49-F238E27FC236}">
                  <a16:creationId xmlns:a16="http://schemas.microsoft.com/office/drawing/2014/main" id="{CD15360A-062D-4849-AEFD-8B05C8DFF9D1}"/>
                </a:ext>
              </a:extLst>
            </p:cNvPr>
            <p:cNvSpPr/>
            <p:nvPr/>
          </p:nvSpPr>
          <p:spPr>
            <a:xfrm>
              <a:off x="3348559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tx2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1" name="Freeform 11">
              <a:extLst>
                <a:ext uri="{FF2B5EF4-FFF2-40B4-BE49-F238E27FC236}">
                  <a16:creationId xmlns:a16="http://schemas.microsoft.com/office/drawing/2014/main" id="{F7BAC578-BA6A-40F4-99BB-076B9BC3AD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794447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212" name="Group 211">
              <a:extLst>
                <a:ext uri="{FF2B5EF4-FFF2-40B4-BE49-F238E27FC236}">
                  <a16:creationId xmlns:a16="http://schemas.microsoft.com/office/drawing/2014/main" id="{B7618111-4516-4B4F-AEC6-C4CC5777903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323134" y="1939912"/>
              <a:ext cx="667512" cy="667512"/>
              <a:chOff x="4768400" y="2804319"/>
              <a:chExt cx="547688" cy="547688"/>
            </a:xfrm>
            <a:solidFill>
              <a:schemeClr val="bg1"/>
            </a:solidFill>
          </p:grpSpPr>
          <p:sp>
            <p:nvSpPr>
              <p:cNvPr id="213" name="Freeform 706">
                <a:extLst>
                  <a:ext uri="{FF2B5EF4-FFF2-40B4-BE49-F238E27FC236}">
                    <a16:creationId xmlns:a16="http://schemas.microsoft.com/office/drawing/2014/main" id="{061615B0-9CFA-4F0F-B765-3B82E2F65784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768400" y="2804319"/>
                <a:ext cx="547688" cy="547688"/>
              </a:xfrm>
              <a:custGeom>
                <a:avLst/>
                <a:gdLst>
                  <a:gd name="T0" fmla="*/ 400 w 800"/>
                  <a:gd name="T1" fmla="*/ 775 h 800"/>
                  <a:gd name="T2" fmla="*/ 24 w 800"/>
                  <a:gd name="T3" fmla="*/ 530 h 800"/>
                  <a:gd name="T4" fmla="*/ 142 w 800"/>
                  <a:gd name="T5" fmla="*/ 261 h 800"/>
                  <a:gd name="T6" fmla="*/ 172 w 800"/>
                  <a:gd name="T7" fmla="*/ 205 h 800"/>
                  <a:gd name="T8" fmla="*/ 173 w 800"/>
                  <a:gd name="T9" fmla="*/ 205 h 800"/>
                  <a:gd name="T10" fmla="*/ 183 w 800"/>
                  <a:gd name="T11" fmla="*/ 198 h 800"/>
                  <a:gd name="T12" fmla="*/ 178 w 800"/>
                  <a:gd name="T13" fmla="*/ 182 h 800"/>
                  <a:gd name="T14" fmla="*/ 174 w 800"/>
                  <a:gd name="T15" fmla="*/ 180 h 800"/>
                  <a:gd name="T16" fmla="*/ 156 w 800"/>
                  <a:gd name="T17" fmla="*/ 120 h 800"/>
                  <a:gd name="T18" fmla="*/ 134 w 800"/>
                  <a:gd name="T19" fmla="*/ 44 h 800"/>
                  <a:gd name="T20" fmla="*/ 177 w 800"/>
                  <a:gd name="T21" fmla="*/ 24 h 800"/>
                  <a:gd name="T22" fmla="*/ 224 w 800"/>
                  <a:gd name="T23" fmla="*/ 48 h 800"/>
                  <a:gd name="T24" fmla="*/ 289 w 800"/>
                  <a:gd name="T25" fmla="*/ 80 h 800"/>
                  <a:gd name="T26" fmla="*/ 353 w 800"/>
                  <a:gd name="T27" fmla="*/ 48 h 800"/>
                  <a:gd name="T28" fmla="*/ 400 w 800"/>
                  <a:gd name="T29" fmla="*/ 24 h 800"/>
                  <a:gd name="T30" fmla="*/ 400 w 800"/>
                  <a:gd name="T31" fmla="*/ 24 h 800"/>
                  <a:gd name="T32" fmla="*/ 446 w 800"/>
                  <a:gd name="T33" fmla="*/ 48 h 800"/>
                  <a:gd name="T34" fmla="*/ 511 w 800"/>
                  <a:gd name="T35" fmla="*/ 80 h 800"/>
                  <a:gd name="T36" fmla="*/ 576 w 800"/>
                  <a:gd name="T37" fmla="*/ 48 h 800"/>
                  <a:gd name="T38" fmla="*/ 622 w 800"/>
                  <a:gd name="T39" fmla="*/ 24 h 800"/>
                  <a:gd name="T40" fmla="*/ 666 w 800"/>
                  <a:gd name="T41" fmla="*/ 44 h 800"/>
                  <a:gd name="T42" fmla="*/ 643 w 800"/>
                  <a:gd name="T43" fmla="*/ 120 h 800"/>
                  <a:gd name="T44" fmla="*/ 626 w 800"/>
                  <a:gd name="T45" fmla="*/ 180 h 800"/>
                  <a:gd name="T46" fmla="*/ 621 w 800"/>
                  <a:gd name="T47" fmla="*/ 182 h 800"/>
                  <a:gd name="T48" fmla="*/ 616 w 800"/>
                  <a:gd name="T49" fmla="*/ 198 h 800"/>
                  <a:gd name="T50" fmla="*/ 627 w 800"/>
                  <a:gd name="T51" fmla="*/ 205 h 800"/>
                  <a:gd name="T52" fmla="*/ 628 w 800"/>
                  <a:gd name="T53" fmla="*/ 205 h 800"/>
                  <a:gd name="T54" fmla="*/ 658 w 800"/>
                  <a:gd name="T55" fmla="*/ 261 h 800"/>
                  <a:gd name="T56" fmla="*/ 775 w 800"/>
                  <a:gd name="T57" fmla="*/ 530 h 800"/>
                  <a:gd name="T58" fmla="*/ 400 w 800"/>
                  <a:gd name="T59" fmla="*/ 775 h 800"/>
                  <a:gd name="T60" fmla="*/ 675 w 800"/>
                  <a:gd name="T61" fmla="*/ 244 h 800"/>
                  <a:gd name="T62" fmla="*/ 664 w 800"/>
                  <a:gd name="T63" fmla="*/ 133 h 800"/>
                  <a:gd name="T64" fmla="*/ 690 w 800"/>
                  <a:gd name="T65" fmla="*/ 40 h 800"/>
                  <a:gd name="T66" fmla="*/ 687 w 800"/>
                  <a:gd name="T67" fmla="*/ 32 h 800"/>
                  <a:gd name="T68" fmla="*/ 622 w 800"/>
                  <a:gd name="T69" fmla="*/ 0 h 800"/>
                  <a:gd name="T70" fmla="*/ 557 w 800"/>
                  <a:gd name="T71" fmla="*/ 32 h 800"/>
                  <a:gd name="T72" fmla="*/ 511 w 800"/>
                  <a:gd name="T73" fmla="*/ 56 h 800"/>
                  <a:gd name="T74" fmla="*/ 465 w 800"/>
                  <a:gd name="T75" fmla="*/ 32 h 800"/>
                  <a:gd name="T76" fmla="*/ 400 w 800"/>
                  <a:gd name="T77" fmla="*/ 0 h 800"/>
                  <a:gd name="T78" fmla="*/ 400 w 800"/>
                  <a:gd name="T79" fmla="*/ 0 h 800"/>
                  <a:gd name="T80" fmla="*/ 335 w 800"/>
                  <a:gd name="T81" fmla="*/ 32 h 800"/>
                  <a:gd name="T82" fmla="*/ 289 w 800"/>
                  <a:gd name="T83" fmla="*/ 56 h 800"/>
                  <a:gd name="T84" fmla="*/ 242 w 800"/>
                  <a:gd name="T85" fmla="*/ 32 h 800"/>
                  <a:gd name="T86" fmla="*/ 177 w 800"/>
                  <a:gd name="T87" fmla="*/ 0 h 800"/>
                  <a:gd name="T88" fmla="*/ 112 w 800"/>
                  <a:gd name="T89" fmla="*/ 32 h 800"/>
                  <a:gd name="T90" fmla="*/ 110 w 800"/>
                  <a:gd name="T91" fmla="*/ 40 h 800"/>
                  <a:gd name="T92" fmla="*/ 136 w 800"/>
                  <a:gd name="T93" fmla="*/ 133 h 800"/>
                  <a:gd name="T94" fmla="*/ 124 w 800"/>
                  <a:gd name="T95" fmla="*/ 244 h 800"/>
                  <a:gd name="T96" fmla="*/ 0 w 800"/>
                  <a:gd name="T97" fmla="*/ 530 h 800"/>
                  <a:gd name="T98" fmla="*/ 400 w 800"/>
                  <a:gd name="T99" fmla="*/ 800 h 800"/>
                  <a:gd name="T100" fmla="*/ 800 w 800"/>
                  <a:gd name="T101" fmla="*/ 530 h 800"/>
                  <a:gd name="T102" fmla="*/ 675 w 800"/>
                  <a:gd name="T103" fmla="*/ 244 h 8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800" h="800">
                    <a:moveTo>
                      <a:pt x="400" y="775"/>
                    </a:moveTo>
                    <a:cubicBezTo>
                      <a:pt x="228" y="775"/>
                      <a:pt x="24" y="733"/>
                      <a:pt x="24" y="530"/>
                    </a:cubicBezTo>
                    <a:cubicBezTo>
                      <a:pt x="24" y="436"/>
                      <a:pt x="68" y="336"/>
                      <a:pt x="142" y="261"/>
                    </a:cubicBezTo>
                    <a:cubicBezTo>
                      <a:pt x="157" y="245"/>
                      <a:pt x="167" y="226"/>
                      <a:pt x="172" y="205"/>
                    </a:cubicBezTo>
                    <a:lnTo>
                      <a:pt x="173" y="205"/>
                    </a:lnTo>
                    <a:cubicBezTo>
                      <a:pt x="177" y="205"/>
                      <a:pt x="181" y="202"/>
                      <a:pt x="183" y="198"/>
                    </a:cubicBezTo>
                    <a:cubicBezTo>
                      <a:pt x="186" y="192"/>
                      <a:pt x="184" y="185"/>
                      <a:pt x="178" y="182"/>
                    </a:cubicBezTo>
                    <a:cubicBezTo>
                      <a:pt x="177" y="181"/>
                      <a:pt x="175" y="180"/>
                      <a:pt x="174" y="180"/>
                    </a:cubicBezTo>
                    <a:cubicBezTo>
                      <a:pt x="173" y="159"/>
                      <a:pt x="168" y="139"/>
                      <a:pt x="156" y="120"/>
                    </a:cubicBezTo>
                    <a:cubicBezTo>
                      <a:pt x="142" y="97"/>
                      <a:pt x="135" y="72"/>
                      <a:pt x="134" y="44"/>
                    </a:cubicBezTo>
                    <a:cubicBezTo>
                      <a:pt x="146" y="31"/>
                      <a:pt x="161" y="24"/>
                      <a:pt x="177" y="24"/>
                    </a:cubicBezTo>
                    <a:cubicBezTo>
                      <a:pt x="195" y="24"/>
                      <a:pt x="211" y="32"/>
                      <a:pt x="224" y="48"/>
                    </a:cubicBezTo>
                    <a:cubicBezTo>
                      <a:pt x="241" y="68"/>
                      <a:pt x="264" y="80"/>
                      <a:pt x="289" y="80"/>
                    </a:cubicBezTo>
                    <a:cubicBezTo>
                      <a:pt x="313" y="80"/>
                      <a:pt x="336" y="68"/>
                      <a:pt x="353" y="48"/>
                    </a:cubicBezTo>
                    <a:cubicBezTo>
                      <a:pt x="366" y="32"/>
                      <a:pt x="382" y="24"/>
                      <a:pt x="400" y="24"/>
                    </a:cubicBezTo>
                    <a:lnTo>
                      <a:pt x="400" y="24"/>
                    </a:lnTo>
                    <a:cubicBezTo>
                      <a:pt x="417" y="24"/>
                      <a:pt x="433" y="32"/>
                      <a:pt x="446" y="48"/>
                    </a:cubicBezTo>
                    <a:cubicBezTo>
                      <a:pt x="463" y="68"/>
                      <a:pt x="486" y="80"/>
                      <a:pt x="511" y="80"/>
                    </a:cubicBezTo>
                    <a:cubicBezTo>
                      <a:pt x="536" y="80"/>
                      <a:pt x="559" y="68"/>
                      <a:pt x="576" y="48"/>
                    </a:cubicBezTo>
                    <a:cubicBezTo>
                      <a:pt x="588" y="32"/>
                      <a:pt x="605" y="24"/>
                      <a:pt x="622" y="24"/>
                    </a:cubicBezTo>
                    <a:cubicBezTo>
                      <a:pt x="638" y="24"/>
                      <a:pt x="653" y="31"/>
                      <a:pt x="666" y="44"/>
                    </a:cubicBezTo>
                    <a:cubicBezTo>
                      <a:pt x="665" y="72"/>
                      <a:pt x="657" y="97"/>
                      <a:pt x="643" y="120"/>
                    </a:cubicBezTo>
                    <a:cubicBezTo>
                      <a:pt x="632" y="139"/>
                      <a:pt x="626" y="159"/>
                      <a:pt x="626" y="180"/>
                    </a:cubicBezTo>
                    <a:lnTo>
                      <a:pt x="621" y="182"/>
                    </a:lnTo>
                    <a:cubicBezTo>
                      <a:pt x="615" y="185"/>
                      <a:pt x="613" y="192"/>
                      <a:pt x="616" y="198"/>
                    </a:cubicBezTo>
                    <a:cubicBezTo>
                      <a:pt x="618" y="202"/>
                      <a:pt x="623" y="205"/>
                      <a:pt x="627" y="205"/>
                    </a:cubicBezTo>
                    <a:lnTo>
                      <a:pt x="628" y="205"/>
                    </a:lnTo>
                    <a:cubicBezTo>
                      <a:pt x="632" y="226"/>
                      <a:pt x="642" y="245"/>
                      <a:pt x="658" y="261"/>
                    </a:cubicBezTo>
                    <a:cubicBezTo>
                      <a:pt x="732" y="336"/>
                      <a:pt x="775" y="436"/>
                      <a:pt x="775" y="530"/>
                    </a:cubicBezTo>
                    <a:cubicBezTo>
                      <a:pt x="775" y="733"/>
                      <a:pt x="571" y="775"/>
                      <a:pt x="400" y="775"/>
                    </a:cubicBezTo>
                    <a:close/>
                    <a:moveTo>
                      <a:pt x="675" y="244"/>
                    </a:moveTo>
                    <a:cubicBezTo>
                      <a:pt x="646" y="215"/>
                      <a:pt x="641" y="169"/>
                      <a:pt x="664" y="133"/>
                    </a:cubicBezTo>
                    <a:cubicBezTo>
                      <a:pt x="681" y="105"/>
                      <a:pt x="690" y="73"/>
                      <a:pt x="690" y="40"/>
                    </a:cubicBezTo>
                    <a:cubicBezTo>
                      <a:pt x="690" y="37"/>
                      <a:pt x="689" y="34"/>
                      <a:pt x="687" y="32"/>
                    </a:cubicBezTo>
                    <a:cubicBezTo>
                      <a:pt x="670" y="11"/>
                      <a:pt x="647" y="0"/>
                      <a:pt x="622" y="0"/>
                    </a:cubicBezTo>
                    <a:cubicBezTo>
                      <a:pt x="597" y="0"/>
                      <a:pt x="574" y="11"/>
                      <a:pt x="557" y="32"/>
                    </a:cubicBezTo>
                    <a:cubicBezTo>
                      <a:pt x="545" y="47"/>
                      <a:pt x="528" y="56"/>
                      <a:pt x="511" y="56"/>
                    </a:cubicBezTo>
                    <a:cubicBezTo>
                      <a:pt x="494" y="56"/>
                      <a:pt x="477" y="47"/>
                      <a:pt x="465" y="32"/>
                    </a:cubicBezTo>
                    <a:cubicBezTo>
                      <a:pt x="447" y="11"/>
                      <a:pt x="424" y="0"/>
                      <a:pt x="400" y="0"/>
                    </a:cubicBezTo>
                    <a:lnTo>
                      <a:pt x="400" y="0"/>
                    </a:lnTo>
                    <a:cubicBezTo>
                      <a:pt x="375" y="0"/>
                      <a:pt x="352" y="11"/>
                      <a:pt x="335" y="32"/>
                    </a:cubicBezTo>
                    <a:cubicBezTo>
                      <a:pt x="322" y="47"/>
                      <a:pt x="306" y="56"/>
                      <a:pt x="289" y="56"/>
                    </a:cubicBezTo>
                    <a:cubicBezTo>
                      <a:pt x="271" y="56"/>
                      <a:pt x="255" y="47"/>
                      <a:pt x="242" y="32"/>
                    </a:cubicBezTo>
                    <a:cubicBezTo>
                      <a:pt x="225" y="11"/>
                      <a:pt x="202" y="0"/>
                      <a:pt x="177" y="0"/>
                    </a:cubicBezTo>
                    <a:cubicBezTo>
                      <a:pt x="153" y="0"/>
                      <a:pt x="130" y="11"/>
                      <a:pt x="112" y="32"/>
                    </a:cubicBezTo>
                    <a:cubicBezTo>
                      <a:pt x="111" y="34"/>
                      <a:pt x="110" y="37"/>
                      <a:pt x="110" y="40"/>
                    </a:cubicBezTo>
                    <a:cubicBezTo>
                      <a:pt x="110" y="73"/>
                      <a:pt x="118" y="105"/>
                      <a:pt x="136" y="133"/>
                    </a:cubicBezTo>
                    <a:cubicBezTo>
                      <a:pt x="158" y="169"/>
                      <a:pt x="153" y="215"/>
                      <a:pt x="124" y="244"/>
                    </a:cubicBezTo>
                    <a:cubicBezTo>
                      <a:pt x="46" y="323"/>
                      <a:pt x="0" y="430"/>
                      <a:pt x="0" y="530"/>
                    </a:cubicBezTo>
                    <a:cubicBezTo>
                      <a:pt x="0" y="706"/>
                      <a:pt x="138" y="800"/>
                      <a:pt x="400" y="800"/>
                    </a:cubicBezTo>
                    <a:cubicBezTo>
                      <a:pt x="661" y="800"/>
                      <a:pt x="800" y="706"/>
                      <a:pt x="800" y="530"/>
                    </a:cubicBezTo>
                    <a:cubicBezTo>
                      <a:pt x="800" y="430"/>
                      <a:pt x="753" y="323"/>
                      <a:pt x="675" y="24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4" name="Freeform 707">
                <a:extLst>
                  <a:ext uri="{FF2B5EF4-FFF2-40B4-BE49-F238E27FC236}">
                    <a16:creationId xmlns:a16="http://schemas.microsoft.com/office/drawing/2014/main" id="{FC793D42-49E6-4919-B216-A91F4664BB1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3350" y="2961482"/>
                <a:ext cx="30163" cy="17463"/>
              </a:xfrm>
              <a:custGeom>
                <a:avLst/>
                <a:gdLst>
                  <a:gd name="T0" fmla="*/ 12 w 44"/>
                  <a:gd name="T1" fmla="*/ 24 h 25"/>
                  <a:gd name="T2" fmla="*/ 31 w 44"/>
                  <a:gd name="T3" fmla="*/ 25 h 25"/>
                  <a:gd name="T4" fmla="*/ 31 w 44"/>
                  <a:gd name="T5" fmla="*/ 25 h 25"/>
                  <a:gd name="T6" fmla="*/ 44 w 44"/>
                  <a:gd name="T7" fmla="*/ 14 h 25"/>
                  <a:gd name="T8" fmla="*/ 32 w 44"/>
                  <a:gd name="T9" fmla="*/ 1 h 25"/>
                  <a:gd name="T10" fmla="*/ 13 w 44"/>
                  <a:gd name="T11" fmla="*/ 0 h 25"/>
                  <a:gd name="T12" fmla="*/ 0 w 44"/>
                  <a:gd name="T13" fmla="*/ 11 h 25"/>
                  <a:gd name="T14" fmla="*/ 12 w 44"/>
                  <a:gd name="T15" fmla="*/ 24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25">
                    <a:moveTo>
                      <a:pt x="12" y="24"/>
                    </a:moveTo>
                    <a:cubicBezTo>
                      <a:pt x="18" y="25"/>
                      <a:pt x="24" y="25"/>
                      <a:pt x="31" y="25"/>
                    </a:cubicBezTo>
                    <a:lnTo>
                      <a:pt x="31" y="25"/>
                    </a:lnTo>
                    <a:cubicBezTo>
                      <a:pt x="38" y="25"/>
                      <a:pt x="43" y="20"/>
                      <a:pt x="44" y="14"/>
                    </a:cubicBezTo>
                    <a:cubicBezTo>
                      <a:pt x="44" y="7"/>
                      <a:pt x="39" y="1"/>
                      <a:pt x="32" y="1"/>
                    </a:cubicBezTo>
                    <a:cubicBezTo>
                      <a:pt x="26" y="1"/>
                      <a:pt x="19" y="1"/>
                      <a:pt x="13" y="0"/>
                    </a:cubicBezTo>
                    <a:cubicBezTo>
                      <a:pt x="6" y="0"/>
                      <a:pt x="1" y="5"/>
                      <a:pt x="0" y="11"/>
                    </a:cubicBezTo>
                    <a:cubicBezTo>
                      <a:pt x="0" y="18"/>
                      <a:pt x="5" y="24"/>
                      <a:pt x="12" y="2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5" name="Freeform 708">
                <a:extLst>
                  <a:ext uri="{FF2B5EF4-FFF2-40B4-BE49-F238E27FC236}">
                    <a16:creationId xmlns:a16="http://schemas.microsoft.com/office/drawing/2014/main" id="{7A702BE7-9CCE-4C6A-BE34-B2CD7E6343E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55725" y="2955132"/>
                <a:ext cx="30163" cy="19050"/>
              </a:xfrm>
              <a:custGeom>
                <a:avLst/>
                <a:gdLst>
                  <a:gd name="T0" fmla="*/ 11 w 45"/>
                  <a:gd name="T1" fmla="*/ 25 h 29"/>
                  <a:gd name="T2" fmla="*/ 30 w 45"/>
                  <a:gd name="T3" fmla="*/ 28 h 29"/>
                  <a:gd name="T4" fmla="*/ 32 w 45"/>
                  <a:gd name="T5" fmla="*/ 29 h 29"/>
                  <a:gd name="T6" fmla="*/ 44 w 45"/>
                  <a:gd name="T7" fmla="*/ 18 h 29"/>
                  <a:gd name="T8" fmla="*/ 34 w 45"/>
                  <a:gd name="T9" fmla="*/ 4 h 29"/>
                  <a:gd name="T10" fmla="*/ 16 w 45"/>
                  <a:gd name="T11" fmla="*/ 1 h 29"/>
                  <a:gd name="T12" fmla="*/ 1 w 45"/>
                  <a:gd name="T13" fmla="*/ 11 h 29"/>
                  <a:gd name="T14" fmla="*/ 11 w 45"/>
                  <a:gd name="T15" fmla="*/ 25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29">
                    <a:moveTo>
                      <a:pt x="11" y="25"/>
                    </a:moveTo>
                    <a:cubicBezTo>
                      <a:pt x="17" y="26"/>
                      <a:pt x="24" y="27"/>
                      <a:pt x="30" y="28"/>
                    </a:cubicBezTo>
                    <a:lnTo>
                      <a:pt x="32" y="29"/>
                    </a:lnTo>
                    <a:cubicBezTo>
                      <a:pt x="38" y="29"/>
                      <a:pt x="43" y="24"/>
                      <a:pt x="44" y="18"/>
                    </a:cubicBezTo>
                    <a:cubicBezTo>
                      <a:pt x="45" y="12"/>
                      <a:pt x="41" y="5"/>
                      <a:pt x="34" y="4"/>
                    </a:cubicBezTo>
                    <a:cubicBezTo>
                      <a:pt x="28" y="3"/>
                      <a:pt x="22" y="2"/>
                      <a:pt x="16" y="1"/>
                    </a:cubicBezTo>
                    <a:cubicBezTo>
                      <a:pt x="9" y="0"/>
                      <a:pt x="3" y="4"/>
                      <a:pt x="1" y="11"/>
                    </a:cubicBezTo>
                    <a:cubicBezTo>
                      <a:pt x="0" y="17"/>
                      <a:pt x="4" y="24"/>
                      <a:pt x="11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6" name="Freeform 709">
                <a:extLst>
                  <a:ext uri="{FF2B5EF4-FFF2-40B4-BE49-F238E27FC236}">
                    <a16:creationId xmlns:a16="http://schemas.microsoft.com/office/drawing/2014/main" id="{FAF452B1-3FBA-4C46-893A-858443AE758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8600" y="2955132"/>
                <a:ext cx="30163" cy="19050"/>
              </a:xfrm>
              <a:custGeom>
                <a:avLst/>
                <a:gdLst>
                  <a:gd name="T0" fmla="*/ 13 w 45"/>
                  <a:gd name="T1" fmla="*/ 28 h 28"/>
                  <a:gd name="T2" fmla="*/ 15 w 45"/>
                  <a:gd name="T3" fmla="*/ 28 h 28"/>
                  <a:gd name="T4" fmla="*/ 34 w 45"/>
                  <a:gd name="T5" fmla="*/ 25 h 28"/>
                  <a:gd name="T6" fmla="*/ 43 w 45"/>
                  <a:gd name="T7" fmla="*/ 11 h 28"/>
                  <a:gd name="T8" fmla="*/ 29 w 45"/>
                  <a:gd name="T9" fmla="*/ 1 h 28"/>
                  <a:gd name="T10" fmla="*/ 11 w 45"/>
                  <a:gd name="T11" fmla="*/ 4 h 28"/>
                  <a:gd name="T12" fmla="*/ 1 w 45"/>
                  <a:gd name="T13" fmla="*/ 18 h 28"/>
                  <a:gd name="T14" fmla="*/ 13 w 45"/>
                  <a:gd name="T15" fmla="*/ 28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28">
                    <a:moveTo>
                      <a:pt x="13" y="28"/>
                    </a:moveTo>
                    <a:lnTo>
                      <a:pt x="15" y="28"/>
                    </a:lnTo>
                    <a:cubicBezTo>
                      <a:pt x="21" y="27"/>
                      <a:pt x="27" y="26"/>
                      <a:pt x="34" y="25"/>
                    </a:cubicBezTo>
                    <a:cubicBezTo>
                      <a:pt x="40" y="24"/>
                      <a:pt x="45" y="17"/>
                      <a:pt x="43" y="11"/>
                    </a:cubicBezTo>
                    <a:cubicBezTo>
                      <a:pt x="42" y="4"/>
                      <a:pt x="36" y="0"/>
                      <a:pt x="29" y="1"/>
                    </a:cubicBezTo>
                    <a:cubicBezTo>
                      <a:pt x="23" y="2"/>
                      <a:pt x="17" y="3"/>
                      <a:pt x="11" y="4"/>
                    </a:cubicBezTo>
                    <a:cubicBezTo>
                      <a:pt x="4" y="5"/>
                      <a:pt x="0" y="12"/>
                      <a:pt x="1" y="18"/>
                    </a:cubicBezTo>
                    <a:cubicBezTo>
                      <a:pt x="2" y="24"/>
                      <a:pt x="7" y="28"/>
                      <a:pt x="13" y="2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7" name="Freeform 710">
                <a:extLst>
                  <a:ext uri="{FF2B5EF4-FFF2-40B4-BE49-F238E27FC236}">
                    <a16:creationId xmlns:a16="http://schemas.microsoft.com/office/drawing/2014/main" id="{743910A7-05BF-424D-B1F2-FB1BAE2DC420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08100" y="2942432"/>
                <a:ext cx="31750" cy="20638"/>
              </a:xfrm>
              <a:custGeom>
                <a:avLst/>
                <a:gdLst>
                  <a:gd name="T0" fmla="*/ 32 w 46"/>
                  <a:gd name="T1" fmla="*/ 32 h 32"/>
                  <a:gd name="T2" fmla="*/ 44 w 46"/>
                  <a:gd name="T3" fmla="*/ 23 h 32"/>
                  <a:gd name="T4" fmla="*/ 36 w 46"/>
                  <a:gd name="T5" fmla="*/ 8 h 32"/>
                  <a:gd name="T6" fmla="*/ 18 w 46"/>
                  <a:gd name="T7" fmla="*/ 2 h 32"/>
                  <a:gd name="T8" fmla="*/ 3 w 46"/>
                  <a:gd name="T9" fmla="*/ 9 h 32"/>
                  <a:gd name="T10" fmla="*/ 10 w 46"/>
                  <a:gd name="T11" fmla="*/ 25 h 32"/>
                  <a:gd name="T12" fmla="*/ 28 w 46"/>
                  <a:gd name="T13" fmla="*/ 31 h 32"/>
                  <a:gd name="T14" fmla="*/ 32 w 46"/>
                  <a:gd name="T15" fmla="*/ 32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6" h="32">
                    <a:moveTo>
                      <a:pt x="32" y="32"/>
                    </a:moveTo>
                    <a:cubicBezTo>
                      <a:pt x="37" y="32"/>
                      <a:pt x="42" y="28"/>
                      <a:pt x="44" y="23"/>
                    </a:cubicBezTo>
                    <a:cubicBezTo>
                      <a:pt x="46" y="17"/>
                      <a:pt x="42" y="10"/>
                      <a:pt x="36" y="8"/>
                    </a:cubicBezTo>
                    <a:cubicBezTo>
                      <a:pt x="30" y="6"/>
                      <a:pt x="24" y="4"/>
                      <a:pt x="18" y="2"/>
                    </a:cubicBezTo>
                    <a:cubicBezTo>
                      <a:pt x="12" y="0"/>
                      <a:pt x="5" y="3"/>
                      <a:pt x="3" y="9"/>
                    </a:cubicBezTo>
                    <a:cubicBezTo>
                      <a:pt x="0" y="15"/>
                      <a:pt x="4" y="22"/>
                      <a:pt x="10" y="25"/>
                    </a:cubicBezTo>
                    <a:cubicBezTo>
                      <a:pt x="16" y="27"/>
                      <a:pt x="22" y="29"/>
                      <a:pt x="28" y="31"/>
                    </a:cubicBezTo>
                    <a:lnTo>
                      <a:pt x="32" y="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8" name="Freeform 711">
                <a:extLst>
                  <a:ext uri="{FF2B5EF4-FFF2-40B4-BE49-F238E27FC236}">
                    <a16:creationId xmlns:a16="http://schemas.microsoft.com/office/drawing/2014/main" id="{84CD8175-8FF3-4008-B1A0-AEE0D736F3A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0975" y="2961482"/>
                <a:ext cx="30163" cy="17463"/>
              </a:xfrm>
              <a:custGeom>
                <a:avLst/>
                <a:gdLst>
                  <a:gd name="T0" fmla="*/ 12 w 44"/>
                  <a:gd name="T1" fmla="*/ 25 h 25"/>
                  <a:gd name="T2" fmla="*/ 13 w 44"/>
                  <a:gd name="T3" fmla="*/ 25 h 25"/>
                  <a:gd name="T4" fmla="*/ 32 w 44"/>
                  <a:gd name="T5" fmla="*/ 24 h 25"/>
                  <a:gd name="T6" fmla="*/ 43 w 44"/>
                  <a:gd name="T7" fmla="*/ 11 h 25"/>
                  <a:gd name="T8" fmla="*/ 30 w 44"/>
                  <a:gd name="T9" fmla="*/ 0 h 25"/>
                  <a:gd name="T10" fmla="*/ 12 w 44"/>
                  <a:gd name="T11" fmla="*/ 1 h 25"/>
                  <a:gd name="T12" fmla="*/ 0 w 44"/>
                  <a:gd name="T13" fmla="*/ 14 h 25"/>
                  <a:gd name="T14" fmla="*/ 12 w 44"/>
                  <a:gd name="T15" fmla="*/ 25 h 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25">
                    <a:moveTo>
                      <a:pt x="12" y="25"/>
                    </a:moveTo>
                    <a:lnTo>
                      <a:pt x="13" y="25"/>
                    </a:lnTo>
                    <a:cubicBezTo>
                      <a:pt x="19" y="25"/>
                      <a:pt x="26" y="25"/>
                      <a:pt x="32" y="24"/>
                    </a:cubicBezTo>
                    <a:cubicBezTo>
                      <a:pt x="39" y="24"/>
                      <a:pt x="44" y="18"/>
                      <a:pt x="43" y="11"/>
                    </a:cubicBezTo>
                    <a:cubicBezTo>
                      <a:pt x="43" y="5"/>
                      <a:pt x="37" y="0"/>
                      <a:pt x="30" y="0"/>
                    </a:cubicBezTo>
                    <a:cubicBezTo>
                      <a:pt x="24" y="1"/>
                      <a:pt x="18" y="1"/>
                      <a:pt x="12" y="1"/>
                    </a:cubicBezTo>
                    <a:cubicBezTo>
                      <a:pt x="5" y="1"/>
                      <a:pt x="0" y="7"/>
                      <a:pt x="0" y="14"/>
                    </a:cubicBezTo>
                    <a:cubicBezTo>
                      <a:pt x="0" y="20"/>
                      <a:pt x="6" y="25"/>
                      <a:pt x="12" y="2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19" name="Freeform 712">
                <a:extLst>
                  <a:ext uri="{FF2B5EF4-FFF2-40B4-BE49-F238E27FC236}">
                    <a16:creationId xmlns:a16="http://schemas.microsoft.com/office/drawing/2014/main" id="{1090B07B-3C15-4300-9336-660CC7C46B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4638" y="2942432"/>
                <a:ext cx="30163" cy="20638"/>
              </a:xfrm>
              <a:custGeom>
                <a:avLst/>
                <a:gdLst>
                  <a:gd name="T0" fmla="*/ 27 w 45"/>
                  <a:gd name="T1" fmla="*/ 2 h 31"/>
                  <a:gd name="T2" fmla="*/ 10 w 45"/>
                  <a:gd name="T3" fmla="*/ 8 h 31"/>
                  <a:gd name="T4" fmla="*/ 2 w 45"/>
                  <a:gd name="T5" fmla="*/ 23 h 31"/>
                  <a:gd name="T6" fmla="*/ 14 w 45"/>
                  <a:gd name="T7" fmla="*/ 31 h 31"/>
                  <a:gd name="T8" fmla="*/ 17 w 45"/>
                  <a:gd name="T9" fmla="*/ 31 h 31"/>
                  <a:gd name="T10" fmla="*/ 36 w 45"/>
                  <a:gd name="T11" fmla="*/ 25 h 31"/>
                  <a:gd name="T12" fmla="*/ 43 w 45"/>
                  <a:gd name="T13" fmla="*/ 9 h 31"/>
                  <a:gd name="T14" fmla="*/ 27 w 45"/>
                  <a:gd name="T15" fmla="*/ 2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5" h="31">
                    <a:moveTo>
                      <a:pt x="27" y="2"/>
                    </a:moveTo>
                    <a:cubicBezTo>
                      <a:pt x="22" y="4"/>
                      <a:pt x="16" y="6"/>
                      <a:pt x="10" y="8"/>
                    </a:cubicBezTo>
                    <a:cubicBezTo>
                      <a:pt x="3" y="10"/>
                      <a:pt x="0" y="17"/>
                      <a:pt x="2" y="23"/>
                    </a:cubicBezTo>
                    <a:cubicBezTo>
                      <a:pt x="4" y="28"/>
                      <a:pt x="8" y="31"/>
                      <a:pt x="14" y="31"/>
                    </a:cubicBezTo>
                    <a:lnTo>
                      <a:pt x="17" y="31"/>
                    </a:lnTo>
                    <a:cubicBezTo>
                      <a:pt x="23" y="29"/>
                      <a:pt x="30" y="27"/>
                      <a:pt x="36" y="25"/>
                    </a:cubicBezTo>
                    <a:cubicBezTo>
                      <a:pt x="42" y="22"/>
                      <a:pt x="45" y="15"/>
                      <a:pt x="43" y="9"/>
                    </a:cubicBezTo>
                    <a:cubicBezTo>
                      <a:pt x="41" y="3"/>
                      <a:pt x="34" y="0"/>
                      <a:pt x="2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0" name="Freeform 713">
                <a:extLst>
                  <a:ext uri="{FF2B5EF4-FFF2-40B4-BE49-F238E27FC236}">
                    <a16:creationId xmlns:a16="http://schemas.microsoft.com/office/drawing/2014/main" id="{5206159A-EA1B-4EFC-95C4-F50A9831125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4938" y="3083719"/>
                <a:ext cx="74613" cy="150813"/>
              </a:xfrm>
              <a:custGeom>
                <a:avLst/>
                <a:gdLst>
                  <a:gd name="T0" fmla="*/ 109 w 109"/>
                  <a:gd name="T1" fmla="*/ 148 h 220"/>
                  <a:gd name="T2" fmla="*/ 55 w 109"/>
                  <a:gd name="T3" fmla="*/ 98 h 220"/>
                  <a:gd name="T4" fmla="*/ 24 w 109"/>
                  <a:gd name="T5" fmla="*/ 71 h 220"/>
                  <a:gd name="T6" fmla="*/ 55 w 109"/>
                  <a:gd name="T7" fmla="*/ 45 h 220"/>
                  <a:gd name="T8" fmla="*/ 83 w 109"/>
                  <a:gd name="T9" fmla="*/ 62 h 220"/>
                  <a:gd name="T10" fmla="*/ 99 w 109"/>
                  <a:gd name="T11" fmla="*/ 69 h 220"/>
                  <a:gd name="T12" fmla="*/ 105 w 109"/>
                  <a:gd name="T13" fmla="*/ 53 h 220"/>
                  <a:gd name="T14" fmla="*/ 67 w 109"/>
                  <a:gd name="T15" fmla="*/ 22 h 220"/>
                  <a:gd name="T16" fmla="*/ 67 w 109"/>
                  <a:gd name="T17" fmla="*/ 12 h 220"/>
                  <a:gd name="T18" fmla="*/ 55 w 109"/>
                  <a:gd name="T19" fmla="*/ 0 h 220"/>
                  <a:gd name="T20" fmla="*/ 43 w 109"/>
                  <a:gd name="T21" fmla="*/ 12 h 220"/>
                  <a:gd name="T22" fmla="*/ 43 w 109"/>
                  <a:gd name="T23" fmla="*/ 22 h 220"/>
                  <a:gd name="T24" fmla="*/ 0 w 109"/>
                  <a:gd name="T25" fmla="*/ 71 h 220"/>
                  <a:gd name="T26" fmla="*/ 55 w 109"/>
                  <a:gd name="T27" fmla="*/ 122 h 220"/>
                  <a:gd name="T28" fmla="*/ 85 w 109"/>
                  <a:gd name="T29" fmla="*/ 148 h 220"/>
                  <a:gd name="T30" fmla="*/ 55 w 109"/>
                  <a:gd name="T31" fmla="*/ 175 h 220"/>
                  <a:gd name="T32" fmla="*/ 26 w 109"/>
                  <a:gd name="T33" fmla="*/ 157 h 220"/>
                  <a:gd name="T34" fmla="*/ 11 w 109"/>
                  <a:gd name="T35" fmla="*/ 151 h 220"/>
                  <a:gd name="T36" fmla="*/ 4 w 109"/>
                  <a:gd name="T37" fmla="*/ 167 h 220"/>
                  <a:gd name="T38" fmla="*/ 43 w 109"/>
                  <a:gd name="T39" fmla="*/ 198 h 220"/>
                  <a:gd name="T40" fmla="*/ 43 w 109"/>
                  <a:gd name="T41" fmla="*/ 208 h 220"/>
                  <a:gd name="T42" fmla="*/ 55 w 109"/>
                  <a:gd name="T43" fmla="*/ 220 h 220"/>
                  <a:gd name="T44" fmla="*/ 67 w 109"/>
                  <a:gd name="T45" fmla="*/ 208 h 220"/>
                  <a:gd name="T46" fmla="*/ 67 w 109"/>
                  <a:gd name="T47" fmla="*/ 198 h 220"/>
                  <a:gd name="T48" fmla="*/ 109 w 109"/>
                  <a:gd name="T49" fmla="*/ 148 h 2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9" h="220">
                    <a:moveTo>
                      <a:pt x="109" y="148"/>
                    </a:moveTo>
                    <a:cubicBezTo>
                      <a:pt x="109" y="124"/>
                      <a:pt x="95" y="98"/>
                      <a:pt x="55" y="98"/>
                    </a:cubicBezTo>
                    <a:cubicBezTo>
                      <a:pt x="35" y="98"/>
                      <a:pt x="24" y="89"/>
                      <a:pt x="24" y="71"/>
                    </a:cubicBezTo>
                    <a:cubicBezTo>
                      <a:pt x="24" y="57"/>
                      <a:pt x="38" y="45"/>
                      <a:pt x="55" y="45"/>
                    </a:cubicBezTo>
                    <a:cubicBezTo>
                      <a:pt x="67" y="45"/>
                      <a:pt x="79" y="52"/>
                      <a:pt x="83" y="62"/>
                    </a:cubicBezTo>
                    <a:cubicBezTo>
                      <a:pt x="86" y="69"/>
                      <a:pt x="93" y="71"/>
                      <a:pt x="99" y="69"/>
                    </a:cubicBezTo>
                    <a:cubicBezTo>
                      <a:pt x="105" y="66"/>
                      <a:pt x="108" y="59"/>
                      <a:pt x="105" y="53"/>
                    </a:cubicBezTo>
                    <a:cubicBezTo>
                      <a:pt x="99" y="37"/>
                      <a:pt x="84" y="26"/>
                      <a:pt x="67" y="22"/>
                    </a:cubicBezTo>
                    <a:lnTo>
                      <a:pt x="67" y="12"/>
                    </a:lnTo>
                    <a:cubicBezTo>
                      <a:pt x="67" y="5"/>
                      <a:pt x="61" y="0"/>
                      <a:pt x="55" y="0"/>
                    </a:cubicBezTo>
                    <a:cubicBezTo>
                      <a:pt x="48" y="0"/>
                      <a:pt x="43" y="5"/>
                      <a:pt x="43" y="12"/>
                    </a:cubicBezTo>
                    <a:lnTo>
                      <a:pt x="43" y="22"/>
                    </a:lnTo>
                    <a:cubicBezTo>
                      <a:pt x="18" y="27"/>
                      <a:pt x="0" y="47"/>
                      <a:pt x="0" y="71"/>
                    </a:cubicBezTo>
                    <a:cubicBezTo>
                      <a:pt x="0" y="96"/>
                      <a:pt x="14" y="122"/>
                      <a:pt x="55" y="122"/>
                    </a:cubicBezTo>
                    <a:cubicBezTo>
                      <a:pt x="75" y="122"/>
                      <a:pt x="85" y="131"/>
                      <a:pt x="85" y="148"/>
                    </a:cubicBezTo>
                    <a:cubicBezTo>
                      <a:pt x="85" y="163"/>
                      <a:pt x="71" y="175"/>
                      <a:pt x="55" y="175"/>
                    </a:cubicBezTo>
                    <a:cubicBezTo>
                      <a:pt x="42" y="175"/>
                      <a:pt x="31" y="168"/>
                      <a:pt x="26" y="157"/>
                    </a:cubicBezTo>
                    <a:cubicBezTo>
                      <a:pt x="24" y="151"/>
                      <a:pt x="17" y="148"/>
                      <a:pt x="11" y="151"/>
                    </a:cubicBezTo>
                    <a:cubicBezTo>
                      <a:pt x="4" y="154"/>
                      <a:pt x="1" y="161"/>
                      <a:pt x="4" y="167"/>
                    </a:cubicBezTo>
                    <a:cubicBezTo>
                      <a:pt x="11" y="183"/>
                      <a:pt x="25" y="194"/>
                      <a:pt x="43" y="198"/>
                    </a:cubicBezTo>
                    <a:lnTo>
                      <a:pt x="43" y="208"/>
                    </a:lnTo>
                    <a:cubicBezTo>
                      <a:pt x="43" y="215"/>
                      <a:pt x="48" y="220"/>
                      <a:pt x="55" y="220"/>
                    </a:cubicBezTo>
                    <a:cubicBezTo>
                      <a:pt x="61" y="220"/>
                      <a:pt x="67" y="215"/>
                      <a:pt x="67" y="208"/>
                    </a:cubicBezTo>
                    <a:lnTo>
                      <a:pt x="67" y="198"/>
                    </a:lnTo>
                    <a:cubicBezTo>
                      <a:pt x="91" y="193"/>
                      <a:pt x="109" y="172"/>
                      <a:pt x="109" y="14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1" name="Freeform 714">
                <a:extLst>
                  <a:ext uri="{FF2B5EF4-FFF2-40B4-BE49-F238E27FC236}">
                    <a16:creationId xmlns:a16="http://schemas.microsoft.com/office/drawing/2014/main" id="{B2C4F47C-9CDA-4D23-A16C-600CADEE05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20813" y="3040857"/>
                <a:ext cx="28575" cy="17463"/>
              </a:xfrm>
              <a:custGeom>
                <a:avLst/>
                <a:gdLst>
                  <a:gd name="T0" fmla="*/ 1 w 43"/>
                  <a:gd name="T1" fmla="*/ 15 h 26"/>
                  <a:gd name="T2" fmla="*/ 13 w 43"/>
                  <a:gd name="T3" fmla="*/ 26 h 26"/>
                  <a:gd name="T4" fmla="*/ 14 w 43"/>
                  <a:gd name="T5" fmla="*/ 25 h 26"/>
                  <a:gd name="T6" fmla="*/ 31 w 43"/>
                  <a:gd name="T7" fmla="*/ 24 h 26"/>
                  <a:gd name="T8" fmla="*/ 43 w 43"/>
                  <a:gd name="T9" fmla="*/ 12 h 26"/>
                  <a:gd name="T10" fmla="*/ 31 w 43"/>
                  <a:gd name="T11" fmla="*/ 0 h 26"/>
                  <a:gd name="T12" fmla="*/ 31 w 43"/>
                  <a:gd name="T13" fmla="*/ 0 h 26"/>
                  <a:gd name="T14" fmla="*/ 11 w 43"/>
                  <a:gd name="T15" fmla="*/ 1 h 26"/>
                  <a:gd name="T16" fmla="*/ 1 w 43"/>
                  <a:gd name="T17" fmla="*/ 15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3" h="26">
                    <a:moveTo>
                      <a:pt x="1" y="15"/>
                    </a:moveTo>
                    <a:cubicBezTo>
                      <a:pt x="1" y="21"/>
                      <a:pt x="7" y="26"/>
                      <a:pt x="13" y="26"/>
                    </a:cubicBezTo>
                    <a:lnTo>
                      <a:pt x="14" y="25"/>
                    </a:lnTo>
                    <a:cubicBezTo>
                      <a:pt x="20" y="25"/>
                      <a:pt x="25" y="24"/>
                      <a:pt x="31" y="24"/>
                    </a:cubicBezTo>
                    <a:cubicBezTo>
                      <a:pt x="38" y="24"/>
                      <a:pt x="43" y="19"/>
                      <a:pt x="43" y="12"/>
                    </a:cubicBezTo>
                    <a:cubicBezTo>
                      <a:pt x="43" y="6"/>
                      <a:pt x="37" y="0"/>
                      <a:pt x="31" y="0"/>
                    </a:cubicBezTo>
                    <a:lnTo>
                      <a:pt x="31" y="0"/>
                    </a:lnTo>
                    <a:cubicBezTo>
                      <a:pt x="24" y="0"/>
                      <a:pt x="18" y="1"/>
                      <a:pt x="11" y="1"/>
                    </a:cubicBezTo>
                    <a:cubicBezTo>
                      <a:pt x="5" y="2"/>
                      <a:pt x="0" y="8"/>
                      <a:pt x="1" y="1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2" name="Freeform 715">
                <a:extLst>
                  <a:ext uri="{FF2B5EF4-FFF2-40B4-BE49-F238E27FC236}">
                    <a16:creationId xmlns:a16="http://schemas.microsoft.com/office/drawing/2014/main" id="{54002085-4E92-4566-86F6-979E3E98A42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25588" y="3193257"/>
                <a:ext cx="25400" cy="28575"/>
              </a:xfrm>
              <a:custGeom>
                <a:avLst/>
                <a:gdLst>
                  <a:gd name="T0" fmla="*/ 27 w 36"/>
                  <a:gd name="T1" fmla="*/ 3 h 42"/>
                  <a:gd name="T2" fmla="*/ 11 w 36"/>
                  <a:gd name="T3" fmla="*/ 9 h 42"/>
                  <a:gd name="T4" fmla="*/ 4 w 36"/>
                  <a:gd name="T5" fmla="*/ 24 h 42"/>
                  <a:gd name="T6" fmla="*/ 8 w 36"/>
                  <a:gd name="T7" fmla="*/ 40 h 42"/>
                  <a:gd name="T8" fmla="*/ 14 w 36"/>
                  <a:gd name="T9" fmla="*/ 42 h 42"/>
                  <a:gd name="T10" fmla="*/ 25 w 36"/>
                  <a:gd name="T11" fmla="*/ 36 h 42"/>
                  <a:gd name="T12" fmla="*/ 34 w 36"/>
                  <a:gd name="T13" fmla="*/ 19 h 42"/>
                  <a:gd name="T14" fmla="*/ 27 w 36"/>
                  <a:gd name="T15" fmla="*/ 3 h 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6" h="42">
                    <a:moveTo>
                      <a:pt x="27" y="3"/>
                    </a:moveTo>
                    <a:cubicBezTo>
                      <a:pt x="21" y="0"/>
                      <a:pt x="14" y="3"/>
                      <a:pt x="11" y="9"/>
                    </a:cubicBezTo>
                    <a:cubicBezTo>
                      <a:pt x="9" y="14"/>
                      <a:pt x="7" y="19"/>
                      <a:pt x="4" y="24"/>
                    </a:cubicBezTo>
                    <a:cubicBezTo>
                      <a:pt x="0" y="29"/>
                      <a:pt x="2" y="37"/>
                      <a:pt x="8" y="40"/>
                    </a:cubicBezTo>
                    <a:cubicBezTo>
                      <a:pt x="10" y="41"/>
                      <a:pt x="12" y="42"/>
                      <a:pt x="14" y="42"/>
                    </a:cubicBezTo>
                    <a:cubicBezTo>
                      <a:pt x="18" y="42"/>
                      <a:pt x="22" y="40"/>
                      <a:pt x="25" y="36"/>
                    </a:cubicBezTo>
                    <a:cubicBezTo>
                      <a:pt x="28" y="30"/>
                      <a:pt x="31" y="24"/>
                      <a:pt x="34" y="19"/>
                    </a:cubicBezTo>
                    <a:cubicBezTo>
                      <a:pt x="36" y="12"/>
                      <a:pt x="34" y="5"/>
                      <a:pt x="27" y="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3" name="Freeform 716">
                <a:extLst>
                  <a:ext uri="{FF2B5EF4-FFF2-40B4-BE49-F238E27FC236}">
                    <a16:creationId xmlns:a16="http://schemas.microsoft.com/office/drawing/2014/main" id="{FD7BBC53-B0B8-46B8-A335-EA4C0A60C16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95425" y="3231357"/>
                <a:ext cx="28575" cy="25400"/>
              </a:xfrm>
              <a:custGeom>
                <a:avLst/>
                <a:gdLst>
                  <a:gd name="T0" fmla="*/ 20 w 41"/>
                  <a:gd name="T1" fmla="*/ 4 h 37"/>
                  <a:gd name="T2" fmla="*/ 7 w 41"/>
                  <a:gd name="T3" fmla="*/ 15 h 37"/>
                  <a:gd name="T4" fmla="*/ 4 w 41"/>
                  <a:gd name="T5" fmla="*/ 32 h 37"/>
                  <a:gd name="T6" fmla="*/ 14 w 41"/>
                  <a:gd name="T7" fmla="*/ 37 h 37"/>
                  <a:gd name="T8" fmla="*/ 21 w 41"/>
                  <a:gd name="T9" fmla="*/ 34 h 37"/>
                  <a:gd name="T10" fmla="*/ 36 w 41"/>
                  <a:gd name="T11" fmla="*/ 22 h 37"/>
                  <a:gd name="T12" fmla="*/ 37 w 41"/>
                  <a:gd name="T13" fmla="*/ 5 h 37"/>
                  <a:gd name="T14" fmla="*/ 20 w 41"/>
                  <a:gd name="T15" fmla="*/ 4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1" h="37">
                    <a:moveTo>
                      <a:pt x="20" y="4"/>
                    </a:moveTo>
                    <a:cubicBezTo>
                      <a:pt x="15" y="8"/>
                      <a:pt x="11" y="12"/>
                      <a:pt x="7" y="15"/>
                    </a:cubicBezTo>
                    <a:cubicBezTo>
                      <a:pt x="1" y="19"/>
                      <a:pt x="0" y="26"/>
                      <a:pt x="4" y="32"/>
                    </a:cubicBezTo>
                    <a:cubicBezTo>
                      <a:pt x="6" y="35"/>
                      <a:pt x="10" y="37"/>
                      <a:pt x="14" y="37"/>
                    </a:cubicBezTo>
                    <a:cubicBezTo>
                      <a:pt x="16" y="37"/>
                      <a:pt x="19" y="36"/>
                      <a:pt x="21" y="34"/>
                    </a:cubicBezTo>
                    <a:cubicBezTo>
                      <a:pt x="26" y="31"/>
                      <a:pt x="31" y="27"/>
                      <a:pt x="36" y="22"/>
                    </a:cubicBezTo>
                    <a:cubicBezTo>
                      <a:pt x="41" y="18"/>
                      <a:pt x="41" y="10"/>
                      <a:pt x="37" y="5"/>
                    </a:cubicBezTo>
                    <a:cubicBezTo>
                      <a:pt x="32" y="0"/>
                      <a:pt x="25" y="0"/>
                      <a:pt x="20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4" name="Freeform 717">
                <a:extLst>
                  <a:ext uri="{FF2B5EF4-FFF2-40B4-BE49-F238E27FC236}">
                    <a16:creationId xmlns:a16="http://schemas.microsoft.com/office/drawing/2014/main" id="{B95108FE-ECFD-473B-9ADD-CA459D5A78E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1938" y="3102769"/>
                <a:ext cx="23813" cy="30163"/>
              </a:xfrm>
              <a:custGeom>
                <a:avLst/>
                <a:gdLst>
                  <a:gd name="T0" fmla="*/ 9 w 35"/>
                  <a:gd name="T1" fmla="*/ 35 h 43"/>
                  <a:gd name="T2" fmla="*/ 21 w 35"/>
                  <a:gd name="T3" fmla="*/ 43 h 43"/>
                  <a:gd name="T4" fmla="*/ 25 w 35"/>
                  <a:gd name="T5" fmla="*/ 43 h 43"/>
                  <a:gd name="T6" fmla="*/ 32 w 35"/>
                  <a:gd name="T7" fmla="*/ 27 h 43"/>
                  <a:gd name="T8" fmla="*/ 25 w 35"/>
                  <a:gd name="T9" fmla="*/ 9 h 43"/>
                  <a:gd name="T10" fmla="*/ 9 w 35"/>
                  <a:gd name="T11" fmla="*/ 3 h 43"/>
                  <a:gd name="T12" fmla="*/ 3 w 35"/>
                  <a:gd name="T13" fmla="*/ 19 h 43"/>
                  <a:gd name="T14" fmla="*/ 9 w 35"/>
                  <a:gd name="T15" fmla="*/ 35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5" h="43">
                    <a:moveTo>
                      <a:pt x="9" y="35"/>
                    </a:moveTo>
                    <a:cubicBezTo>
                      <a:pt x="11" y="40"/>
                      <a:pt x="16" y="43"/>
                      <a:pt x="21" y="43"/>
                    </a:cubicBezTo>
                    <a:lnTo>
                      <a:pt x="25" y="43"/>
                    </a:lnTo>
                    <a:cubicBezTo>
                      <a:pt x="31" y="41"/>
                      <a:pt x="35" y="34"/>
                      <a:pt x="32" y="27"/>
                    </a:cubicBezTo>
                    <a:cubicBezTo>
                      <a:pt x="30" y="21"/>
                      <a:pt x="28" y="15"/>
                      <a:pt x="25" y="9"/>
                    </a:cubicBezTo>
                    <a:cubicBezTo>
                      <a:pt x="22" y="3"/>
                      <a:pt x="15" y="0"/>
                      <a:pt x="9" y="3"/>
                    </a:cubicBezTo>
                    <a:cubicBezTo>
                      <a:pt x="3" y="6"/>
                      <a:pt x="0" y="13"/>
                      <a:pt x="3" y="19"/>
                    </a:cubicBezTo>
                    <a:cubicBezTo>
                      <a:pt x="6" y="25"/>
                      <a:pt x="8" y="30"/>
                      <a:pt x="9" y="3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5" name="Freeform 718">
                <a:extLst>
                  <a:ext uri="{FF2B5EF4-FFF2-40B4-BE49-F238E27FC236}">
                    <a16:creationId xmlns:a16="http://schemas.microsoft.com/office/drawing/2014/main" id="{677E8A7C-AAFD-4567-904E-59BFEFD2705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5563" y="3115469"/>
                <a:ext cx="20638" cy="30163"/>
              </a:xfrm>
              <a:custGeom>
                <a:avLst/>
                <a:gdLst>
                  <a:gd name="T0" fmla="*/ 6 w 31"/>
                  <a:gd name="T1" fmla="*/ 10 h 43"/>
                  <a:gd name="T2" fmla="*/ 1 w 31"/>
                  <a:gd name="T3" fmla="*/ 29 h 43"/>
                  <a:gd name="T4" fmla="*/ 11 w 31"/>
                  <a:gd name="T5" fmla="*/ 43 h 43"/>
                  <a:gd name="T6" fmla="*/ 13 w 31"/>
                  <a:gd name="T7" fmla="*/ 43 h 43"/>
                  <a:gd name="T8" fmla="*/ 25 w 31"/>
                  <a:gd name="T9" fmla="*/ 34 h 43"/>
                  <a:gd name="T10" fmla="*/ 29 w 31"/>
                  <a:gd name="T11" fmla="*/ 17 h 43"/>
                  <a:gd name="T12" fmla="*/ 21 w 31"/>
                  <a:gd name="T13" fmla="*/ 2 h 43"/>
                  <a:gd name="T14" fmla="*/ 6 w 31"/>
                  <a:gd name="T15" fmla="*/ 10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43">
                    <a:moveTo>
                      <a:pt x="6" y="10"/>
                    </a:moveTo>
                    <a:cubicBezTo>
                      <a:pt x="4" y="16"/>
                      <a:pt x="3" y="23"/>
                      <a:pt x="1" y="29"/>
                    </a:cubicBezTo>
                    <a:cubicBezTo>
                      <a:pt x="0" y="36"/>
                      <a:pt x="4" y="42"/>
                      <a:pt x="11" y="43"/>
                    </a:cubicBezTo>
                    <a:lnTo>
                      <a:pt x="13" y="43"/>
                    </a:lnTo>
                    <a:cubicBezTo>
                      <a:pt x="19" y="43"/>
                      <a:pt x="24" y="40"/>
                      <a:pt x="25" y="34"/>
                    </a:cubicBezTo>
                    <a:cubicBezTo>
                      <a:pt x="26" y="28"/>
                      <a:pt x="28" y="23"/>
                      <a:pt x="29" y="17"/>
                    </a:cubicBezTo>
                    <a:cubicBezTo>
                      <a:pt x="31" y="11"/>
                      <a:pt x="28" y="4"/>
                      <a:pt x="21" y="2"/>
                    </a:cubicBezTo>
                    <a:cubicBezTo>
                      <a:pt x="15" y="0"/>
                      <a:pt x="8" y="4"/>
                      <a:pt x="6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6" name="Freeform 719">
                <a:extLst>
                  <a:ext uri="{FF2B5EF4-FFF2-40B4-BE49-F238E27FC236}">
                    <a16:creationId xmlns:a16="http://schemas.microsoft.com/office/drawing/2014/main" id="{162E9913-DDB0-42EA-BBCA-4D5E4253A29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41463" y="3148807"/>
                <a:ext cx="17463" cy="30163"/>
              </a:xfrm>
              <a:custGeom>
                <a:avLst/>
                <a:gdLst>
                  <a:gd name="T0" fmla="*/ 14 w 26"/>
                  <a:gd name="T1" fmla="*/ 0 h 45"/>
                  <a:gd name="T2" fmla="*/ 14 w 26"/>
                  <a:gd name="T3" fmla="*/ 0 h 45"/>
                  <a:gd name="T4" fmla="*/ 2 w 26"/>
                  <a:gd name="T5" fmla="*/ 12 h 45"/>
                  <a:gd name="T6" fmla="*/ 2 w 26"/>
                  <a:gd name="T7" fmla="*/ 15 h 45"/>
                  <a:gd name="T8" fmla="*/ 1 w 26"/>
                  <a:gd name="T9" fmla="*/ 32 h 45"/>
                  <a:gd name="T10" fmla="*/ 12 w 26"/>
                  <a:gd name="T11" fmla="*/ 45 h 45"/>
                  <a:gd name="T12" fmla="*/ 13 w 26"/>
                  <a:gd name="T13" fmla="*/ 45 h 45"/>
                  <a:gd name="T14" fmla="*/ 25 w 26"/>
                  <a:gd name="T15" fmla="*/ 34 h 45"/>
                  <a:gd name="T16" fmla="*/ 26 w 26"/>
                  <a:gd name="T17" fmla="*/ 15 h 45"/>
                  <a:gd name="T18" fmla="*/ 26 w 26"/>
                  <a:gd name="T19" fmla="*/ 11 h 45"/>
                  <a:gd name="T20" fmla="*/ 14 w 26"/>
                  <a:gd name="T21" fmla="*/ 0 h 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26" h="45">
                    <a:moveTo>
                      <a:pt x="14" y="0"/>
                    </a:moveTo>
                    <a:lnTo>
                      <a:pt x="14" y="0"/>
                    </a:lnTo>
                    <a:cubicBezTo>
                      <a:pt x="7" y="0"/>
                      <a:pt x="2" y="5"/>
                      <a:pt x="2" y="12"/>
                    </a:cubicBezTo>
                    <a:lnTo>
                      <a:pt x="2" y="15"/>
                    </a:lnTo>
                    <a:cubicBezTo>
                      <a:pt x="2" y="21"/>
                      <a:pt x="2" y="26"/>
                      <a:pt x="1" y="32"/>
                    </a:cubicBezTo>
                    <a:cubicBezTo>
                      <a:pt x="0" y="38"/>
                      <a:pt x="5" y="44"/>
                      <a:pt x="12" y="45"/>
                    </a:cubicBezTo>
                    <a:lnTo>
                      <a:pt x="13" y="45"/>
                    </a:lnTo>
                    <a:cubicBezTo>
                      <a:pt x="19" y="45"/>
                      <a:pt x="25" y="41"/>
                      <a:pt x="25" y="34"/>
                    </a:cubicBezTo>
                    <a:cubicBezTo>
                      <a:pt x="26" y="28"/>
                      <a:pt x="26" y="21"/>
                      <a:pt x="26" y="15"/>
                    </a:cubicBezTo>
                    <a:lnTo>
                      <a:pt x="26" y="11"/>
                    </a:lnTo>
                    <a:cubicBezTo>
                      <a:pt x="26" y="5"/>
                      <a:pt x="21" y="0"/>
                      <a:pt x="14" y="0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7" name="Freeform 720">
                <a:extLst>
                  <a:ext uri="{FF2B5EF4-FFF2-40B4-BE49-F238E27FC236}">
                    <a16:creationId xmlns:a16="http://schemas.microsoft.com/office/drawing/2014/main" id="{53A6E9A1-5A09-48C7-8248-705E1B8036A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04950" y="3067844"/>
                <a:ext cx="26988" cy="25400"/>
              </a:xfrm>
              <a:custGeom>
                <a:avLst/>
                <a:gdLst>
                  <a:gd name="T0" fmla="*/ 4 w 40"/>
                  <a:gd name="T1" fmla="*/ 6 h 38"/>
                  <a:gd name="T2" fmla="*/ 5 w 40"/>
                  <a:gd name="T3" fmla="*/ 23 h 38"/>
                  <a:gd name="T4" fmla="*/ 17 w 40"/>
                  <a:gd name="T5" fmla="*/ 34 h 38"/>
                  <a:gd name="T6" fmla="*/ 26 w 40"/>
                  <a:gd name="T7" fmla="*/ 38 h 38"/>
                  <a:gd name="T8" fmla="*/ 35 w 40"/>
                  <a:gd name="T9" fmla="*/ 35 h 38"/>
                  <a:gd name="T10" fmla="*/ 35 w 40"/>
                  <a:gd name="T11" fmla="*/ 18 h 38"/>
                  <a:gd name="T12" fmla="*/ 21 w 40"/>
                  <a:gd name="T13" fmla="*/ 4 h 38"/>
                  <a:gd name="T14" fmla="*/ 4 w 40"/>
                  <a:gd name="T15" fmla="*/ 6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0" h="38">
                    <a:moveTo>
                      <a:pt x="4" y="6"/>
                    </a:moveTo>
                    <a:cubicBezTo>
                      <a:pt x="0" y="11"/>
                      <a:pt x="0" y="18"/>
                      <a:pt x="5" y="23"/>
                    </a:cubicBezTo>
                    <a:cubicBezTo>
                      <a:pt x="10" y="26"/>
                      <a:pt x="14" y="30"/>
                      <a:pt x="17" y="34"/>
                    </a:cubicBezTo>
                    <a:cubicBezTo>
                      <a:pt x="20" y="37"/>
                      <a:pt x="23" y="38"/>
                      <a:pt x="26" y="38"/>
                    </a:cubicBezTo>
                    <a:cubicBezTo>
                      <a:pt x="29" y="38"/>
                      <a:pt x="32" y="37"/>
                      <a:pt x="35" y="35"/>
                    </a:cubicBezTo>
                    <a:cubicBezTo>
                      <a:pt x="40" y="31"/>
                      <a:pt x="40" y="23"/>
                      <a:pt x="35" y="18"/>
                    </a:cubicBezTo>
                    <a:cubicBezTo>
                      <a:pt x="31" y="13"/>
                      <a:pt x="26" y="9"/>
                      <a:pt x="21" y="4"/>
                    </a:cubicBezTo>
                    <a:cubicBezTo>
                      <a:pt x="16" y="0"/>
                      <a:pt x="9" y="0"/>
                      <a:pt x="4" y="6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8" name="Freeform 721">
                <a:extLst>
                  <a:ext uri="{FF2B5EF4-FFF2-40B4-BE49-F238E27FC236}">
                    <a16:creationId xmlns:a16="http://schemas.microsoft.com/office/drawing/2014/main" id="{3DC08A3E-45DB-47E4-8512-16C013263A38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65263" y="3045619"/>
                <a:ext cx="30163" cy="22225"/>
              </a:xfrm>
              <a:custGeom>
                <a:avLst/>
                <a:gdLst>
                  <a:gd name="T0" fmla="*/ 35 w 44"/>
                  <a:gd name="T1" fmla="*/ 9 h 32"/>
                  <a:gd name="T2" fmla="*/ 17 w 44"/>
                  <a:gd name="T3" fmla="*/ 2 h 32"/>
                  <a:gd name="T4" fmla="*/ 2 w 44"/>
                  <a:gd name="T5" fmla="*/ 10 h 32"/>
                  <a:gd name="T6" fmla="*/ 10 w 44"/>
                  <a:gd name="T7" fmla="*/ 25 h 32"/>
                  <a:gd name="T8" fmla="*/ 26 w 44"/>
                  <a:gd name="T9" fmla="*/ 31 h 32"/>
                  <a:gd name="T10" fmla="*/ 31 w 44"/>
                  <a:gd name="T11" fmla="*/ 32 h 32"/>
                  <a:gd name="T12" fmla="*/ 42 w 44"/>
                  <a:gd name="T13" fmla="*/ 25 h 32"/>
                  <a:gd name="T14" fmla="*/ 35 w 44"/>
                  <a:gd name="T15" fmla="*/ 9 h 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2">
                    <a:moveTo>
                      <a:pt x="35" y="9"/>
                    </a:moveTo>
                    <a:cubicBezTo>
                      <a:pt x="29" y="6"/>
                      <a:pt x="23" y="4"/>
                      <a:pt x="17" y="2"/>
                    </a:cubicBezTo>
                    <a:cubicBezTo>
                      <a:pt x="11" y="0"/>
                      <a:pt x="4" y="3"/>
                      <a:pt x="2" y="10"/>
                    </a:cubicBezTo>
                    <a:cubicBezTo>
                      <a:pt x="0" y="16"/>
                      <a:pt x="4" y="23"/>
                      <a:pt x="10" y="25"/>
                    </a:cubicBezTo>
                    <a:cubicBezTo>
                      <a:pt x="15" y="27"/>
                      <a:pt x="21" y="28"/>
                      <a:pt x="26" y="31"/>
                    </a:cubicBezTo>
                    <a:cubicBezTo>
                      <a:pt x="27" y="31"/>
                      <a:pt x="29" y="32"/>
                      <a:pt x="31" y="32"/>
                    </a:cubicBezTo>
                    <a:cubicBezTo>
                      <a:pt x="35" y="32"/>
                      <a:pt x="40" y="29"/>
                      <a:pt x="42" y="25"/>
                    </a:cubicBezTo>
                    <a:cubicBezTo>
                      <a:pt x="44" y="18"/>
                      <a:pt x="42" y="11"/>
                      <a:pt x="35" y="9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29" name="Freeform 722">
                <a:extLst>
                  <a:ext uri="{FF2B5EF4-FFF2-40B4-BE49-F238E27FC236}">
                    <a16:creationId xmlns:a16="http://schemas.microsoft.com/office/drawing/2014/main" id="{2BD5FAC1-CAA1-4A1C-83F2-D9084536D5F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68425" y="3237707"/>
                <a:ext cx="28575" cy="23813"/>
              </a:xfrm>
              <a:custGeom>
                <a:avLst/>
                <a:gdLst>
                  <a:gd name="T0" fmla="*/ 35 w 43"/>
                  <a:gd name="T1" fmla="*/ 13 h 36"/>
                  <a:gd name="T2" fmla="*/ 21 w 43"/>
                  <a:gd name="T3" fmla="*/ 4 h 36"/>
                  <a:gd name="T4" fmla="*/ 4 w 43"/>
                  <a:gd name="T5" fmla="*/ 7 h 36"/>
                  <a:gd name="T6" fmla="*/ 6 w 43"/>
                  <a:gd name="T7" fmla="*/ 24 h 36"/>
                  <a:gd name="T8" fmla="*/ 23 w 43"/>
                  <a:gd name="T9" fmla="*/ 34 h 36"/>
                  <a:gd name="T10" fmla="*/ 29 w 43"/>
                  <a:gd name="T11" fmla="*/ 36 h 36"/>
                  <a:gd name="T12" fmla="*/ 39 w 43"/>
                  <a:gd name="T13" fmla="*/ 30 h 36"/>
                  <a:gd name="T14" fmla="*/ 35 w 43"/>
                  <a:gd name="T15" fmla="*/ 13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3" h="36">
                    <a:moveTo>
                      <a:pt x="35" y="13"/>
                    </a:moveTo>
                    <a:cubicBezTo>
                      <a:pt x="30" y="10"/>
                      <a:pt x="25" y="7"/>
                      <a:pt x="21" y="4"/>
                    </a:cubicBezTo>
                    <a:cubicBezTo>
                      <a:pt x="15" y="0"/>
                      <a:pt x="8" y="1"/>
                      <a:pt x="4" y="7"/>
                    </a:cubicBezTo>
                    <a:cubicBezTo>
                      <a:pt x="0" y="12"/>
                      <a:pt x="1" y="20"/>
                      <a:pt x="6" y="24"/>
                    </a:cubicBezTo>
                    <a:cubicBezTo>
                      <a:pt x="12" y="27"/>
                      <a:pt x="17" y="31"/>
                      <a:pt x="23" y="34"/>
                    </a:cubicBezTo>
                    <a:cubicBezTo>
                      <a:pt x="25" y="35"/>
                      <a:pt x="27" y="36"/>
                      <a:pt x="29" y="36"/>
                    </a:cubicBezTo>
                    <a:cubicBezTo>
                      <a:pt x="33" y="36"/>
                      <a:pt x="37" y="34"/>
                      <a:pt x="39" y="30"/>
                    </a:cubicBezTo>
                    <a:cubicBezTo>
                      <a:pt x="43" y="24"/>
                      <a:pt x="41" y="16"/>
                      <a:pt x="35" y="13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0" name="Freeform 723">
                <a:extLst>
                  <a:ext uri="{FF2B5EF4-FFF2-40B4-BE49-F238E27FC236}">
                    <a16:creationId xmlns:a16="http://schemas.microsoft.com/office/drawing/2014/main" id="{7D776BBE-B5DF-4B23-9913-B69C5DA726D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76363" y="3050382"/>
                <a:ext cx="30163" cy="22225"/>
              </a:xfrm>
              <a:custGeom>
                <a:avLst/>
                <a:gdLst>
                  <a:gd name="T0" fmla="*/ 41 w 44"/>
                  <a:gd name="T1" fmla="*/ 8 h 34"/>
                  <a:gd name="T2" fmla="*/ 25 w 44"/>
                  <a:gd name="T3" fmla="*/ 2 h 34"/>
                  <a:gd name="T4" fmla="*/ 8 w 44"/>
                  <a:gd name="T5" fmla="*/ 11 h 34"/>
                  <a:gd name="T6" fmla="*/ 4 w 44"/>
                  <a:gd name="T7" fmla="*/ 28 h 34"/>
                  <a:gd name="T8" fmla="*/ 14 w 44"/>
                  <a:gd name="T9" fmla="*/ 34 h 34"/>
                  <a:gd name="T10" fmla="*/ 20 w 44"/>
                  <a:gd name="T11" fmla="*/ 32 h 34"/>
                  <a:gd name="T12" fmla="*/ 35 w 44"/>
                  <a:gd name="T13" fmla="*/ 24 h 34"/>
                  <a:gd name="T14" fmla="*/ 41 w 44"/>
                  <a:gd name="T15" fmla="*/ 8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4">
                    <a:moveTo>
                      <a:pt x="41" y="8"/>
                    </a:moveTo>
                    <a:cubicBezTo>
                      <a:pt x="38" y="2"/>
                      <a:pt x="31" y="0"/>
                      <a:pt x="25" y="2"/>
                    </a:cubicBezTo>
                    <a:cubicBezTo>
                      <a:pt x="19" y="5"/>
                      <a:pt x="13" y="8"/>
                      <a:pt x="8" y="11"/>
                    </a:cubicBezTo>
                    <a:cubicBezTo>
                      <a:pt x="2" y="15"/>
                      <a:pt x="0" y="22"/>
                      <a:pt x="4" y="28"/>
                    </a:cubicBezTo>
                    <a:cubicBezTo>
                      <a:pt x="6" y="32"/>
                      <a:pt x="10" y="34"/>
                      <a:pt x="14" y="34"/>
                    </a:cubicBezTo>
                    <a:cubicBezTo>
                      <a:pt x="16" y="34"/>
                      <a:pt x="18" y="33"/>
                      <a:pt x="20" y="32"/>
                    </a:cubicBezTo>
                    <a:cubicBezTo>
                      <a:pt x="25" y="29"/>
                      <a:pt x="30" y="27"/>
                      <a:pt x="35" y="24"/>
                    </a:cubicBezTo>
                    <a:cubicBezTo>
                      <a:pt x="41" y="22"/>
                      <a:pt x="44" y="14"/>
                      <a:pt x="4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1" name="Freeform 724">
                <a:extLst>
                  <a:ext uri="{FF2B5EF4-FFF2-40B4-BE49-F238E27FC236}">
                    <a16:creationId xmlns:a16="http://schemas.microsoft.com/office/drawing/2014/main" id="{2F671AF7-B5D4-4DB7-92DE-2D8EAF291D9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55738" y="3253582"/>
                <a:ext cx="30163" cy="20638"/>
              </a:xfrm>
              <a:custGeom>
                <a:avLst/>
                <a:gdLst>
                  <a:gd name="T0" fmla="*/ 27 w 44"/>
                  <a:gd name="T1" fmla="*/ 2 h 30"/>
                  <a:gd name="T2" fmla="*/ 11 w 44"/>
                  <a:gd name="T3" fmla="*/ 6 h 30"/>
                  <a:gd name="T4" fmla="*/ 1 w 44"/>
                  <a:gd name="T5" fmla="*/ 21 h 30"/>
                  <a:gd name="T6" fmla="*/ 13 w 44"/>
                  <a:gd name="T7" fmla="*/ 30 h 30"/>
                  <a:gd name="T8" fmla="*/ 15 w 44"/>
                  <a:gd name="T9" fmla="*/ 30 h 30"/>
                  <a:gd name="T10" fmla="*/ 34 w 44"/>
                  <a:gd name="T11" fmla="*/ 25 h 30"/>
                  <a:gd name="T12" fmla="*/ 42 w 44"/>
                  <a:gd name="T13" fmla="*/ 10 h 30"/>
                  <a:gd name="T14" fmla="*/ 27 w 44"/>
                  <a:gd name="T15" fmla="*/ 2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30">
                    <a:moveTo>
                      <a:pt x="27" y="2"/>
                    </a:moveTo>
                    <a:cubicBezTo>
                      <a:pt x="21" y="4"/>
                      <a:pt x="16" y="5"/>
                      <a:pt x="11" y="6"/>
                    </a:cubicBezTo>
                    <a:cubicBezTo>
                      <a:pt x="4" y="8"/>
                      <a:pt x="0" y="14"/>
                      <a:pt x="1" y="21"/>
                    </a:cubicBezTo>
                    <a:cubicBezTo>
                      <a:pt x="2" y="26"/>
                      <a:pt x="7" y="30"/>
                      <a:pt x="13" y="30"/>
                    </a:cubicBezTo>
                    <a:lnTo>
                      <a:pt x="15" y="30"/>
                    </a:lnTo>
                    <a:cubicBezTo>
                      <a:pt x="22" y="29"/>
                      <a:pt x="28" y="27"/>
                      <a:pt x="34" y="25"/>
                    </a:cubicBezTo>
                    <a:cubicBezTo>
                      <a:pt x="41" y="23"/>
                      <a:pt x="44" y="16"/>
                      <a:pt x="42" y="10"/>
                    </a:cubicBezTo>
                    <a:cubicBezTo>
                      <a:pt x="40" y="3"/>
                      <a:pt x="33" y="0"/>
                      <a:pt x="27" y="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2" name="Freeform 725">
                <a:extLst>
                  <a:ext uri="{FF2B5EF4-FFF2-40B4-BE49-F238E27FC236}">
                    <a16:creationId xmlns:a16="http://schemas.microsoft.com/office/drawing/2014/main" id="{7527E372-31EB-4BFC-848F-03C050F06EF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009700" y="3256757"/>
                <a:ext cx="30163" cy="19050"/>
              </a:xfrm>
              <a:custGeom>
                <a:avLst/>
                <a:gdLst>
                  <a:gd name="T0" fmla="*/ 32 w 44"/>
                  <a:gd name="T1" fmla="*/ 4 h 28"/>
                  <a:gd name="T2" fmla="*/ 15 w 44"/>
                  <a:gd name="T3" fmla="*/ 1 h 28"/>
                  <a:gd name="T4" fmla="*/ 1 w 44"/>
                  <a:gd name="T5" fmla="*/ 10 h 28"/>
                  <a:gd name="T6" fmla="*/ 10 w 44"/>
                  <a:gd name="T7" fmla="*/ 25 h 28"/>
                  <a:gd name="T8" fmla="*/ 30 w 44"/>
                  <a:gd name="T9" fmla="*/ 28 h 28"/>
                  <a:gd name="T10" fmla="*/ 31 w 44"/>
                  <a:gd name="T11" fmla="*/ 28 h 28"/>
                  <a:gd name="T12" fmla="*/ 43 w 44"/>
                  <a:gd name="T13" fmla="*/ 17 h 28"/>
                  <a:gd name="T14" fmla="*/ 32 w 44"/>
                  <a:gd name="T15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44" h="28">
                    <a:moveTo>
                      <a:pt x="32" y="4"/>
                    </a:moveTo>
                    <a:cubicBezTo>
                      <a:pt x="26" y="3"/>
                      <a:pt x="21" y="2"/>
                      <a:pt x="15" y="1"/>
                    </a:cubicBezTo>
                    <a:cubicBezTo>
                      <a:pt x="9" y="0"/>
                      <a:pt x="2" y="4"/>
                      <a:pt x="1" y="10"/>
                    </a:cubicBezTo>
                    <a:cubicBezTo>
                      <a:pt x="0" y="17"/>
                      <a:pt x="4" y="23"/>
                      <a:pt x="10" y="25"/>
                    </a:cubicBezTo>
                    <a:cubicBezTo>
                      <a:pt x="17" y="26"/>
                      <a:pt x="23" y="27"/>
                      <a:pt x="30" y="28"/>
                    </a:cubicBezTo>
                    <a:lnTo>
                      <a:pt x="31" y="28"/>
                    </a:lnTo>
                    <a:cubicBezTo>
                      <a:pt x="37" y="28"/>
                      <a:pt x="42" y="23"/>
                      <a:pt x="43" y="17"/>
                    </a:cubicBezTo>
                    <a:cubicBezTo>
                      <a:pt x="44" y="10"/>
                      <a:pt x="39" y="4"/>
                      <a:pt x="32" y="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3" name="Freeform 726">
                <a:extLst>
                  <a:ext uri="{FF2B5EF4-FFF2-40B4-BE49-F238E27FC236}">
                    <a16:creationId xmlns:a16="http://schemas.microsoft.com/office/drawing/2014/main" id="{CD259FAA-A578-4371-967D-257C3A933F4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43025" y="3077369"/>
                <a:ext cx="26988" cy="26988"/>
              </a:xfrm>
              <a:custGeom>
                <a:avLst/>
                <a:gdLst>
                  <a:gd name="T0" fmla="*/ 16 w 38"/>
                  <a:gd name="T1" fmla="*/ 5 h 40"/>
                  <a:gd name="T2" fmla="*/ 4 w 38"/>
                  <a:gd name="T3" fmla="*/ 21 h 40"/>
                  <a:gd name="T4" fmla="*/ 6 w 38"/>
                  <a:gd name="T5" fmla="*/ 38 h 40"/>
                  <a:gd name="T6" fmla="*/ 13 w 38"/>
                  <a:gd name="T7" fmla="*/ 40 h 40"/>
                  <a:gd name="T8" fmla="*/ 23 w 38"/>
                  <a:gd name="T9" fmla="*/ 35 h 40"/>
                  <a:gd name="T10" fmla="*/ 34 w 38"/>
                  <a:gd name="T11" fmla="*/ 22 h 40"/>
                  <a:gd name="T12" fmla="*/ 33 w 38"/>
                  <a:gd name="T13" fmla="*/ 4 h 40"/>
                  <a:gd name="T14" fmla="*/ 16 w 38"/>
                  <a:gd name="T15" fmla="*/ 5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40">
                    <a:moveTo>
                      <a:pt x="16" y="5"/>
                    </a:moveTo>
                    <a:cubicBezTo>
                      <a:pt x="11" y="10"/>
                      <a:pt x="7" y="15"/>
                      <a:pt x="4" y="21"/>
                    </a:cubicBezTo>
                    <a:cubicBezTo>
                      <a:pt x="0" y="26"/>
                      <a:pt x="1" y="34"/>
                      <a:pt x="6" y="38"/>
                    </a:cubicBezTo>
                    <a:cubicBezTo>
                      <a:pt x="9" y="39"/>
                      <a:pt x="11" y="40"/>
                      <a:pt x="13" y="40"/>
                    </a:cubicBezTo>
                    <a:cubicBezTo>
                      <a:pt x="17" y="40"/>
                      <a:pt x="21" y="38"/>
                      <a:pt x="23" y="35"/>
                    </a:cubicBezTo>
                    <a:cubicBezTo>
                      <a:pt x="27" y="30"/>
                      <a:pt x="30" y="26"/>
                      <a:pt x="34" y="22"/>
                    </a:cubicBezTo>
                    <a:cubicBezTo>
                      <a:pt x="38" y="17"/>
                      <a:pt x="38" y="9"/>
                      <a:pt x="33" y="4"/>
                    </a:cubicBezTo>
                    <a:cubicBezTo>
                      <a:pt x="28" y="0"/>
                      <a:pt x="20" y="0"/>
                      <a:pt x="16" y="5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4" name="Freeform 727">
                <a:extLst>
                  <a:ext uri="{FF2B5EF4-FFF2-40B4-BE49-F238E27FC236}">
                    <a16:creationId xmlns:a16="http://schemas.microsoft.com/office/drawing/2014/main" id="{6B949110-3978-4A59-88E9-46DC0981656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23975" y="3161507"/>
                <a:ext cx="20638" cy="30163"/>
              </a:xfrm>
              <a:custGeom>
                <a:avLst/>
                <a:gdLst>
                  <a:gd name="T0" fmla="*/ 28 w 29"/>
                  <a:gd name="T1" fmla="*/ 28 h 43"/>
                  <a:gd name="T2" fmla="*/ 25 w 29"/>
                  <a:gd name="T3" fmla="*/ 11 h 43"/>
                  <a:gd name="T4" fmla="*/ 12 w 29"/>
                  <a:gd name="T5" fmla="*/ 1 h 43"/>
                  <a:gd name="T6" fmla="*/ 1 w 29"/>
                  <a:gd name="T7" fmla="*/ 14 h 43"/>
                  <a:gd name="T8" fmla="*/ 4 w 29"/>
                  <a:gd name="T9" fmla="*/ 33 h 43"/>
                  <a:gd name="T10" fmla="*/ 16 w 29"/>
                  <a:gd name="T11" fmla="*/ 43 h 43"/>
                  <a:gd name="T12" fmla="*/ 18 w 29"/>
                  <a:gd name="T13" fmla="*/ 42 h 43"/>
                  <a:gd name="T14" fmla="*/ 28 w 29"/>
                  <a:gd name="T15" fmla="*/ 28 h 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9" h="43">
                    <a:moveTo>
                      <a:pt x="28" y="28"/>
                    </a:moveTo>
                    <a:cubicBezTo>
                      <a:pt x="26" y="23"/>
                      <a:pt x="26" y="17"/>
                      <a:pt x="25" y="11"/>
                    </a:cubicBezTo>
                    <a:cubicBezTo>
                      <a:pt x="24" y="5"/>
                      <a:pt x="18" y="0"/>
                      <a:pt x="12" y="1"/>
                    </a:cubicBezTo>
                    <a:cubicBezTo>
                      <a:pt x="5" y="1"/>
                      <a:pt x="0" y="7"/>
                      <a:pt x="1" y="14"/>
                    </a:cubicBezTo>
                    <a:cubicBezTo>
                      <a:pt x="2" y="20"/>
                      <a:pt x="3" y="27"/>
                      <a:pt x="4" y="33"/>
                    </a:cubicBezTo>
                    <a:cubicBezTo>
                      <a:pt x="5" y="39"/>
                      <a:pt x="10" y="43"/>
                      <a:pt x="16" y="43"/>
                    </a:cubicBezTo>
                    <a:lnTo>
                      <a:pt x="18" y="42"/>
                    </a:lnTo>
                    <a:cubicBezTo>
                      <a:pt x="25" y="41"/>
                      <a:pt x="29" y="34"/>
                      <a:pt x="28" y="28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235" name="Freeform 728">
                <a:extLst>
                  <a:ext uri="{FF2B5EF4-FFF2-40B4-BE49-F238E27FC236}">
                    <a16:creationId xmlns:a16="http://schemas.microsoft.com/office/drawing/2014/main" id="{A10F6ED9-3323-4DA5-92F9-E4B8D8F7387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936675" y="3204369"/>
                <a:ext cx="26988" cy="28575"/>
              </a:xfrm>
              <a:custGeom>
                <a:avLst/>
                <a:gdLst>
                  <a:gd name="T0" fmla="*/ 25 w 38"/>
                  <a:gd name="T1" fmla="*/ 7 h 41"/>
                  <a:gd name="T2" fmla="*/ 8 w 38"/>
                  <a:gd name="T3" fmla="*/ 3 h 41"/>
                  <a:gd name="T4" fmla="*/ 4 w 38"/>
                  <a:gd name="T5" fmla="*/ 20 h 41"/>
                  <a:gd name="T6" fmla="*/ 15 w 38"/>
                  <a:gd name="T7" fmla="*/ 36 h 41"/>
                  <a:gd name="T8" fmla="*/ 24 w 38"/>
                  <a:gd name="T9" fmla="*/ 41 h 41"/>
                  <a:gd name="T10" fmla="*/ 31 w 38"/>
                  <a:gd name="T11" fmla="*/ 38 h 41"/>
                  <a:gd name="T12" fmla="*/ 34 w 38"/>
                  <a:gd name="T13" fmla="*/ 22 h 41"/>
                  <a:gd name="T14" fmla="*/ 25 w 38"/>
                  <a:gd name="T15" fmla="*/ 7 h 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8" h="41">
                    <a:moveTo>
                      <a:pt x="25" y="7"/>
                    </a:moveTo>
                    <a:cubicBezTo>
                      <a:pt x="21" y="2"/>
                      <a:pt x="14" y="0"/>
                      <a:pt x="8" y="3"/>
                    </a:cubicBezTo>
                    <a:cubicBezTo>
                      <a:pt x="2" y="6"/>
                      <a:pt x="0" y="14"/>
                      <a:pt x="4" y="20"/>
                    </a:cubicBezTo>
                    <a:cubicBezTo>
                      <a:pt x="7" y="25"/>
                      <a:pt x="11" y="31"/>
                      <a:pt x="15" y="36"/>
                    </a:cubicBezTo>
                    <a:cubicBezTo>
                      <a:pt x="17" y="39"/>
                      <a:pt x="21" y="41"/>
                      <a:pt x="24" y="41"/>
                    </a:cubicBezTo>
                    <a:cubicBezTo>
                      <a:pt x="27" y="41"/>
                      <a:pt x="29" y="40"/>
                      <a:pt x="31" y="38"/>
                    </a:cubicBezTo>
                    <a:cubicBezTo>
                      <a:pt x="37" y="34"/>
                      <a:pt x="38" y="27"/>
                      <a:pt x="34" y="22"/>
                    </a:cubicBezTo>
                    <a:cubicBezTo>
                      <a:pt x="31" y="17"/>
                      <a:pt x="28" y="12"/>
                      <a:pt x="25" y="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37" name="TextBox 236">
            <a:extLst>
              <a:ext uri="{FF2B5EF4-FFF2-40B4-BE49-F238E27FC236}">
                <a16:creationId xmlns:a16="http://schemas.microsoft.com/office/drawing/2014/main" id="{70BA2471-2A46-45C8-8A48-26CC45CC9B6E}"/>
              </a:ext>
            </a:extLst>
          </p:cNvPr>
          <p:cNvSpPr txBox="1"/>
          <p:nvPr/>
        </p:nvSpPr>
        <p:spPr>
          <a:xfrm>
            <a:off x="4799524" y="5089614"/>
            <a:ext cx="91993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/month</a:t>
            </a:r>
          </a:p>
        </p:txBody>
      </p:sp>
      <p:sp>
        <p:nvSpPr>
          <p:cNvPr id="75" name="Rectangle: Rounded Corners 74">
            <a:extLst>
              <a:ext uri="{FF2B5EF4-FFF2-40B4-BE49-F238E27FC236}">
                <a16:creationId xmlns:a16="http://schemas.microsoft.com/office/drawing/2014/main" id="{BEF7E922-5223-4D2E-A1F1-30A23197F6DA}"/>
              </a:ext>
            </a:extLst>
          </p:cNvPr>
          <p:cNvSpPr/>
          <p:nvPr/>
        </p:nvSpPr>
        <p:spPr>
          <a:xfrm>
            <a:off x="6313815" y="1440115"/>
            <a:ext cx="2562381" cy="4134553"/>
          </a:xfrm>
          <a:prstGeom prst="roundRect">
            <a:avLst>
              <a:gd name="adj" fmla="val 4802"/>
            </a:avLst>
          </a:prstGeom>
          <a:solidFill>
            <a:schemeClr val="accent2"/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7" name="Freeform: Shape 76">
            <a:extLst>
              <a:ext uri="{FF2B5EF4-FFF2-40B4-BE49-F238E27FC236}">
                <a16:creationId xmlns:a16="http://schemas.microsoft.com/office/drawing/2014/main" id="{F5D3999C-2308-406C-813B-35A60990462D}"/>
              </a:ext>
            </a:extLst>
          </p:cNvPr>
          <p:cNvSpPr/>
          <p:nvPr/>
        </p:nvSpPr>
        <p:spPr>
          <a:xfrm>
            <a:off x="6286674" y="2872057"/>
            <a:ext cx="2618913" cy="2748221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6DA1D1A2-5982-41A6-A594-2135D6F1DFE9}"/>
              </a:ext>
            </a:extLst>
          </p:cNvPr>
          <p:cNvSpPr txBox="1"/>
          <p:nvPr/>
        </p:nvSpPr>
        <p:spPr>
          <a:xfrm>
            <a:off x="6639908" y="3322345"/>
            <a:ext cx="1912448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accent2"/>
                </a:solidFill>
              </a:rPr>
              <a:t>Most popular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582A655E-F569-4412-AF22-2BCEF705B20C}"/>
              </a:ext>
            </a:extLst>
          </p:cNvPr>
          <p:cNvSpPr txBox="1"/>
          <p:nvPr/>
        </p:nvSpPr>
        <p:spPr>
          <a:xfrm>
            <a:off x="6500830" y="3894620"/>
            <a:ext cx="219060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endParaRPr lang="en-US" sz="1400" dirty="0"/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45688FC1-EC3D-42AA-A05A-6B45AE1B52C5}"/>
              </a:ext>
            </a:extLst>
          </p:cNvPr>
          <p:cNvSpPr txBox="1"/>
          <p:nvPr/>
        </p:nvSpPr>
        <p:spPr>
          <a:xfrm>
            <a:off x="7269759" y="4946838"/>
            <a:ext cx="652743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600" b="1" dirty="0"/>
              <a:t>99</a:t>
            </a: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FA4E9855-4712-4A10-9F30-31C6409735EA}"/>
              </a:ext>
            </a:extLst>
          </p:cNvPr>
          <p:cNvSpPr txBox="1"/>
          <p:nvPr/>
        </p:nvSpPr>
        <p:spPr>
          <a:xfrm>
            <a:off x="6427541" y="4313007"/>
            <a:ext cx="233717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pharetra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dolor</a:t>
            </a:r>
          </a:p>
        </p:txBody>
      </p:sp>
      <p:cxnSp>
        <p:nvCxnSpPr>
          <p:cNvPr id="86" name="Straight Connector 85">
            <a:extLst>
              <a:ext uri="{FF2B5EF4-FFF2-40B4-BE49-F238E27FC236}">
                <a16:creationId xmlns:a16="http://schemas.microsoft.com/office/drawing/2014/main" id="{830E0FB5-23F1-4B6F-BD01-8939FC39975A}"/>
              </a:ext>
            </a:extLst>
          </p:cNvPr>
          <p:cNvCxnSpPr>
            <a:cxnSpLocks/>
          </p:cNvCxnSpPr>
          <p:nvPr/>
        </p:nvCxnSpPr>
        <p:spPr>
          <a:xfrm>
            <a:off x="6286674" y="3839315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2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>
            <a:extLst>
              <a:ext uri="{FF2B5EF4-FFF2-40B4-BE49-F238E27FC236}">
                <a16:creationId xmlns:a16="http://schemas.microsoft.com/office/drawing/2014/main" id="{6709A8BE-2EB6-4E9B-8308-FE0C2ACAC987}"/>
              </a:ext>
            </a:extLst>
          </p:cNvPr>
          <p:cNvCxnSpPr>
            <a:cxnSpLocks/>
          </p:cNvCxnSpPr>
          <p:nvPr/>
        </p:nvCxnSpPr>
        <p:spPr>
          <a:xfrm>
            <a:off x="6286674" y="425770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2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3651E649-D88A-496F-B310-2DE07B3DE003}"/>
              </a:ext>
            </a:extLst>
          </p:cNvPr>
          <p:cNvCxnSpPr>
            <a:cxnSpLocks/>
          </p:cNvCxnSpPr>
          <p:nvPr/>
        </p:nvCxnSpPr>
        <p:spPr>
          <a:xfrm>
            <a:off x="6286674" y="489153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2"/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9" name="TextBox 88">
            <a:extLst>
              <a:ext uri="{FF2B5EF4-FFF2-40B4-BE49-F238E27FC236}">
                <a16:creationId xmlns:a16="http://schemas.microsoft.com/office/drawing/2014/main" id="{A4581CF3-519D-4B5B-8D59-64A9B57B4D6E}"/>
              </a:ext>
            </a:extLst>
          </p:cNvPr>
          <p:cNvSpPr txBox="1"/>
          <p:nvPr/>
        </p:nvSpPr>
        <p:spPr>
          <a:xfrm>
            <a:off x="7078696" y="4952863"/>
            <a:ext cx="30168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b="1" dirty="0"/>
              <a:t>$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A42592CB-6BC2-433C-A396-1C7F1C07FA1D}"/>
              </a:ext>
            </a:extLst>
          </p:cNvPr>
          <p:cNvGrpSpPr/>
          <p:nvPr/>
        </p:nvGrpSpPr>
        <p:grpSpPr>
          <a:xfrm>
            <a:off x="6286674" y="1394507"/>
            <a:ext cx="2618913" cy="1886972"/>
            <a:chOff x="6286674" y="1394507"/>
            <a:chExt cx="2618913" cy="1886972"/>
          </a:xfrm>
        </p:grpSpPr>
        <p:sp>
          <p:nvSpPr>
            <p:cNvPr id="169" name="Freeform: Shape 168">
              <a:extLst>
                <a:ext uri="{FF2B5EF4-FFF2-40B4-BE49-F238E27FC236}">
                  <a16:creationId xmlns:a16="http://schemas.microsoft.com/office/drawing/2014/main" id="{24325162-59BD-44C3-8B1F-50574B87D33C}"/>
                </a:ext>
              </a:extLst>
            </p:cNvPr>
            <p:cNvSpPr/>
            <p:nvPr/>
          </p:nvSpPr>
          <p:spPr>
            <a:xfrm>
              <a:off x="6286674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0" name="Freeform: Shape 169">
              <a:extLst>
                <a:ext uri="{FF2B5EF4-FFF2-40B4-BE49-F238E27FC236}">
                  <a16:creationId xmlns:a16="http://schemas.microsoft.com/office/drawing/2014/main" id="{273EC985-B96B-433B-A0FB-0945CD05835D}"/>
                </a:ext>
              </a:extLst>
            </p:cNvPr>
            <p:cNvSpPr/>
            <p:nvPr/>
          </p:nvSpPr>
          <p:spPr>
            <a:xfrm>
              <a:off x="6286674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91440" rtlCol="0" anchor="t"/>
            <a:lstStyle/>
            <a:p>
              <a:pPr algn="ctr"/>
              <a:r>
                <a:rPr lang="en-US" sz="2400" b="1" dirty="0"/>
                <a:t>PREMIUM</a:t>
              </a:r>
            </a:p>
          </p:txBody>
        </p:sp>
        <p:sp>
          <p:nvSpPr>
            <p:cNvPr id="171" name="Freeform: Shape 170">
              <a:extLst>
                <a:ext uri="{FF2B5EF4-FFF2-40B4-BE49-F238E27FC236}">
                  <a16:creationId xmlns:a16="http://schemas.microsoft.com/office/drawing/2014/main" id="{FFEEAEC2-F167-42F4-A7B9-009FDA7F46D8}"/>
                </a:ext>
              </a:extLst>
            </p:cNvPr>
            <p:cNvSpPr/>
            <p:nvPr/>
          </p:nvSpPr>
          <p:spPr>
            <a:xfrm>
              <a:off x="6286674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2" name="Freeform 11">
              <a:extLst>
                <a:ext uri="{FF2B5EF4-FFF2-40B4-BE49-F238E27FC236}">
                  <a16:creationId xmlns:a16="http://schemas.microsoft.com/office/drawing/2014/main" id="{FDAFB295-AB5E-4EB4-9A46-03CD8835885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2562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73" name="Group 172">
              <a:extLst>
                <a:ext uri="{FF2B5EF4-FFF2-40B4-BE49-F238E27FC236}">
                  <a16:creationId xmlns:a16="http://schemas.microsoft.com/office/drawing/2014/main" id="{9A875517-472E-4917-ABD8-8263AFB7A087}"/>
                </a:ext>
              </a:extLst>
            </p:cNvPr>
            <p:cNvGrpSpPr/>
            <p:nvPr/>
          </p:nvGrpSpPr>
          <p:grpSpPr>
            <a:xfrm>
              <a:off x="7261249" y="1955390"/>
              <a:ext cx="667512" cy="667512"/>
              <a:chOff x="6473718" y="2885281"/>
              <a:chExt cx="549275" cy="547688"/>
            </a:xfrm>
            <a:solidFill>
              <a:schemeClr val="bg1"/>
            </a:solidFill>
          </p:grpSpPr>
          <p:sp>
            <p:nvSpPr>
              <p:cNvPr id="174" name="Freeform 805">
                <a:extLst>
                  <a:ext uri="{FF2B5EF4-FFF2-40B4-BE49-F238E27FC236}">
                    <a16:creationId xmlns:a16="http://schemas.microsoft.com/office/drawing/2014/main" id="{293DD81B-5014-41B7-87F2-65B5ECDA506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13406" y="2885281"/>
                <a:ext cx="469900" cy="141288"/>
              </a:xfrm>
              <a:custGeom>
                <a:avLst/>
                <a:gdLst>
                  <a:gd name="T0" fmla="*/ 8 w 688"/>
                  <a:gd name="T1" fmla="*/ 206 h 208"/>
                  <a:gd name="T2" fmla="*/ 14 w 688"/>
                  <a:gd name="T3" fmla="*/ 208 h 208"/>
                  <a:gd name="T4" fmla="*/ 25 w 688"/>
                  <a:gd name="T5" fmla="*/ 202 h 208"/>
                  <a:gd name="T6" fmla="*/ 344 w 688"/>
                  <a:gd name="T7" fmla="*/ 24 h 208"/>
                  <a:gd name="T8" fmla="*/ 664 w 688"/>
                  <a:gd name="T9" fmla="*/ 203 h 208"/>
                  <a:gd name="T10" fmla="*/ 674 w 688"/>
                  <a:gd name="T11" fmla="*/ 208 h 208"/>
                  <a:gd name="T12" fmla="*/ 680 w 688"/>
                  <a:gd name="T13" fmla="*/ 206 h 208"/>
                  <a:gd name="T14" fmla="*/ 684 w 688"/>
                  <a:gd name="T15" fmla="*/ 190 h 208"/>
                  <a:gd name="T16" fmla="*/ 344 w 688"/>
                  <a:gd name="T17" fmla="*/ 0 h 208"/>
                  <a:gd name="T18" fmla="*/ 4 w 688"/>
                  <a:gd name="T19" fmla="*/ 190 h 208"/>
                  <a:gd name="T20" fmla="*/ 8 w 688"/>
                  <a:gd name="T21" fmla="*/ 206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688" h="208">
                    <a:moveTo>
                      <a:pt x="8" y="206"/>
                    </a:moveTo>
                    <a:cubicBezTo>
                      <a:pt x="10" y="208"/>
                      <a:pt x="12" y="208"/>
                      <a:pt x="14" y="208"/>
                    </a:cubicBezTo>
                    <a:cubicBezTo>
                      <a:pt x="18" y="208"/>
                      <a:pt x="22" y="206"/>
                      <a:pt x="25" y="202"/>
                    </a:cubicBezTo>
                    <a:cubicBezTo>
                      <a:pt x="94" y="91"/>
                      <a:pt x="213" y="24"/>
                      <a:pt x="344" y="24"/>
                    </a:cubicBezTo>
                    <a:cubicBezTo>
                      <a:pt x="475" y="24"/>
                      <a:pt x="595" y="91"/>
                      <a:pt x="664" y="203"/>
                    </a:cubicBezTo>
                    <a:cubicBezTo>
                      <a:pt x="666" y="206"/>
                      <a:pt x="670" y="208"/>
                      <a:pt x="674" y="208"/>
                    </a:cubicBezTo>
                    <a:cubicBezTo>
                      <a:pt x="676" y="208"/>
                      <a:pt x="678" y="208"/>
                      <a:pt x="680" y="206"/>
                    </a:cubicBezTo>
                    <a:cubicBezTo>
                      <a:pt x="686" y="203"/>
                      <a:pt x="688" y="195"/>
                      <a:pt x="684" y="190"/>
                    </a:cubicBezTo>
                    <a:cubicBezTo>
                      <a:pt x="611" y="71"/>
                      <a:pt x="484" y="0"/>
                      <a:pt x="344" y="0"/>
                    </a:cubicBezTo>
                    <a:cubicBezTo>
                      <a:pt x="205" y="0"/>
                      <a:pt x="78" y="71"/>
                      <a:pt x="4" y="190"/>
                    </a:cubicBezTo>
                    <a:cubicBezTo>
                      <a:pt x="0" y="195"/>
                      <a:pt x="2" y="203"/>
                      <a:pt x="8" y="20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5" name="Freeform 806">
                <a:extLst>
                  <a:ext uri="{FF2B5EF4-FFF2-40B4-BE49-F238E27FC236}">
                    <a16:creationId xmlns:a16="http://schemas.microsoft.com/office/drawing/2014/main" id="{6AD50F52-B90A-4DBD-B809-264CCDF120A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473718" y="3115469"/>
                <a:ext cx="69850" cy="209550"/>
              </a:xfrm>
              <a:custGeom>
                <a:avLst/>
                <a:gdLst>
                  <a:gd name="T0" fmla="*/ 24 w 101"/>
                  <a:gd name="T1" fmla="*/ 64 h 306"/>
                  <a:gd name="T2" fmla="*/ 28 w 101"/>
                  <a:gd name="T3" fmla="*/ 14 h 306"/>
                  <a:gd name="T4" fmla="*/ 17 w 101"/>
                  <a:gd name="T5" fmla="*/ 1 h 306"/>
                  <a:gd name="T6" fmla="*/ 4 w 101"/>
                  <a:gd name="T7" fmla="*/ 11 h 306"/>
                  <a:gd name="T8" fmla="*/ 0 w 101"/>
                  <a:gd name="T9" fmla="*/ 64 h 306"/>
                  <a:gd name="T10" fmla="*/ 78 w 101"/>
                  <a:gd name="T11" fmla="*/ 301 h 306"/>
                  <a:gd name="T12" fmla="*/ 87 w 101"/>
                  <a:gd name="T13" fmla="*/ 306 h 306"/>
                  <a:gd name="T14" fmla="*/ 95 w 101"/>
                  <a:gd name="T15" fmla="*/ 304 h 306"/>
                  <a:gd name="T16" fmla="*/ 97 w 101"/>
                  <a:gd name="T17" fmla="*/ 287 h 306"/>
                  <a:gd name="T18" fmla="*/ 24 w 101"/>
                  <a:gd name="T19" fmla="*/ 64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306">
                    <a:moveTo>
                      <a:pt x="24" y="64"/>
                    </a:moveTo>
                    <a:cubicBezTo>
                      <a:pt x="24" y="48"/>
                      <a:pt x="25" y="31"/>
                      <a:pt x="28" y="14"/>
                    </a:cubicBezTo>
                    <a:cubicBezTo>
                      <a:pt x="29" y="8"/>
                      <a:pt x="24" y="2"/>
                      <a:pt x="17" y="1"/>
                    </a:cubicBezTo>
                    <a:cubicBezTo>
                      <a:pt x="11" y="0"/>
                      <a:pt x="5" y="4"/>
                      <a:pt x="4" y="11"/>
                    </a:cubicBezTo>
                    <a:cubicBezTo>
                      <a:pt x="1" y="29"/>
                      <a:pt x="0" y="46"/>
                      <a:pt x="0" y="64"/>
                    </a:cubicBezTo>
                    <a:cubicBezTo>
                      <a:pt x="0" y="150"/>
                      <a:pt x="27" y="232"/>
                      <a:pt x="78" y="301"/>
                    </a:cubicBezTo>
                    <a:cubicBezTo>
                      <a:pt x="80" y="304"/>
                      <a:pt x="84" y="306"/>
                      <a:pt x="87" y="306"/>
                    </a:cubicBezTo>
                    <a:cubicBezTo>
                      <a:pt x="90" y="306"/>
                      <a:pt x="92" y="305"/>
                      <a:pt x="95" y="304"/>
                    </a:cubicBezTo>
                    <a:cubicBezTo>
                      <a:pt x="100" y="300"/>
                      <a:pt x="101" y="292"/>
                      <a:pt x="97" y="287"/>
                    </a:cubicBezTo>
                    <a:cubicBezTo>
                      <a:pt x="50" y="222"/>
                      <a:pt x="24" y="145"/>
                      <a:pt x="24" y="64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6" name="Freeform 807">
                <a:extLst>
                  <a:ext uri="{FF2B5EF4-FFF2-40B4-BE49-F238E27FC236}">
                    <a16:creationId xmlns:a16="http://schemas.microsoft.com/office/drawing/2014/main" id="{0D32ADAD-E55E-45ED-B622-146BE49522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605481" y="3378994"/>
                <a:ext cx="285750" cy="53975"/>
              </a:xfrm>
              <a:custGeom>
                <a:avLst/>
                <a:gdLst>
                  <a:gd name="T0" fmla="*/ 398 w 418"/>
                  <a:gd name="T1" fmla="*/ 3 h 78"/>
                  <a:gd name="T2" fmla="*/ 209 w 418"/>
                  <a:gd name="T3" fmla="*/ 54 h 78"/>
                  <a:gd name="T4" fmla="*/ 20 w 418"/>
                  <a:gd name="T5" fmla="*/ 3 h 78"/>
                  <a:gd name="T6" fmla="*/ 3 w 418"/>
                  <a:gd name="T7" fmla="*/ 7 h 78"/>
                  <a:gd name="T8" fmla="*/ 8 w 418"/>
                  <a:gd name="T9" fmla="*/ 24 h 78"/>
                  <a:gd name="T10" fmla="*/ 209 w 418"/>
                  <a:gd name="T11" fmla="*/ 78 h 78"/>
                  <a:gd name="T12" fmla="*/ 410 w 418"/>
                  <a:gd name="T13" fmla="*/ 24 h 78"/>
                  <a:gd name="T14" fmla="*/ 415 w 418"/>
                  <a:gd name="T15" fmla="*/ 7 h 78"/>
                  <a:gd name="T16" fmla="*/ 398 w 418"/>
                  <a:gd name="T17" fmla="*/ 3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8" h="78">
                    <a:moveTo>
                      <a:pt x="398" y="3"/>
                    </a:moveTo>
                    <a:cubicBezTo>
                      <a:pt x="341" y="36"/>
                      <a:pt x="276" y="54"/>
                      <a:pt x="209" y="54"/>
                    </a:cubicBezTo>
                    <a:cubicBezTo>
                      <a:pt x="143" y="54"/>
                      <a:pt x="77" y="36"/>
                      <a:pt x="20" y="3"/>
                    </a:cubicBezTo>
                    <a:cubicBezTo>
                      <a:pt x="14" y="0"/>
                      <a:pt x="7" y="2"/>
                      <a:pt x="3" y="7"/>
                    </a:cubicBezTo>
                    <a:cubicBezTo>
                      <a:pt x="0" y="13"/>
                      <a:pt x="2" y="21"/>
                      <a:pt x="8" y="24"/>
                    </a:cubicBezTo>
                    <a:cubicBezTo>
                      <a:pt x="69" y="59"/>
                      <a:pt x="138" y="78"/>
                      <a:pt x="209" y="78"/>
                    </a:cubicBezTo>
                    <a:cubicBezTo>
                      <a:pt x="280" y="78"/>
                      <a:pt x="350" y="59"/>
                      <a:pt x="410" y="24"/>
                    </a:cubicBezTo>
                    <a:cubicBezTo>
                      <a:pt x="416" y="21"/>
                      <a:pt x="418" y="13"/>
                      <a:pt x="415" y="7"/>
                    </a:cubicBezTo>
                    <a:cubicBezTo>
                      <a:pt x="411" y="2"/>
                      <a:pt x="404" y="0"/>
                      <a:pt x="398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7" name="Freeform 808">
                <a:extLst>
                  <a:ext uri="{FF2B5EF4-FFF2-40B4-BE49-F238E27FC236}">
                    <a16:creationId xmlns:a16="http://schemas.microsoft.com/office/drawing/2014/main" id="{CC8500BB-21E2-4031-AE03-3D1DE5B69A4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953143" y="3115469"/>
                <a:ext cx="69850" cy="209550"/>
              </a:xfrm>
              <a:custGeom>
                <a:avLst/>
                <a:gdLst>
                  <a:gd name="T0" fmla="*/ 98 w 101"/>
                  <a:gd name="T1" fmla="*/ 11 h 306"/>
                  <a:gd name="T2" fmla="*/ 84 w 101"/>
                  <a:gd name="T3" fmla="*/ 1 h 306"/>
                  <a:gd name="T4" fmla="*/ 74 w 101"/>
                  <a:gd name="T5" fmla="*/ 14 h 306"/>
                  <a:gd name="T6" fmla="*/ 77 w 101"/>
                  <a:gd name="T7" fmla="*/ 64 h 306"/>
                  <a:gd name="T8" fmla="*/ 4 w 101"/>
                  <a:gd name="T9" fmla="*/ 287 h 306"/>
                  <a:gd name="T10" fmla="*/ 7 w 101"/>
                  <a:gd name="T11" fmla="*/ 304 h 306"/>
                  <a:gd name="T12" fmla="*/ 14 w 101"/>
                  <a:gd name="T13" fmla="*/ 306 h 306"/>
                  <a:gd name="T14" fmla="*/ 24 w 101"/>
                  <a:gd name="T15" fmla="*/ 301 h 306"/>
                  <a:gd name="T16" fmla="*/ 101 w 101"/>
                  <a:gd name="T17" fmla="*/ 64 h 306"/>
                  <a:gd name="T18" fmla="*/ 98 w 101"/>
                  <a:gd name="T19" fmla="*/ 11 h 3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01" h="306">
                    <a:moveTo>
                      <a:pt x="98" y="11"/>
                    </a:moveTo>
                    <a:cubicBezTo>
                      <a:pt x="97" y="4"/>
                      <a:pt x="91" y="0"/>
                      <a:pt x="84" y="1"/>
                    </a:cubicBezTo>
                    <a:cubicBezTo>
                      <a:pt x="77" y="2"/>
                      <a:pt x="73" y="8"/>
                      <a:pt x="74" y="14"/>
                    </a:cubicBezTo>
                    <a:cubicBezTo>
                      <a:pt x="76" y="31"/>
                      <a:pt x="77" y="48"/>
                      <a:pt x="77" y="64"/>
                    </a:cubicBezTo>
                    <a:cubicBezTo>
                      <a:pt x="77" y="145"/>
                      <a:pt x="52" y="222"/>
                      <a:pt x="4" y="287"/>
                    </a:cubicBezTo>
                    <a:cubicBezTo>
                      <a:pt x="0" y="292"/>
                      <a:pt x="1" y="300"/>
                      <a:pt x="7" y="304"/>
                    </a:cubicBezTo>
                    <a:cubicBezTo>
                      <a:pt x="9" y="305"/>
                      <a:pt x="11" y="306"/>
                      <a:pt x="14" y="306"/>
                    </a:cubicBezTo>
                    <a:cubicBezTo>
                      <a:pt x="18" y="306"/>
                      <a:pt x="21" y="304"/>
                      <a:pt x="24" y="301"/>
                    </a:cubicBezTo>
                    <a:cubicBezTo>
                      <a:pt x="74" y="232"/>
                      <a:pt x="101" y="150"/>
                      <a:pt x="101" y="64"/>
                    </a:cubicBezTo>
                    <a:cubicBezTo>
                      <a:pt x="101" y="47"/>
                      <a:pt x="100" y="29"/>
                      <a:pt x="98" y="11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8" name="Freeform 809">
                <a:extLst>
                  <a:ext uri="{FF2B5EF4-FFF2-40B4-BE49-F238E27FC236}">
                    <a16:creationId xmlns:a16="http://schemas.microsoft.com/office/drawing/2014/main" id="{CD818B2A-69D6-42D1-9242-8CCE18D96B37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524518" y="2961481"/>
                <a:ext cx="447675" cy="374650"/>
              </a:xfrm>
              <a:custGeom>
                <a:avLst/>
                <a:gdLst>
                  <a:gd name="T0" fmla="*/ 533 w 652"/>
                  <a:gd name="T1" fmla="*/ 523 h 547"/>
                  <a:gd name="T2" fmla="*/ 119 w 652"/>
                  <a:gd name="T3" fmla="*/ 523 h 547"/>
                  <a:gd name="T4" fmla="*/ 33 w 652"/>
                  <a:gd name="T5" fmla="*/ 217 h 547"/>
                  <a:gd name="T6" fmla="*/ 178 w 652"/>
                  <a:gd name="T7" fmla="*/ 301 h 547"/>
                  <a:gd name="T8" fmla="*/ 187 w 652"/>
                  <a:gd name="T9" fmla="*/ 302 h 547"/>
                  <a:gd name="T10" fmla="*/ 195 w 652"/>
                  <a:gd name="T11" fmla="*/ 296 h 547"/>
                  <a:gd name="T12" fmla="*/ 326 w 652"/>
                  <a:gd name="T13" fmla="*/ 40 h 547"/>
                  <a:gd name="T14" fmla="*/ 458 w 652"/>
                  <a:gd name="T15" fmla="*/ 296 h 547"/>
                  <a:gd name="T16" fmla="*/ 465 w 652"/>
                  <a:gd name="T17" fmla="*/ 302 h 547"/>
                  <a:gd name="T18" fmla="*/ 474 w 652"/>
                  <a:gd name="T19" fmla="*/ 301 h 547"/>
                  <a:gd name="T20" fmla="*/ 619 w 652"/>
                  <a:gd name="T21" fmla="*/ 217 h 547"/>
                  <a:gd name="T22" fmla="*/ 533 w 652"/>
                  <a:gd name="T23" fmla="*/ 523 h 547"/>
                  <a:gd name="T24" fmla="*/ 152 w 652"/>
                  <a:gd name="T25" fmla="*/ 125 h 547"/>
                  <a:gd name="T26" fmla="*/ 215 w 652"/>
                  <a:gd name="T27" fmla="*/ 203 h 547"/>
                  <a:gd name="T28" fmla="*/ 179 w 652"/>
                  <a:gd name="T29" fmla="*/ 273 h 547"/>
                  <a:gd name="T30" fmla="*/ 120 w 652"/>
                  <a:gd name="T31" fmla="*/ 240 h 547"/>
                  <a:gd name="T32" fmla="*/ 152 w 652"/>
                  <a:gd name="T33" fmla="*/ 125 h 547"/>
                  <a:gd name="T34" fmla="*/ 500 w 652"/>
                  <a:gd name="T35" fmla="*/ 125 h 547"/>
                  <a:gd name="T36" fmla="*/ 532 w 652"/>
                  <a:gd name="T37" fmla="*/ 239 h 547"/>
                  <a:gd name="T38" fmla="*/ 473 w 652"/>
                  <a:gd name="T39" fmla="*/ 273 h 547"/>
                  <a:gd name="T40" fmla="*/ 437 w 652"/>
                  <a:gd name="T41" fmla="*/ 203 h 547"/>
                  <a:gd name="T42" fmla="*/ 500 w 652"/>
                  <a:gd name="T43" fmla="*/ 125 h 547"/>
                  <a:gd name="T44" fmla="*/ 646 w 652"/>
                  <a:gd name="T45" fmla="*/ 182 h 547"/>
                  <a:gd name="T46" fmla="*/ 633 w 652"/>
                  <a:gd name="T47" fmla="*/ 181 h 547"/>
                  <a:gd name="T48" fmla="*/ 554 w 652"/>
                  <a:gd name="T49" fmla="*/ 227 h 547"/>
                  <a:gd name="T50" fmla="*/ 517 w 652"/>
                  <a:gd name="T51" fmla="*/ 96 h 547"/>
                  <a:gd name="T52" fmla="*/ 508 w 652"/>
                  <a:gd name="T53" fmla="*/ 87 h 547"/>
                  <a:gd name="T54" fmla="*/ 496 w 652"/>
                  <a:gd name="T55" fmla="*/ 92 h 547"/>
                  <a:gd name="T56" fmla="*/ 425 w 652"/>
                  <a:gd name="T57" fmla="*/ 179 h 547"/>
                  <a:gd name="T58" fmla="*/ 337 w 652"/>
                  <a:gd name="T59" fmla="*/ 8 h 547"/>
                  <a:gd name="T60" fmla="*/ 315 w 652"/>
                  <a:gd name="T61" fmla="*/ 8 h 547"/>
                  <a:gd name="T62" fmla="*/ 227 w 652"/>
                  <a:gd name="T63" fmla="*/ 179 h 547"/>
                  <a:gd name="T64" fmla="*/ 156 w 652"/>
                  <a:gd name="T65" fmla="*/ 92 h 547"/>
                  <a:gd name="T66" fmla="*/ 145 w 652"/>
                  <a:gd name="T67" fmla="*/ 87 h 547"/>
                  <a:gd name="T68" fmla="*/ 135 w 652"/>
                  <a:gd name="T69" fmla="*/ 96 h 547"/>
                  <a:gd name="T70" fmla="*/ 99 w 652"/>
                  <a:gd name="T71" fmla="*/ 227 h 547"/>
                  <a:gd name="T72" fmla="*/ 19 w 652"/>
                  <a:gd name="T73" fmla="*/ 181 h 547"/>
                  <a:gd name="T74" fmla="*/ 6 w 652"/>
                  <a:gd name="T75" fmla="*/ 182 h 547"/>
                  <a:gd name="T76" fmla="*/ 2 w 652"/>
                  <a:gd name="T77" fmla="*/ 195 h 547"/>
                  <a:gd name="T78" fmla="*/ 98 w 652"/>
                  <a:gd name="T79" fmla="*/ 538 h 547"/>
                  <a:gd name="T80" fmla="*/ 110 w 652"/>
                  <a:gd name="T81" fmla="*/ 547 h 547"/>
                  <a:gd name="T82" fmla="*/ 542 w 652"/>
                  <a:gd name="T83" fmla="*/ 547 h 547"/>
                  <a:gd name="T84" fmla="*/ 554 w 652"/>
                  <a:gd name="T85" fmla="*/ 538 h 547"/>
                  <a:gd name="T86" fmla="*/ 650 w 652"/>
                  <a:gd name="T87" fmla="*/ 195 h 547"/>
                  <a:gd name="T88" fmla="*/ 646 w 652"/>
                  <a:gd name="T89" fmla="*/ 182 h 5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652" h="547">
                    <a:moveTo>
                      <a:pt x="533" y="523"/>
                    </a:moveTo>
                    <a:lnTo>
                      <a:pt x="119" y="523"/>
                    </a:lnTo>
                    <a:lnTo>
                      <a:pt x="33" y="217"/>
                    </a:lnTo>
                    <a:lnTo>
                      <a:pt x="178" y="301"/>
                    </a:lnTo>
                    <a:cubicBezTo>
                      <a:pt x="181" y="302"/>
                      <a:pt x="184" y="303"/>
                      <a:pt x="187" y="302"/>
                    </a:cubicBezTo>
                    <a:cubicBezTo>
                      <a:pt x="190" y="301"/>
                      <a:pt x="193" y="299"/>
                      <a:pt x="195" y="296"/>
                    </a:cubicBezTo>
                    <a:lnTo>
                      <a:pt x="326" y="40"/>
                    </a:lnTo>
                    <a:lnTo>
                      <a:pt x="458" y="296"/>
                    </a:lnTo>
                    <a:cubicBezTo>
                      <a:pt x="459" y="299"/>
                      <a:pt x="462" y="301"/>
                      <a:pt x="465" y="302"/>
                    </a:cubicBezTo>
                    <a:cubicBezTo>
                      <a:pt x="468" y="303"/>
                      <a:pt x="472" y="302"/>
                      <a:pt x="474" y="301"/>
                    </a:cubicBezTo>
                    <a:lnTo>
                      <a:pt x="619" y="217"/>
                    </a:lnTo>
                    <a:lnTo>
                      <a:pt x="533" y="523"/>
                    </a:lnTo>
                    <a:close/>
                    <a:moveTo>
                      <a:pt x="152" y="125"/>
                    </a:moveTo>
                    <a:lnTo>
                      <a:pt x="215" y="203"/>
                    </a:lnTo>
                    <a:lnTo>
                      <a:pt x="179" y="273"/>
                    </a:lnTo>
                    <a:lnTo>
                      <a:pt x="120" y="240"/>
                    </a:lnTo>
                    <a:lnTo>
                      <a:pt x="152" y="125"/>
                    </a:lnTo>
                    <a:close/>
                    <a:moveTo>
                      <a:pt x="500" y="125"/>
                    </a:moveTo>
                    <a:lnTo>
                      <a:pt x="532" y="239"/>
                    </a:lnTo>
                    <a:lnTo>
                      <a:pt x="473" y="273"/>
                    </a:lnTo>
                    <a:lnTo>
                      <a:pt x="437" y="203"/>
                    </a:lnTo>
                    <a:lnTo>
                      <a:pt x="500" y="125"/>
                    </a:lnTo>
                    <a:close/>
                    <a:moveTo>
                      <a:pt x="646" y="182"/>
                    </a:moveTo>
                    <a:cubicBezTo>
                      <a:pt x="642" y="179"/>
                      <a:pt x="637" y="179"/>
                      <a:pt x="633" y="181"/>
                    </a:cubicBezTo>
                    <a:lnTo>
                      <a:pt x="554" y="227"/>
                    </a:lnTo>
                    <a:lnTo>
                      <a:pt x="517" y="96"/>
                    </a:lnTo>
                    <a:cubicBezTo>
                      <a:pt x="516" y="92"/>
                      <a:pt x="512" y="88"/>
                      <a:pt x="508" y="87"/>
                    </a:cubicBezTo>
                    <a:cubicBezTo>
                      <a:pt x="503" y="86"/>
                      <a:pt x="499" y="88"/>
                      <a:pt x="496" y="92"/>
                    </a:cubicBezTo>
                    <a:lnTo>
                      <a:pt x="425" y="179"/>
                    </a:lnTo>
                    <a:lnTo>
                      <a:pt x="337" y="8"/>
                    </a:lnTo>
                    <a:cubicBezTo>
                      <a:pt x="333" y="0"/>
                      <a:pt x="319" y="0"/>
                      <a:pt x="315" y="8"/>
                    </a:cubicBezTo>
                    <a:lnTo>
                      <a:pt x="227" y="179"/>
                    </a:lnTo>
                    <a:lnTo>
                      <a:pt x="156" y="92"/>
                    </a:lnTo>
                    <a:cubicBezTo>
                      <a:pt x="154" y="88"/>
                      <a:pt x="149" y="86"/>
                      <a:pt x="145" y="87"/>
                    </a:cubicBezTo>
                    <a:cubicBezTo>
                      <a:pt x="140" y="88"/>
                      <a:pt x="137" y="92"/>
                      <a:pt x="135" y="96"/>
                    </a:cubicBezTo>
                    <a:lnTo>
                      <a:pt x="99" y="227"/>
                    </a:lnTo>
                    <a:lnTo>
                      <a:pt x="19" y="181"/>
                    </a:lnTo>
                    <a:cubicBezTo>
                      <a:pt x="15" y="179"/>
                      <a:pt x="10" y="179"/>
                      <a:pt x="6" y="182"/>
                    </a:cubicBezTo>
                    <a:cubicBezTo>
                      <a:pt x="2" y="185"/>
                      <a:pt x="0" y="190"/>
                      <a:pt x="2" y="195"/>
                    </a:cubicBezTo>
                    <a:lnTo>
                      <a:pt x="98" y="538"/>
                    </a:lnTo>
                    <a:cubicBezTo>
                      <a:pt x="100" y="543"/>
                      <a:pt x="104" y="547"/>
                      <a:pt x="110" y="547"/>
                    </a:cubicBezTo>
                    <a:lnTo>
                      <a:pt x="542" y="547"/>
                    </a:lnTo>
                    <a:cubicBezTo>
                      <a:pt x="548" y="547"/>
                      <a:pt x="553" y="543"/>
                      <a:pt x="554" y="538"/>
                    </a:cubicBezTo>
                    <a:lnTo>
                      <a:pt x="650" y="195"/>
                    </a:lnTo>
                    <a:cubicBezTo>
                      <a:pt x="652" y="190"/>
                      <a:pt x="650" y="185"/>
                      <a:pt x="646" y="182"/>
                    </a:cubicBezTo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79" name="Freeform 810">
                <a:extLst>
                  <a:ext uri="{FF2B5EF4-FFF2-40B4-BE49-F238E27FC236}">
                    <a16:creationId xmlns:a16="http://schemas.microsoft.com/office/drawing/2014/main" id="{AE8C8E36-B514-479F-A144-D5E5B6CC89F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6692793" y="3102769"/>
                <a:ext cx="111125" cy="184150"/>
              </a:xfrm>
              <a:custGeom>
                <a:avLst/>
                <a:gdLst>
                  <a:gd name="T0" fmla="*/ 82 w 164"/>
                  <a:gd name="T1" fmla="*/ 231 h 268"/>
                  <a:gd name="T2" fmla="*/ 27 w 164"/>
                  <a:gd name="T3" fmla="*/ 134 h 268"/>
                  <a:gd name="T4" fmla="*/ 82 w 164"/>
                  <a:gd name="T5" fmla="*/ 38 h 268"/>
                  <a:gd name="T6" fmla="*/ 137 w 164"/>
                  <a:gd name="T7" fmla="*/ 134 h 268"/>
                  <a:gd name="T8" fmla="*/ 82 w 164"/>
                  <a:gd name="T9" fmla="*/ 231 h 268"/>
                  <a:gd name="T10" fmla="*/ 93 w 164"/>
                  <a:gd name="T11" fmla="*/ 7 h 268"/>
                  <a:gd name="T12" fmla="*/ 72 w 164"/>
                  <a:gd name="T13" fmla="*/ 7 h 268"/>
                  <a:gd name="T14" fmla="*/ 2 w 164"/>
                  <a:gd name="T15" fmla="*/ 128 h 268"/>
                  <a:gd name="T16" fmla="*/ 2 w 164"/>
                  <a:gd name="T17" fmla="*/ 141 h 268"/>
                  <a:gd name="T18" fmla="*/ 72 w 164"/>
                  <a:gd name="T19" fmla="*/ 262 h 268"/>
                  <a:gd name="T20" fmla="*/ 82 w 164"/>
                  <a:gd name="T21" fmla="*/ 268 h 268"/>
                  <a:gd name="T22" fmla="*/ 93 w 164"/>
                  <a:gd name="T23" fmla="*/ 262 h 268"/>
                  <a:gd name="T24" fmla="*/ 162 w 164"/>
                  <a:gd name="T25" fmla="*/ 141 h 268"/>
                  <a:gd name="T26" fmla="*/ 162 w 164"/>
                  <a:gd name="T27" fmla="*/ 128 h 268"/>
                  <a:gd name="T28" fmla="*/ 93 w 164"/>
                  <a:gd name="T29" fmla="*/ 7 h 2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164" h="268">
                    <a:moveTo>
                      <a:pt x="82" y="231"/>
                    </a:moveTo>
                    <a:lnTo>
                      <a:pt x="27" y="134"/>
                    </a:lnTo>
                    <a:lnTo>
                      <a:pt x="82" y="38"/>
                    </a:lnTo>
                    <a:lnTo>
                      <a:pt x="137" y="134"/>
                    </a:lnTo>
                    <a:lnTo>
                      <a:pt x="82" y="231"/>
                    </a:lnTo>
                    <a:close/>
                    <a:moveTo>
                      <a:pt x="93" y="7"/>
                    </a:moveTo>
                    <a:cubicBezTo>
                      <a:pt x="88" y="0"/>
                      <a:pt x="76" y="0"/>
                      <a:pt x="72" y="7"/>
                    </a:cubicBezTo>
                    <a:lnTo>
                      <a:pt x="2" y="128"/>
                    </a:lnTo>
                    <a:cubicBezTo>
                      <a:pt x="0" y="132"/>
                      <a:pt x="0" y="137"/>
                      <a:pt x="2" y="141"/>
                    </a:cubicBezTo>
                    <a:lnTo>
                      <a:pt x="72" y="262"/>
                    </a:lnTo>
                    <a:cubicBezTo>
                      <a:pt x="74" y="266"/>
                      <a:pt x="78" y="268"/>
                      <a:pt x="82" y="268"/>
                    </a:cubicBezTo>
                    <a:cubicBezTo>
                      <a:pt x="86" y="268"/>
                      <a:pt x="90" y="266"/>
                      <a:pt x="93" y="262"/>
                    </a:cubicBezTo>
                    <a:lnTo>
                      <a:pt x="162" y="141"/>
                    </a:lnTo>
                    <a:cubicBezTo>
                      <a:pt x="164" y="137"/>
                      <a:pt x="164" y="132"/>
                      <a:pt x="162" y="128"/>
                    </a:cubicBezTo>
                    <a:lnTo>
                      <a:pt x="93" y="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38" name="TextBox 237">
            <a:extLst>
              <a:ext uri="{FF2B5EF4-FFF2-40B4-BE49-F238E27FC236}">
                <a16:creationId xmlns:a16="http://schemas.microsoft.com/office/drawing/2014/main" id="{74BF09A0-6330-4412-8FE1-8863DC76F63D}"/>
              </a:ext>
            </a:extLst>
          </p:cNvPr>
          <p:cNvSpPr txBox="1"/>
          <p:nvPr/>
        </p:nvSpPr>
        <p:spPr>
          <a:xfrm>
            <a:off x="7801406" y="5089614"/>
            <a:ext cx="91993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/month</a:t>
            </a:r>
          </a:p>
        </p:txBody>
      </p:sp>
      <p:sp>
        <p:nvSpPr>
          <p:cNvPr id="99" name="Rectangle: Rounded Corners 98">
            <a:extLst>
              <a:ext uri="{FF2B5EF4-FFF2-40B4-BE49-F238E27FC236}">
                <a16:creationId xmlns:a16="http://schemas.microsoft.com/office/drawing/2014/main" id="{91B82AEC-C8A0-4A22-9349-39B17D9ACE46}"/>
              </a:ext>
            </a:extLst>
          </p:cNvPr>
          <p:cNvSpPr/>
          <p:nvPr/>
        </p:nvSpPr>
        <p:spPr>
          <a:xfrm>
            <a:off x="9251931" y="1440115"/>
            <a:ext cx="2562381" cy="4134553"/>
          </a:xfrm>
          <a:prstGeom prst="roundRect">
            <a:avLst>
              <a:gd name="adj" fmla="val 4802"/>
            </a:avLst>
          </a:prstGeom>
          <a:solidFill>
            <a:schemeClr val="accent6"/>
          </a:solidFill>
          <a:ln>
            <a:noFill/>
          </a:ln>
          <a:effectLst>
            <a:outerShdw blurRad="177800" sx="106000" sy="106000" algn="c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Freeform: Shape 100">
            <a:extLst>
              <a:ext uri="{FF2B5EF4-FFF2-40B4-BE49-F238E27FC236}">
                <a16:creationId xmlns:a16="http://schemas.microsoft.com/office/drawing/2014/main" id="{86EBB0BC-3828-4E02-A8BF-DAA37C8151EC}"/>
              </a:ext>
            </a:extLst>
          </p:cNvPr>
          <p:cNvSpPr/>
          <p:nvPr/>
        </p:nvSpPr>
        <p:spPr>
          <a:xfrm>
            <a:off x="9224790" y="2872057"/>
            <a:ext cx="2618913" cy="2748221"/>
          </a:xfrm>
          <a:custGeom>
            <a:avLst/>
            <a:gdLst>
              <a:gd name="connsiteX0" fmla="*/ 54288 w 2618913"/>
              <a:gd name="connsiteY0" fmla="*/ 386 h 2748221"/>
              <a:gd name="connsiteX1" fmla="*/ 103106 w 2618913"/>
              <a:gd name="connsiteY1" fmla="*/ 3421 h 2748221"/>
              <a:gd name="connsiteX2" fmla="*/ 232387 w 2618913"/>
              <a:gd name="connsiteY2" fmla="*/ 22301 h 2748221"/>
              <a:gd name="connsiteX3" fmla="*/ 391296 w 2618913"/>
              <a:gd name="connsiteY3" fmla="*/ 70851 h 2748221"/>
              <a:gd name="connsiteX4" fmla="*/ 574445 w 2618913"/>
              <a:gd name="connsiteY4" fmla="*/ 149069 h 2748221"/>
              <a:gd name="connsiteX5" fmla="*/ 780937 w 2618913"/>
              <a:gd name="connsiteY5" fmla="*/ 246168 h 2748221"/>
              <a:gd name="connsiteX6" fmla="*/ 895854 w 2618913"/>
              <a:gd name="connsiteY6" fmla="*/ 295617 h 2748221"/>
              <a:gd name="connsiteX7" fmla="*/ 1017954 w 2618913"/>
              <a:gd name="connsiteY7" fmla="*/ 341469 h 2748221"/>
              <a:gd name="connsiteX8" fmla="*/ 1288189 w 2618913"/>
              <a:gd name="connsiteY8" fmla="*/ 403504 h 2748221"/>
              <a:gd name="connsiteX9" fmla="*/ 1575481 w 2618913"/>
              <a:gd name="connsiteY9" fmla="*/ 392716 h 2748221"/>
              <a:gd name="connsiteX10" fmla="*/ 1644611 w 2618913"/>
              <a:gd name="connsiteY10" fmla="*/ 376532 h 2748221"/>
              <a:gd name="connsiteX11" fmla="*/ 1704763 w 2618913"/>
              <a:gd name="connsiteY11" fmla="*/ 358551 h 2748221"/>
              <a:gd name="connsiteX12" fmla="*/ 1821476 w 2618913"/>
              <a:gd name="connsiteY12" fmla="*/ 323488 h 2748221"/>
              <a:gd name="connsiteX13" fmla="*/ 2040537 w 2618913"/>
              <a:gd name="connsiteY13" fmla="*/ 254260 h 2748221"/>
              <a:gd name="connsiteX14" fmla="*/ 2231766 w 2618913"/>
              <a:gd name="connsiteY14" fmla="*/ 195821 h 2748221"/>
              <a:gd name="connsiteX15" fmla="*/ 2392470 w 2618913"/>
              <a:gd name="connsiteY15" fmla="*/ 165252 h 2748221"/>
              <a:gd name="connsiteX16" fmla="*/ 2520854 w 2618913"/>
              <a:gd name="connsiteY16" fmla="*/ 168849 h 2748221"/>
              <a:gd name="connsiteX17" fmla="*/ 2606144 w 2618913"/>
              <a:gd name="connsiteY17" fmla="*/ 183234 h 2748221"/>
              <a:gd name="connsiteX18" fmla="*/ 2618913 w 2618913"/>
              <a:gd name="connsiteY18" fmla="*/ 185956 h 2748221"/>
              <a:gd name="connsiteX19" fmla="*/ 2618913 w 2618913"/>
              <a:gd name="connsiteY19" fmla="*/ 2622461 h 2748221"/>
              <a:gd name="connsiteX20" fmla="*/ 2493153 w 2618913"/>
              <a:gd name="connsiteY20" fmla="*/ 2748221 h 2748221"/>
              <a:gd name="connsiteX21" fmla="*/ 125760 w 2618913"/>
              <a:gd name="connsiteY21" fmla="*/ 2748221 h 2748221"/>
              <a:gd name="connsiteX22" fmla="*/ 0 w 2618913"/>
              <a:gd name="connsiteY22" fmla="*/ 2622461 h 2748221"/>
              <a:gd name="connsiteX23" fmla="*/ 0 w 2618913"/>
              <a:gd name="connsiteY23" fmla="*/ 1049 h 2748221"/>
              <a:gd name="connsiteX24" fmla="*/ 16918 w 2618913"/>
              <a:gd name="connsiteY24" fmla="*/ 724 h 2748221"/>
              <a:gd name="connsiteX25" fmla="*/ 54288 w 2618913"/>
              <a:gd name="connsiteY25" fmla="*/ 386 h 2748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2618913" h="2748221">
                <a:moveTo>
                  <a:pt x="54288" y="386"/>
                </a:moveTo>
                <a:cubicBezTo>
                  <a:pt x="68765" y="949"/>
                  <a:pt x="85150" y="2073"/>
                  <a:pt x="103106" y="3421"/>
                </a:cubicBezTo>
                <a:cubicBezTo>
                  <a:pt x="139915" y="6118"/>
                  <a:pt x="183907" y="11512"/>
                  <a:pt x="232387" y="22301"/>
                </a:cubicBezTo>
                <a:cubicBezTo>
                  <a:pt x="280868" y="33989"/>
                  <a:pt x="333838" y="49273"/>
                  <a:pt x="391296" y="70851"/>
                </a:cubicBezTo>
                <a:cubicBezTo>
                  <a:pt x="448755" y="92428"/>
                  <a:pt x="508907" y="118501"/>
                  <a:pt x="574445" y="149069"/>
                </a:cubicBezTo>
                <a:cubicBezTo>
                  <a:pt x="639086" y="178738"/>
                  <a:pt x="707318" y="212903"/>
                  <a:pt x="780937" y="246168"/>
                </a:cubicBezTo>
                <a:cubicBezTo>
                  <a:pt x="817746" y="263250"/>
                  <a:pt x="856351" y="279434"/>
                  <a:pt x="895854" y="295617"/>
                </a:cubicBezTo>
                <a:cubicBezTo>
                  <a:pt x="935357" y="311800"/>
                  <a:pt x="975758" y="327983"/>
                  <a:pt x="1017954" y="341469"/>
                </a:cubicBezTo>
                <a:cubicBezTo>
                  <a:pt x="1102346" y="370239"/>
                  <a:pt x="1193023" y="392716"/>
                  <a:pt x="1288189" y="403504"/>
                </a:cubicBezTo>
                <a:cubicBezTo>
                  <a:pt x="1382456" y="413394"/>
                  <a:pt x="1481213" y="411596"/>
                  <a:pt x="1575481" y="392716"/>
                </a:cubicBezTo>
                <a:cubicBezTo>
                  <a:pt x="1598824" y="387321"/>
                  <a:pt x="1622166" y="381927"/>
                  <a:pt x="1644611" y="376532"/>
                </a:cubicBezTo>
                <a:cubicBezTo>
                  <a:pt x="1664363" y="370239"/>
                  <a:pt x="1685012" y="364845"/>
                  <a:pt x="1704763" y="358551"/>
                </a:cubicBezTo>
                <a:cubicBezTo>
                  <a:pt x="1744266" y="347762"/>
                  <a:pt x="1782871" y="336075"/>
                  <a:pt x="1821476" y="323488"/>
                </a:cubicBezTo>
                <a:cubicBezTo>
                  <a:pt x="1897788" y="300112"/>
                  <a:pt x="1971407" y="275837"/>
                  <a:pt x="2040537" y="254260"/>
                </a:cubicBezTo>
                <a:cubicBezTo>
                  <a:pt x="2108769" y="231783"/>
                  <a:pt x="2173409" y="211105"/>
                  <a:pt x="2231766" y="195821"/>
                </a:cubicBezTo>
                <a:cubicBezTo>
                  <a:pt x="2291020" y="179637"/>
                  <a:pt x="2343990" y="168849"/>
                  <a:pt x="2392470" y="165252"/>
                </a:cubicBezTo>
                <a:cubicBezTo>
                  <a:pt x="2440951" y="162555"/>
                  <a:pt x="2484045" y="164353"/>
                  <a:pt x="2520854" y="168849"/>
                </a:cubicBezTo>
                <a:cubicBezTo>
                  <a:pt x="2556766" y="174243"/>
                  <a:pt x="2586393" y="178738"/>
                  <a:pt x="2606144" y="183234"/>
                </a:cubicBezTo>
                <a:lnTo>
                  <a:pt x="2618913" y="185956"/>
                </a:lnTo>
                <a:lnTo>
                  <a:pt x="2618913" y="2622461"/>
                </a:lnTo>
                <a:cubicBezTo>
                  <a:pt x="2618913" y="2691916"/>
                  <a:pt x="2562608" y="2748221"/>
                  <a:pt x="2493153" y="2748221"/>
                </a:cubicBezTo>
                <a:lnTo>
                  <a:pt x="125760" y="2748221"/>
                </a:lnTo>
                <a:cubicBezTo>
                  <a:pt x="56305" y="2748221"/>
                  <a:pt x="0" y="2691916"/>
                  <a:pt x="0" y="2622461"/>
                </a:cubicBezTo>
                <a:lnTo>
                  <a:pt x="0" y="1049"/>
                </a:lnTo>
                <a:lnTo>
                  <a:pt x="16918" y="724"/>
                </a:lnTo>
                <a:cubicBezTo>
                  <a:pt x="27243" y="-175"/>
                  <a:pt x="39812" y="-175"/>
                  <a:pt x="54288" y="38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" name="TextBox 105">
            <a:extLst>
              <a:ext uri="{FF2B5EF4-FFF2-40B4-BE49-F238E27FC236}">
                <a16:creationId xmlns:a16="http://schemas.microsoft.com/office/drawing/2014/main" id="{DB032579-7117-4FCB-AFF4-D7D1A8073E52}"/>
              </a:ext>
            </a:extLst>
          </p:cNvPr>
          <p:cNvSpPr txBox="1"/>
          <p:nvPr/>
        </p:nvSpPr>
        <p:spPr>
          <a:xfrm>
            <a:off x="9458859" y="3322345"/>
            <a:ext cx="2150782" cy="461665"/>
          </a:xfrm>
          <a:prstGeom prst="rect">
            <a:avLst/>
          </a:prstGeom>
          <a:noFill/>
        </p:spPr>
        <p:txBody>
          <a:bodyPr wrap="none" rtlCol="0" anchor="b">
            <a:spAutoFit/>
          </a:bodyPr>
          <a:lstStyle/>
          <a:p>
            <a:pPr algn="ctr"/>
            <a:r>
              <a:rPr lang="en-US" sz="2400" b="1" dirty="0">
                <a:solidFill>
                  <a:schemeClr val="accent6">
                    <a:lumMod val="75000"/>
                  </a:schemeClr>
                </a:solidFill>
              </a:rPr>
              <a:t>Top-notch offer</a:t>
            </a:r>
          </a:p>
        </p:txBody>
      </p:sp>
      <p:sp>
        <p:nvSpPr>
          <p:cNvPr id="107" name="TextBox 106">
            <a:extLst>
              <a:ext uri="{FF2B5EF4-FFF2-40B4-BE49-F238E27FC236}">
                <a16:creationId xmlns:a16="http://schemas.microsoft.com/office/drawing/2014/main" id="{1A481AD4-BCD8-4875-BEE7-E56F73387BCF}"/>
              </a:ext>
            </a:extLst>
          </p:cNvPr>
          <p:cNvSpPr txBox="1"/>
          <p:nvPr/>
        </p:nvSpPr>
        <p:spPr>
          <a:xfrm>
            <a:off x="9438946" y="3894620"/>
            <a:ext cx="2190600" cy="307777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>
            <a:defPPr>
              <a:defRPr lang="en-US"/>
            </a:defPPr>
            <a:lvl1pPr algn="ctr"/>
          </a:lstStyle>
          <a:p>
            <a:r>
              <a:rPr lang="en-US" sz="1400" dirty="0"/>
              <a:t>Lorem ipsum dolor sit </a:t>
            </a:r>
            <a:r>
              <a:rPr lang="en-US" sz="1400" dirty="0" err="1"/>
              <a:t>amet</a:t>
            </a:r>
            <a:endParaRPr lang="en-US" sz="1400" dirty="0"/>
          </a:p>
        </p:txBody>
      </p:sp>
      <p:sp>
        <p:nvSpPr>
          <p:cNvPr id="108" name="TextBox 107">
            <a:extLst>
              <a:ext uri="{FF2B5EF4-FFF2-40B4-BE49-F238E27FC236}">
                <a16:creationId xmlns:a16="http://schemas.microsoft.com/office/drawing/2014/main" id="{62D42769-BAF4-4CBA-BABC-3D293AACD568}"/>
              </a:ext>
            </a:extLst>
          </p:cNvPr>
          <p:cNvSpPr txBox="1"/>
          <p:nvPr/>
        </p:nvSpPr>
        <p:spPr>
          <a:xfrm>
            <a:off x="10090856" y="4946838"/>
            <a:ext cx="886782" cy="646331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sz="3600" b="1" dirty="0"/>
              <a:t>999</a:t>
            </a:r>
          </a:p>
        </p:txBody>
      </p:sp>
      <p:sp>
        <p:nvSpPr>
          <p:cNvPr id="109" name="TextBox 108">
            <a:extLst>
              <a:ext uri="{FF2B5EF4-FFF2-40B4-BE49-F238E27FC236}">
                <a16:creationId xmlns:a16="http://schemas.microsoft.com/office/drawing/2014/main" id="{722E2730-32FE-4469-BE17-D937E9F3BD08}"/>
              </a:ext>
            </a:extLst>
          </p:cNvPr>
          <p:cNvSpPr txBox="1"/>
          <p:nvPr/>
        </p:nvSpPr>
        <p:spPr>
          <a:xfrm>
            <a:off x="9365657" y="4313007"/>
            <a:ext cx="2337179" cy="523220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>
            <a:defPPr>
              <a:defRPr lang="en-US"/>
            </a:defPPr>
            <a:lvl1pPr algn="ctr">
              <a:defRPr sz="1400"/>
            </a:lvl1pPr>
          </a:lstStyle>
          <a:p>
            <a:r>
              <a:rPr lang="en-US" dirty="0"/>
              <a:t>pharetra </a:t>
            </a:r>
            <a:r>
              <a:rPr lang="en-US" dirty="0" err="1"/>
              <a:t>proin</a:t>
            </a:r>
            <a:r>
              <a:rPr lang="en-US" dirty="0"/>
              <a:t> </a:t>
            </a:r>
            <a:r>
              <a:rPr lang="en-US" dirty="0" err="1"/>
              <a:t>egestas</a:t>
            </a:r>
            <a:r>
              <a:rPr lang="en-US" dirty="0"/>
              <a:t> </a:t>
            </a:r>
            <a:r>
              <a:rPr lang="en-US" dirty="0" err="1"/>
              <a:t>arcu</a:t>
            </a:r>
            <a:r>
              <a:rPr lang="en-US" dirty="0"/>
              <a:t> </a:t>
            </a:r>
            <a:r>
              <a:rPr lang="en-US" dirty="0" err="1"/>
              <a:t>erat</a:t>
            </a:r>
            <a:r>
              <a:rPr lang="en-US" dirty="0"/>
              <a:t> dolor</a:t>
            </a:r>
          </a:p>
        </p:txBody>
      </p:sp>
      <p:cxnSp>
        <p:nvCxnSpPr>
          <p:cNvPr id="110" name="Straight Connector 109">
            <a:extLst>
              <a:ext uri="{FF2B5EF4-FFF2-40B4-BE49-F238E27FC236}">
                <a16:creationId xmlns:a16="http://schemas.microsoft.com/office/drawing/2014/main" id="{FC85CCC8-D8D6-47EC-80D6-459E9F058541}"/>
              </a:ext>
            </a:extLst>
          </p:cNvPr>
          <p:cNvCxnSpPr>
            <a:cxnSpLocks/>
          </p:cNvCxnSpPr>
          <p:nvPr/>
        </p:nvCxnSpPr>
        <p:spPr>
          <a:xfrm>
            <a:off x="9224790" y="3839315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6">
                    <a:lumMod val="7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Connector 110">
            <a:extLst>
              <a:ext uri="{FF2B5EF4-FFF2-40B4-BE49-F238E27FC236}">
                <a16:creationId xmlns:a16="http://schemas.microsoft.com/office/drawing/2014/main" id="{9B6BA41D-BE4C-423C-ACD3-719B9A17BA84}"/>
              </a:ext>
            </a:extLst>
          </p:cNvPr>
          <p:cNvCxnSpPr>
            <a:cxnSpLocks/>
          </p:cNvCxnSpPr>
          <p:nvPr/>
        </p:nvCxnSpPr>
        <p:spPr>
          <a:xfrm>
            <a:off x="9224790" y="425770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6">
                    <a:lumMod val="7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>
            <a:extLst>
              <a:ext uri="{FF2B5EF4-FFF2-40B4-BE49-F238E27FC236}">
                <a16:creationId xmlns:a16="http://schemas.microsoft.com/office/drawing/2014/main" id="{E42A7FB1-8850-40FF-A29F-A29CF6EEB28D}"/>
              </a:ext>
            </a:extLst>
          </p:cNvPr>
          <p:cNvCxnSpPr>
            <a:cxnSpLocks/>
          </p:cNvCxnSpPr>
          <p:nvPr/>
        </p:nvCxnSpPr>
        <p:spPr>
          <a:xfrm>
            <a:off x="9224790" y="4891532"/>
            <a:ext cx="2618913" cy="0"/>
          </a:xfrm>
          <a:prstGeom prst="line">
            <a:avLst/>
          </a:prstGeom>
          <a:ln>
            <a:gradFill flip="none" rotWithShape="1">
              <a:gsLst>
                <a:gs pos="15000">
                  <a:schemeClr val="accent1">
                    <a:lumMod val="5000"/>
                    <a:lumOff val="95000"/>
                  </a:schemeClr>
                </a:gs>
                <a:gs pos="50000">
                  <a:schemeClr val="accent6">
                    <a:lumMod val="75000"/>
                  </a:schemeClr>
                </a:gs>
                <a:gs pos="85000">
                  <a:schemeClr val="bg1"/>
                </a:gs>
              </a:gsLst>
              <a:lin ang="0" scaled="1"/>
              <a:tileRect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3" name="TextBox 112">
            <a:extLst>
              <a:ext uri="{FF2B5EF4-FFF2-40B4-BE49-F238E27FC236}">
                <a16:creationId xmlns:a16="http://schemas.microsoft.com/office/drawing/2014/main" id="{A5B140F8-734C-47ED-99D6-18F33A8AFE20}"/>
              </a:ext>
            </a:extLst>
          </p:cNvPr>
          <p:cNvSpPr txBox="1"/>
          <p:nvPr/>
        </p:nvSpPr>
        <p:spPr>
          <a:xfrm>
            <a:off x="9931087" y="4952863"/>
            <a:ext cx="301686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en-US" b="1" dirty="0"/>
              <a:t>$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7C298BBF-B37F-4091-BCA6-162AD4F7394D}"/>
              </a:ext>
            </a:extLst>
          </p:cNvPr>
          <p:cNvGrpSpPr/>
          <p:nvPr/>
        </p:nvGrpSpPr>
        <p:grpSpPr>
          <a:xfrm>
            <a:off x="9224790" y="1394507"/>
            <a:ext cx="2618913" cy="1886972"/>
            <a:chOff x="9224790" y="1394507"/>
            <a:chExt cx="2618913" cy="1886972"/>
          </a:xfrm>
        </p:grpSpPr>
        <p:sp>
          <p:nvSpPr>
            <p:cNvPr id="159" name="Freeform: Shape 158">
              <a:extLst>
                <a:ext uri="{FF2B5EF4-FFF2-40B4-BE49-F238E27FC236}">
                  <a16:creationId xmlns:a16="http://schemas.microsoft.com/office/drawing/2014/main" id="{CD05520C-8ED1-4910-9D4B-E02E56BF400F}"/>
                </a:ext>
              </a:extLst>
            </p:cNvPr>
            <p:cNvSpPr/>
            <p:nvPr/>
          </p:nvSpPr>
          <p:spPr>
            <a:xfrm>
              <a:off x="9224790" y="2797259"/>
              <a:ext cx="2618913" cy="484220"/>
            </a:xfrm>
            <a:custGeom>
              <a:avLst/>
              <a:gdLst>
                <a:gd name="connsiteX0" fmla="*/ 304211 w 2618913"/>
                <a:gd name="connsiteY0" fmla="*/ 0 h 484220"/>
                <a:gd name="connsiteX1" fmla="*/ 423617 w 2618913"/>
                <a:gd name="connsiteY1" fmla="*/ 7193 h 484220"/>
                <a:gd name="connsiteX2" fmla="*/ 636393 w 2618913"/>
                <a:gd name="connsiteY2" fmla="*/ 49449 h 484220"/>
                <a:gd name="connsiteX3" fmla="*/ 859943 w 2618913"/>
                <a:gd name="connsiteY3" fmla="*/ 116879 h 484220"/>
                <a:gd name="connsiteX4" fmla="*/ 973962 w 2618913"/>
                <a:gd name="connsiteY4" fmla="*/ 153740 h 484220"/>
                <a:gd name="connsiteX5" fmla="*/ 1087981 w 2618913"/>
                <a:gd name="connsiteY5" fmla="*/ 187905 h 484220"/>
                <a:gd name="connsiteX6" fmla="*/ 1315122 w 2618913"/>
                <a:gd name="connsiteY6" fmla="*/ 232858 h 484220"/>
                <a:gd name="connsiteX7" fmla="*/ 1535081 w 2618913"/>
                <a:gd name="connsiteY7" fmla="*/ 231959 h 484220"/>
                <a:gd name="connsiteX8" fmla="*/ 1588948 w 2618913"/>
                <a:gd name="connsiteY8" fmla="*/ 222069 h 484220"/>
                <a:gd name="connsiteX9" fmla="*/ 1649998 w 2618913"/>
                <a:gd name="connsiteY9" fmla="*/ 209482 h 484220"/>
                <a:gd name="connsiteX10" fmla="*/ 1769404 w 2618913"/>
                <a:gd name="connsiteY10" fmla="*/ 186106 h 484220"/>
                <a:gd name="connsiteX11" fmla="*/ 1999238 w 2618913"/>
                <a:gd name="connsiteY11" fmla="*/ 147447 h 484220"/>
                <a:gd name="connsiteX12" fmla="*/ 2212912 w 2618913"/>
                <a:gd name="connsiteY12" fmla="*/ 128566 h 484220"/>
                <a:gd name="connsiteX13" fmla="*/ 2400550 w 2618913"/>
                <a:gd name="connsiteY13" fmla="*/ 144750 h 484220"/>
                <a:gd name="connsiteX14" fmla="*/ 2536117 w 2618913"/>
                <a:gd name="connsiteY14" fmla="*/ 196895 h 484220"/>
                <a:gd name="connsiteX15" fmla="*/ 2611531 w 2618913"/>
                <a:gd name="connsiteY15" fmla="*/ 245445 h 484220"/>
                <a:gd name="connsiteX16" fmla="*/ 2618913 w 2618913"/>
                <a:gd name="connsiteY16" fmla="*/ 250957 h 484220"/>
                <a:gd name="connsiteX17" fmla="*/ 2618913 w 2618913"/>
                <a:gd name="connsiteY17" fmla="*/ 260754 h 484220"/>
                <a:gd name="connsiteX18" fmla="*/ 2606144 w 2618913"/>
                <a:gd name="connsiteY18" fmla="*/ 258032 h 484220"/>
                <a:gd name="connsiteX19" fmla="*/ 2520854 w 2618913"/>
                <a:gd name="connsiteY19" fmla="*/ 243647 h 484220"/>
                <a:gd name="connsiteX20" fmla="*/ 2392470 w 2618913"/>
                <a:gd name="connsiteY20" fmla="*/ 240050 h 484220"/>
                <a:gd name="connsiteX21" fmla="*/ 2231766 w 2618913"/>
                <a:gd name="connsiteY21" fmla="*/ 270619 h 484220"/>
                <a:gd name="connsiteX22" fmla="*/ 2040537 w 2618913"/>
                <a:gd name="connsiteY22" fmla="*/ 329058 h 484220"/>
                <a:gd name="connsiteX23" fmla="*/ 1821476 w 2618913"/>
                <a:gd name="connsiteY23" fmla="*/ 398286 h 484220"/>
                <a:gd name="connsiteX24" fmla="*/ 1704763 w 2618913"/>
                <a:gd name="connsiteY24" fmla="*/ 433349 h 484220"/>
                <a:gd name="connsiteX25" fmla="*/ 1644611 w 2618913"/>
                <a:gd name="connsiteY25" fmla="*/ 451330 h 484220"/>
                <a:gd name="connsiteX26" fmla="*/ 1575481 w 2618913"/>
                <a:gd name="connsiteY26" fmla="*/ 467514 h 484220"/>
                <a:gd name="connsiteX27" fmla="*/ 1288189 w 2618913"/>
                <a:gd name="connsiteY27" fmla="*/ 478302 h 484220"/>
                <a:gd name="connsiteX28" fmla="*/ 1017954 w 2618913"/>
                <a:gd name="connsiteY28" fmla="*/ 416267 h 484220"/>
                <a:gd name="connsiteX29" fmla="*/ 895854 w 2618913"/>
                <a:gd name="connsiteY29" fmla="*/ 370415 h 484220"/>
                <a:gd name="connsiteX30" fmla="*/ 780937 w 2618913"/>
                <a:gd name="connsiteY30" fmla="*/ 320966 h 484220"/>
                <a:gd name="connsiteX31" fmla="*/ 574445 w 2618913"/>
                <a:gd name="connsiteY31" fmla="*/ 223867 h 484220"/>
                <a:gd name="connsiteX32" fmla="*/ 391296 w 2618913"/>
                <a:gd name="connsiteY32" fmla="*/ 145649 h 484220"/>
                <a:gd name="connsiteX33" fmla="*/ 232387 w 2618913"/>
                <a:gd name="connsiteY33" fmla="*/ 97099 h 484220"/>
                <a:gd name="connsiteX34" fmla="*/ 103106 w 2618913"/>
                <a:gd name="connsiteY34" fmla="*/ 78219 h 484220"/>
                <a:gd name="connsiteX35" fmla="*/ 16918 w 2618913"/>
                <a:gd name="connsiteY35" fmla="*/ 75522 h 484220"/>
                <a:gd name="connsiteX36" fmla="*/ 0 w 2618913"/>
                <a:gd name="connsiteY36" fmla="*/ 75847 h 484220"/>
                <a:gd name="connsiteX37" fmla="*/ 0 w 2618913"/>
                <a:gd name="connsiteY37" fmla="*/ 68854 h 484220"/>
                <a:gd name="connsiteX38" fmla="*/ 13327 w 2618913"/>
                <a:gd name="connsiteY38" fmla="*/ 62036 h 484220"/>
                <a:gd name="connsiteX39" fmla="*/ 48340 w 2618913"/>
                <a:gd name="connsiteY39" fmla="*/ 46751 h 484220"/>
                <a:gd name="connsiteX40" fmla="*/ 97719 w 2618913"/>
                <a:gd name="connsiteY40" fmla="*/ 28770 h 484220"/>
                <a:gd name="connsiteX41" fmla="*/ 237774 w 2618913"/>
                <a:gd name="connsiteY41" fmla="*/ 2697 h 484220"/>
                <a:gd name="connsiteX42" fmla="*/ 304211 w 2618913"/>
                <a:gd name="connsiteY42" fmla="*/ 0 h 4842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</a:cxnLst>
              <a:rect l="l" t="t" r="r" b="b"/>
              <a:pathLst>
                <a:path w="2618913" h="484220">
                  <a:moveTo>
                    <a:pt x="304211" y="0"/>
                  </a:moveTo>
                  <a:cubicBezTo>
                    <a:pt x="341918" y="0"/>
                    <a:pt x="382318" y="2697"/>
                    <a:pt x="423617" y="7193"/>
                  </a:cubicBezTo>
                  <a:cubicBezTo>
                    <a:pt x="490951" y="15284"/>
                    <a:pt x="562774" y="30568"/>
                    <a:pt x="636393" y="49449"/>
                  </a:cubicBezTo>
                  <a:cubicBezTo>
                    <a:pt x="709114" y="69228"/>
                    <a:pt x="784528" y="92604"/>
                    <a:pt x="859943" y="116879"/>
                  </a:cubicBezTo>
                  <a:cubicBezTo>
                    <a:pt x="897650" y="129465"/>
                    <a:pt x="935357" y="141153"/>
                    <a:pt x="973962" y="153740"/>
                  </a:cubicBezTo>
                  <a:cubicBezTo>
                    <a:pt x="1011669" y="165428"/>
                    <a:pt x="1050274" y="177116"/>
                    <a:pt x="1087981" y="187905"/>
                  </a:cubicBezTo>
                  <a:cubicBezTo>
                    <a:pt x="1164294" y="207684"/>
                    <a:pt x="1239708" y="225665"/>
                    <a:pt x="1315122" y="232858"/>
                  </a:cubicBezTo>
                  <a:cubicBezTo>
                    <a:pt x="1389639" y="241848"/>
                    <a:pt x="1463258" y="240949"/>
                    <a:pt x="1535081" y="231959"/>
                  </a:cubicBezTo>
                  <a:cubicBezTo>
                    <a:pt x="1553037" y="228363"/>
                    <a:pt x="1570992" y="224766"/>
                    <a:pt x="1588948" y="222069"/>
                  </a:cubicBezTo>
                  <a:cubicBezTo>
                    <a:pt x="1608700" y="217574"/>
                    <a:pt x="1629349" y="213977"/>
                    <a:pt x="1649998" y="209482"/>
                  </a:cubicBezTo>
                  <a:cubicBezTo>
                    <a:pt x="1690398" y="201391"/>
                    <a:pt x="1729901" y="193299"/>
                    <a:pt x="1769404" y="186106"/>
                  </a:cubicBezTo>
                  <a:cubicBezTo>
                    <a:pt x="1847512" y="171721"/>
                    <a:pt x="1924722" y="158235"/>
                    <a:pt x="1999238" y="147447"/>
                  </a:cubicBezTo>
                  <a:cubicBezTo>
                    <a:pt x="2072857" y="137557"/>
                    <a:pt x="2144680" y="129465"/>
                    <a:pt x="2212912" y="128566"/>
                  </a:cubicBezTo>
                  <a:cubicBezTo>
                    <a:pt x="2281144" y="127667"/>
                    <a:pt x="2345785" y="132163"/>
                    <a:pt x="2400550" y="144750"/>
                  </a:cubicBezTo>
                  <a:cubicBezTo>
                    <a:pt x="2456213" y="159135"/>
                    <a:pt x="2501103" y="178015"/>
                    <a:pt x="2536117" y="196895"/>
                  </a:cubicBezTo>
                  <a:cubicBezTo>
                    <a:pt x="2570233" y="215776"/>
                    <a:pt x="2595371" y="232858"/>
                    <a:pt x="2611531" y="245445"/>
                  </a:cubicBezTo>
                  <a:lnTo>
                    <a:pt x="2618913" y="250957"/>
                  </a:lnTo>
                  <a:lnTo>
                    <a:pt x="2618913" y="260754"/>
                  </a:lnTo>
                  <a:lnTo>
                    <a:pt x="2606144" y="258032"/>
                  </a:lnTo>
                  <a:cubicBezTo>
                    <a:pt x="2586393" y="253536"/>
                    <a:pt x="2556766" y="249041"/>
                    <a:pt x="2520854" y="243647"/>
                  </a:cubicBezTo>
                  <a:cubicBezTo>
                    <a:pt x="2484045" y="239151"/>
                    <a:pt x="2440951" y="237353"/>
                    <a:pt x="2392470" y="240050"/>
                  </a:cubicBezTo>
                  <a:cubicBezTo>
                    <a:pt x="2343990" y="243647"/>
                    <a:pt x="2291020" y="254435"/>
                    <a:pt x="2231766" y="270619"/>
                  </a:cubicBezTo>
                  <a:cubicBezTo>
                    <a:pt x="2173409" y="285903"/>
                    <a:pt x="2108769" y="306581"/>
                    <a:pt x="2040537" y="329058"/>
                  </a:cubicBezTo>
                  <a:cubicBezTo>
                    <a:pt x="1971407" y="350635"/>
                    <a:pt x="1897788" y="374910"/>
                    <a:pt x="1821476" y="398286"/>
                  </a:cubicBezTo>
                  <a:cubicBezTo>
                    <a:pt x="1782871" y="410873"/>
                    <a:pt x="1744266" y="422560"/>
                    <a:pt x="1704763" y="433349"/>
                  </a:cubicBezTo>
                  <a:cubicBezTo>
                    <a:pt x="1685012" y="439643"/>
                    <a:pt x="1664363" y="445037"/>
                    <a:pt x="1644611" y="451330"/>
                  </a:cubicBezTo>
                  <a:cubicBezTo>
                    <a:pt x="1622166" y="456725"/>
                    <a:pt x="1598824" y="462119"/>
                    <a:pt x="1575481" y="467514"/>
                  </a:cubicBezTo>
                  <a:cubicBezTo>
                    <a:pt x="1481213" y="486394"/>
                    <a:pt x="1382456" y="488192"/>
                    <a:pt x="1288189" y="478302"/>
                  </a:cubicBezTo>
                  <a:cubicBezTo>
                    <a:pt x="1193023" y="467514"/>
                    <a:pt x="1102346" y="445037"/>
                    <a:pt x="1017954" y="416267"/>
                  </a:cubicBezTo>
                  <a:cubicBezTo>
                    <a:pt x="975758" y="402781"/>
                    <a:pt x="935357" y="386598"/>
                    <a:pt x="895854" y="370415"/>
                  </a:cubicBezTo>
                  <a:cubicBezTo>
                    <a:pt x="856351" y="354232"/>
                    <a:pt x="817746" y="338048"/>
                    <a:pt x="780937" y="320966"/>
                  </a:cubicBezTo>
                  <a:cubicBezTo>
                    <a:pt x="707318" y="287701"/>
                    <a:pt x="639086" y="253536"/>
                    <a:pt x="574445" y="223867"/>
                  </a:cubicBezTo>
                  <a:cubicBezTo>
                    <a:pt x="508907" y="193299"/>
                    <a:pt x="448755" y="167226"/>
                    <a:pt x="391296" y="145649"/>
                  </a:cubicBezTo>
                  <a:cubicBezTo>
                    <a:pt x="333838" y="124071"/>
                    <a:pt x="280868" y="108787"/>
                    <a:pt x="232387" y="97099"/>
                  </a:cubicBezTo>
                  <a:cubicBezTo>
                    <a:pt x="183907" y="86310"/>
                    <a:pt x="139915" y="80916"/>
                    <a:pt x="103106" y="78219"/>
                  </a:cubicBezTo>
                  <a:cubicBezTo>
                    <a:pt x="67194" y="75522"/>
                    <a:pt x="37567" y="73723"/>
                    <a:pt x="16918" y="75522"/>
                  </a:cubicBezTo>
                  <a:lnTo>
                    <a:pt x="0" y="75847"/>
                  </a:lnTo>
                  <a:lnTo>
                    <a:pt x="0" y="68854"/>
                  </a:lnTo>
                  <a:lnTo>
                    <a:pt x="13327" y="62036"/>
                  </a:lnTo>
                  <a:cubicBezTo>
                    <a:pt x="23202" y="57540"/>
                    <a:pt x="33976" y="51247"/>
                    <a:pt x="48340" y="46751"/>
                  </a:cubicBezTo>
                  <a:cubicBezTo>
                    <a:pt x="62705" y="41357"/>
                    <a:pt x="78865" y="33266"/>
                    <a:pt x="97719" y="28770"/>
                  </a:cubicBezTo>
                  <a:cubicBezTo>
                    <a:pt x="135426" y="17082"/>
                    <a:pt x="182111" y="8092"/>
                    <a:pt x="237774" y="2697"/>
                  </a:cubicBezTo>
                  <a:cubicBezTo>
                    <a:pt x="259321" y="899"/>
                    <a:pt x="280868" y="0"/>
                    <a:pt x="304211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0" name="Freeform: Shape 159">
              <a:extLst>
                <a:ext uri="{FF2B5EF4-FFF2-40B4-BE49-F238E27FC236}">
                  <a16:creationId xmlns:a16="http://schemas.microsoft.com/office/drawing/2014/main" id="{AEE6E105-CB37-4034-89E9-CF398EB5BF04}"/>
                </a:ext>
              </a:extLst>
            </p:cNvPr>
            <p:cNvSpPr/>
            <p:nvPr/>
          </p:nvSpPr>
          <p:spPr>
            <a:xfrm>
              <a:off x="9224790" y="1394507"/>
              <a:ext cx="2618913" cy="1653709"/>
            </a:xfrm>
            <a:custGeom>
              <a:avLst/>
              <a:gdLst>
                <a:gd name="connsiteX0" fmla="*/ 125760 w 2618913"/>
                <a:gd name="connsiteY0" fmla="*/ 0 h 1653709"/>
                <a:gd name="connsiteX1" fmla="*/ 2493153 w 2618913"/>
                <a:gd name="connsiteY1" fmla="*/ 0 h 1653709"/>
                <a:gd name="connsiteX2" fmla="*/ 2618913 w 2618913"/>
                <a:gd name="connsiteY2" fmla="*/ 125760 h 1653709"/>
                <a:gd name="connsiteX3" fmla="*/ 2618913 w 2618913"/>
                <a:gd name="connsiteY3" fmla="*/ 1653709 h 1653709"/>
                <a:gd name="connsiteX4" fmla="*/ 2611531 w 2618913"/>
                <a:gd name="connsiteY4" fmla="*/ 1648197 h 1653709"/>
                <a:gd name="connsiteX5" fmla="*/ 2536117 w 2618913"/>
                <a:gd name="connsiteY5" fmla="*/ 1599647 h 1653709"/>
                <a:gd name="connsiteX6" fmla="*/ 2400550 w 2618913"/>
                <a:gd name="connsiteY6" fmla="*/ 1547502 h 1653709"/>
                <a:gd name="connsiteX7" fmla="*/ 2212912 w 2618913"/>
                <a:gd name="connsiteY7" fmla="*/ 1531318 h 1653709"/>
                <a:gd name="connsiteX8" fmla="*/ 1999238 w 2618913"/>
                <a:gd name="connsiteY8" fmla="*/ 1550199 h 1653709"/>
                <a:gd name="connsiteX9" fmla="*/ 1769404 w 2618913"/>
                <a:gd name="connsiteY9" fmla="*/ 1588858 h 1653709"/>
                <a:gd name="connsiteX10" fmla="*/ 1649998 w 2618913"/>
                <a:gd name="connsiteY10" fmla="*/ 1612234 h 1653709"/>
                <a:gd name="connsiteX11" fmla="*/ 1588948 w 2618913"/>
                <a:gd name="connsiteY11" fmla="*/ 1624821 h 1653709"/>
                <a:gd name="connsiteX12" fmla="*/ 1535081 w 2618913"/>
                <a:gd name="connsiteY12" fmla="*/ 1634711 h 1653709"/>
                <a:gd name="connsiteX13" fmla="*/ 1315122 w 2618913"/>
                <a:gd name="connsiteY13" fmla="*/ 1635610 h 1653709"/>
                <a:gd name="connsiteX14" fmla="*/ 1087981 w 2618913"/>
                <a:gd name="connsiteY14" fmla="*/ 1590657 h 1653709"/>
                <a:gd name="connsiteX15" fmla="*/ 973962 w 2618913"/>
                <a:gd name="connsiteY15" fmla="*/ 1556492 h 1653709"/>
                <a:gd name="connsiteX16" fmla="*/ 859943 w 2618913"/>
                <a:gd name="connsiteY16" fmla="*/ 1519631 h 1653709"/>
                <a:gd name="connsiteX17" fmla="*/ 636393 w 2618913"/>
                <a:gd name="connsiteY17" fmla="*/ 1452201 h 1653709"/>
                <a:gd name="connsiteX18" fmla="*/ 423617 w 2618913"/>
                <a:gd name="connsiteY18" fmla="*/ 1409945 h 1653709"/>
                <a:gd name="connsiteX19" fmla="*/ 304211 w 2618913"/>
                <a:gd name="connsiteY19" fmla="*/ 1402752 h 1653709"/>
                <a:gd name="connsiteX20" fmla="*/ 237774 w 2618913"/>
                <a:gd name="connsiteY20" fmla="*/ 1405449 h 1653709"/>
                <a:gd name="connsiteX21" fmla="*/ 97719 w 2618913"/>
                <a:gd name="connsiteY21" fmla="*/ 1431522 h 1653709"/>
                <a:gd name="connsiteX22" fmla="*/ 48340 w 2618913"/>
                <a:gd name="connsiteY22" fmla="*/ 1449503 h 1653709"/>
                <a:gd name="connsiteX23" fmla="*/ 13327 w 2618913"/>
                <a:gd name="connsiteY23" fmla="*/ 1464788 h 1653709"/>
                <a:gd name="connsiteX24" fmla="*/ 0 w 2618913"/>
                <a:gd name="connsiteY24" fmla="*/ 1471606 h 1653709"/>
                <a:gd name="connsiteX25" fmla="*/ 0 w 2618913"/>
                <a:gd name="connsiteY25" fmla="*/ 125760 h 1653709"/>
                <a:gd name="connsiteX26" fmla="*/ 125760 w 2618913"/>
                <a:gd name="connsiteY26" fmla="*/ 0 h 16537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2618913" h="1653709">
                  <a:moveTo>
                    <a:pt x="125760" y="0"/>
                  </a:moveTo>
                  <a:lnTo>
                    <a:pt x="2493153" y="0"/>
                  </a:lnTo>
                  <a:cubicBezTo>
                    <a:pt x="2562608" y="0"/>
                    <a:pt x="2618913" y="56305"/>
                    <a:pt x="2618913" y="125760"/>
                  </a:cubicBezTo>
                  <a:lnTo>
                    <a:pt x="2618913" y="1653709"/>
                  </a:lnTo>
                  <a:lnTo>
                    <a:pt x="2611531" y="1648197"/>
                  </a:lnTo>
                  <a:cubicBezTo>
                    <a:pt x="2595371" y="1635610"/>
                    <a:pt x="2570233" y="1618528"/>
                    <a:pt x="2536117" y="1599647"/>
                  </a:cubicBezTo>
                  <a:cubicBezTo>
                    <a:pt x="2501103" y="1580767"/>
                    <a:pt x="2456213" y="1561887"/>
                    <a:pt x="2400550" y="1547502"/>
                  </a:cubicBezTo>
                  <a:cubicBezTo>
                    <a:pt x="2345785" y="1534915"/>
                    <a:pt x="2281144" y="1530419"/>
                    <a:pt x="2212912" y="1531318"/>
                  </a:cubicBezTo>
                  <a:cubicBezTo>
                    <a:pt x="2144680" y="1532217"/>
                    <a:pt x="2072857" y="1540309"/>
                    <a:pt x="1999238" y="1550199"/>
                  </a:cubicBezTo>
                  <a:cubicBezTo>
                    <a:pt x="1924722" y="1560987"/>
                    <a:pt x="1847512" y="1574473"/>
                    <a:pt x="1769404" y="1588858"/>
                  </a:cubicBezTo>
                  <a:cubicBezTo>
                    <a:pt x="1729901" y="1596051"/>
                    <a:pt x="1690398" y="1604143"/>
                    <a:pt x="1649998" y="1612234"/>
                  </a:cubicBezTo>
                  <a:cubicBezTo>
                    <a:pt x="1629349" y="1616729"/>
                    <a:pt x="1608700" y="1620326"/>
                    <a:pt x="1588948" y="1624821"/>
                  </a:cubicBezTo>
                  <a:cubicBezTo>
                    <a:pt x="1570992" y="1627518"/>
                    <a:pt x="1553037" y="1631115"/>
                    <a:pt x="1535081" y="1634711"/>
                  </a:cubicBezTo>
                  <a:cubicBezTo>
                    <a:pt x="1463258" y="1643701"/>
                    <a:pt x="1389639" y="1644600"/>
                    <a:pt x="1315122" y="1635610"/>
                  </a:cubicBezTo>
                  <a:cubicBezTo>
                    <a:pt x="1239708" y="1628417"/>
                    <a:pt x="1164294" y="1610436"/>
                    <a:pt x="1087981" y="1590657"/>
                  </a:cubicBezTo>
                  <a:cubicBezTo>
                    <a:pt x="1050274" y="1579868"/>
                    <a:pt x="1011669" y="1568180"/>
                    <a:pt x="973962" y="1556492"/>
                  </a:cubicBezTo>
                  <a:cubicBezTo>
                    <a:pt x="935357" y="1543905"/>
                    <a:pt x="897650" y="1532217"/>
                    <a:pt x="859943" y="1519631"/>
                  </a:cubicBezTo>
                  <a:cubicBezTo>
                    <a:pt x="784528" y="1495356"/>
                    <a:pt x="709114" y="1471980"/>
                    <a:pt x="636393" y="1452201"/>
                  </a:cubicBezTo>
                  <a:cubicBezTo>
                    <a:pt x="562774" y="1433320"/>
                    <a:pt x="490951" y="1418036"/>
                    <a:pt x="423617" y="1409945"/>
                  </a:cubicBezTo>
                  <a:cubicBezTo>
                    <a:pt x="382318" y="1405449"/>
                    <a:pt x="341918" y="1402752"/>
                    <a:pt x="304211" y="1402752"/>
                  </a:cubicBezTo>
                  <a:cubicBezTo>
                    <a:pt x="280868" y="1402752"/>
                    <a:pt x="259321" y="1403651"/>
                    <a:pt x="237774" y="1405449"/>
                  </a:cubicBezTo>
                  <a:cubicBezTo>
                    <a:pt x="182111" y="1410844"/>
                    <a:pt x="135426" y="1419834"/>
                    <a:pt x="97719" y="1431522"/>
                  </a:cubicBezTo>
                  <a:cubicBezTo>
                    <a:pt x="78865" y="1436018"/>
                    <a:pt x="62705" y="1444109"/>
                    <a:pt x="48340" y="1449503"/>
                  </a:cubicBezTo>
                  <a:cubicBezTo>
                    <a:pt x="33976" y="1453999"/>
                    <a:pt x="23202" y="1460292"/>
                    <a:pt x="13327" y="1464788"/>
                  </a:cubicBezTo>
                  <a:lnTo>
                    <a:pt x="0" y="1471606"/>
                  </a:lnTo>
                  <a:lnTo>
                    <a:pt x="0" y="125760"/>
                  </a:lnTo>
                  <a:cubicBezTo>
                    <a:pt x="0" y="56305"/>
                    <a:pt x="56305" y="0"/>
                    <a:pt x="12576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tIns="91440" rtlCol="0" anchor="t"/>
            <a:lstStyle/>
            <a:p>
              <a:pPr algn="ctr"/>
              <a:r>
                <a:rPr lang="en-US" sz="2400" b="1" dirty="0">
                  <a:solidFill>
                    <a:schemeClr val="accent6">
                      <a:lumMod val="50000"/>
                    </a:schemeClr>
                  </a:solidFill>
                </a:rPr>
                <a:t>VIP</a:t>
              </a:r>
            </a:p>
          </p:txBody>
        </p:sp>
        <p:sp>
          <p:nvSpPr>
            <p:cNvPr id="161" name="Freeform: Shape 160">
              <a:extLst>
                <a:ext uri="{FF2B5EF4-FFF2-40B4-BE49-F238E27FC236}">
                  <a16:creationId xmlns:a16="http://schemas.microsoft.com/office/drawing/2014/main" id="{2490BE0C-2C75-400F-A9C9-D5BE4CF48AB9}"/>
                </a:ext>
              </a:extLst>
            </p:cNvPr>
            <p:cNvSpPr/>
            <p:nvPr/>
          </p:nvSpPr>
          <p:spPr>
            <a:xfrm>
              <a:off x="9224790" y="2933791"/>
              <a:ext cx="636075" cy="220714"/>
            </a:xfrm>
            <a:custGeom>
              <a:avLst/>
              <a:gdLst>
                <a:gd name="connsiteX0" fmla="*/ 477 w 636075"/>
                <a:gd name="connsiteY0" fmla="*/ 356 h 220714"/>
                <a:gd name="connsiteX1" fmla="*/ 26591 w 636075"/>
                <a:gd name="connsiteY1" fmla="*/ 379 h 220714"/>
                <a:gd name="connsiteX2" fmla="*/ 104805 w 636075"/>
                <a:gd name="connsiteY2" fmla="*/ 2253 h 220714"/>
                <a:gd name="connsiteX3" fmla="*/ 130729 w 636075"/>
                <a:gd name="connsiteY3" fmla="*/ 4980 h 220714"/>
                <a:gd name="connsiteX4" fmla="*/ 182513 w 636075"/>
                <a:gd name="connsiteY4" fmla="*/ 11336 h 220714"/>
                <a:gd name="connsiteX5" fmla="*/ 234044 w 636075"/>
                <a:gd name="connsiteY5" fmla="*/ 21297 h 220714"/>
                <a:gd name="connsiteX6" fmla="*/ 284552 w 636075"/>
                <a:gd name="connsiteY6" fmla="*/ 32997 h 220714"/>
                <a:gd name="connsiteX7" fmla="*/ 332182 w 636075"/>
                <a:gd name="connsiteY7" fmla="*/ 47211 h 220714"/>
                <a:gd name="connsiteX8" fmla="*/ 420725 w 636075"/>
                <a:gd name="connsiteY8" fmla="*/ 81508 h 220714"/>
                <a:gd name="connsiteX9" fmla="*/ 495510 w 636075"/>
                <a:gd name="connsiteY9" fmla="*/ 119367 h 220714"/>
                <a:gd name="connsiteX10" fmla="*/ 556791 w 636075"/>
                <a:gd name="connsiteY10" fmla="*/ 157182 h 220714"/>
                <a:gd name="connsiteX11" fmla="*/ 600402 w 636075"/>
                <a:gd name="connsiteY11" fmla="*/ 190132 h 220714"/>
                <a:gd name="connsiteX12" fmla="*/ 636075 w 636075"/>
                <a:gd name="connsiteY12" fmla="*/ 220714 h 220714"/>
                <a:gd name="connsiteX13" fmla="*/ 591197 w 636075"/>
                <a:gd name="connsiteY13" fmla="*/ 205787 h 220714"/>
                <a:gd name="connsiteX14" fmla="*/ 540236 w 636075"/>
                <a:gd name="connsiteY14" fmla="*/ 187716 h 220714"/>
                <a:gd name="connsiteX15" fmla="*/ 475065 w 636075"/>
                <a:gd name="connsiteY15" fmla="*/ 166835 h 220714"/>
                <a:gd name="connsiteX16" fmla="*/ 398243 w 636075"/>
                <a:gd name="connsiteY16" fmla="*/ 145135 h 220714"/>
                <a:gd name="connsiteX17" fmla="*/ 311438 w 636075"/>
                <a:gd name="connsiteY17" fmla="*/ 124545 h 220714"/>
                <a:gd name="connsiteX18" fmla="*/ 265284 w 636075"/>
                <a:gd name="connsiteY18" fmla="*/ 114962 h 220714"/>
                <a:gd name="connsiteX19" fmla="*/ 218107 w 636075"/>
                <a:gd name="connsiteY19" fmla="*/ 107119 h 220714"/>
                <a:gd name="connsiteX20" fmla="*/ 194998 w 636075"/>
                <a:gd name="connsiteY20" fmla="*/ 102778 h 220714"/>
                <a:gd name="connsiteX21" fmla="*/ 169971 w 636075"/>
                <a:gd name="connsiteY21" fmla="*/ 100113 h 220714"/>
                <a:gd name="connsiteX22" fmla="*/ 121771 w 636075"/>
                <a:gd name="connsiteY22" fmla="*/ 94009 h 220714"/>
                <a:gd name="connsiteX23" fmla="*/ 24992 w 636075"/>
                <a:gd name="connsiteY23" fmla="*/ 87209 h 220714"/>
                <a:gd name="connsiteX24" fmla="*/ 0 w 636075"/>
                <a:gd name="connsiteY24" fmla="*/ 86640 h 220714"/>
                <a:gd name="connsiteX25" fmla="*/ 0 w 636075"/>
                <a:gd name="connsiteY25" fmla="*/ 373 h 220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636075" h="220714">
                  <a:moveTo>
                    <a:pt x="477" y="356"/>
                  </a:moveTo>
                  <a:cubicBezTo>
                    <a:pt x="8605" y="21"/>
                    <a:pt x="17630" y="-250"/>
                    <a:pt x="26591" y="379"/>
                  </a:cubicBezTo>
                  <a:cubicBezTo>
                    <a:pt x="51872" y="-561"/>
                    <a:pt x="78818" y="427"/>
                    <a:pt x="104805" y="2253"/>
                  </a:cubicBezTo>
                  <a:cubicBezTo>
                    <a:pt x="113766" y="2883"/>
                    <a:pt x="121768" y="4351"/>
                    <a:pt x="130729" y="4980"/>
                  </a:cubicBezTo>
                  <a:cubicBezTo>
                    <a:pt x="148651" y="6240"/>
                    <a:pt x="165550" y="9239"/>
                    <a:pt x="182513" y="11336"/>
                  </a:cubicBezTo>
                  <a:cubicBezTo>
                    <a:pt x="200372" y="13497"/>
                    <a:pt x="217208" y="17397"/>
                    <a:pt x="234044" y="21297"/>
                  </a:cubicBezTo>
                  <a:cubicBezTo>
                    <a:pt x="250880" y="25197"/>
                    <a:pt x="267779" y="28196"/>
                    <a:pt x="284552" y="32997"/>
                  </a:cubicBezTo>
                  <a:cubicBezTo>
                    <a:pt x="300428" y="37735"/>
                    <a:pt x="316305" y="42473"/>
                    <a:pt x="332182" y="47211"/>
                  </a:cubicBezTo>
                  <a:cubicBezTo>
                    <a:pt x="363935" y="56688"/>
                    <a:pt x="392683" y="70481"/>
                    <a:pt x="420725" y="81508"/>
                  </a:cubicBezTo>
                  <a:cubicBezTo>
                    <a:pt x="447808" y="93373"/>
                    <a:pt x="472908" y="107816"/>
                    <a:pt x="495510" y="119367"/>
                  </a:cubicBezTo>
                  <a:cubicBezTo>
                    <a:pt x="518882" y="132782"/>
                    <a:pt x="538669" y="145946"/>
                    <a:pt x="556791" y="157182"/>
                  </a:cubicBezTo>
                  <a:cubicBezTo>
                    <a:pt x="574912" y="168417"/>
                    <a:pt x="587531" y="181077"/>
                    <a:pt x="600402" y="190132"/>
                  </a:cubicBezTo>
                  <a:cubicBezTo>
                    <a:pt x="623394" y="208955"/>
                    <a:pt x="636075" y="220714"/>
                    <a:pt x="636075" y="220714"/>
                  </a:cubicBezTo>
                  <a:cubicBezTo>
                    <a:pt x="636075" y="220714"/>
                    <a:pt x="620199" y="215976"/>
                    <a:pt x="591197" y="205787"/>
                  </a:cubicBezTo>
                  <a:cubicBezTo>
                    <a:pt x="577113" y="201175"/>
                    <a:pt x="560530" y="193670"/>
                    <a:pt x="540236" y="187716"/>
                  </a:cubicBezTo>
                  <a:cubicBezTo>
                    <a:pt x="520839" y="181824"/>
                    <a:pt x="498816" y="174843"/>
                    <a:pt x="475065" y="166835"/>
                  </a:cubicBezTo>
                  <a:cubicBezTo>
                    <a:pt x="451186" y="160628"/>
                    <a:pt x="425643" y="152494"/>
                    <a:pt x="398243" y="145135"/>
                  </a:cubicBezTo>
                  <a:cubicBezTo>
                    <a:pt x="369885" y="138614"/>
                    <a:pt x="341716" y="129389"/>
                    <a:pt x="311438" y="124545"/>
                  </a:cubicBezTo>
                  <a:cubicBezTo>
                    <a:pt x="296394" y="120771"/>
                    <a:pt x="281287" y="117898"/>
                    <a:pt x="265284" y="114962"/>
                  </a:cubicBezTo>
                  <a:cubicBezTo>
                    <a:pt x="250177" y="112089"/>
                    <a:pt x="234174" y="109153"/>
                    <a:pt x="218107" y="107119"/>
                  </a:cubicBezTo>
                  <a:lnTo>
                    <a:pt x="194998" y="102778"/>
                  </a:lnTo>
                  <a:lnTo>
                    <a:pt x="169971" y="100113"/>
                  </a:lnTo>
                  <a:cubicBezTo>
                    <a:pt x="153904" y="98079"/>
                    <a:pt x="137901" y="95143"/>
                    <a:pt x="121771" y="94009"/>
                  </a:cubicBezTo>
                  <a:cubicBezTo>
                    <a:pt x="89511" y="91743"/>
                    <a:pt x="56419" y="88512"/>
                    <a:pt x="24992" y="87209"/>
                  </a:cubicBezTo>
                  <a:lnTo>
                    <a:pt x="0" y="86640"/>
                  </a:lnTo>
                  <a:lnTo>
                    <a:pt x="0" y="373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2" name="Freeform 11">
              <a:extLst>
                <a:ext uri="{FF2B5EF4-FFF2-40B4-BE49-F238E27FC236}">
                  <a16:creationId xmlns:a16="http://schemas.microsoft.com/office/drawing/2014/main" id="{89A69BE6-2410-4D50-8ED3-3B01372C8DD9}"/>
                </a:ext>
              </a:extLst>
            </p:cNvPr>
            <p:cNvSpPr>
              <a:spLocks/>
            </p:cNvSpPr>
            <p:nvPr/>
          </p:nvSpPr>
          <p:spPr bwMode="auto">
            <a:xfrm>
              <a:off x="9670678" y="2663479"/>
              <a:ext cx="2102175" cy="302296"/>
            </a:xfrm>
            <a:custGeom>
              <a:avLst/>
              <a:gdLst>
                <a:gd name="T0" fmla="*/ 1690 w 2341"/>
                <a:gd name="T1" fmla="*/ 0 h 337"/>
                <a:gd name="T2" fmla="*/ 945 w 2341"/>
                <a:gd name="T3" fmla="*/ 121 h 337"/>
                <a:gd name="T4" fmla="*/ 945 w 2341"/>
                <a:gd name="T5" fmla="*/ 121 h 337"/>
                <a:gd name="T6" fmla="*/ 627 w 2341"/>
                <a:gd name="T7" fmla="*/ 85 h 337"/>
                <a:gd name="T8" fmla="*/ 627 w 2341"/>
                <a:gd name="T9" fmla="*/ 85 h 337"/>
                <a:gd name="T10" fmla="*/ 0 w 2341"/>
                <a:gd name="T11" fmla="*/ 101 h 337"/>
                <a:gd name="T12" fmla="*/ 0 w 2341"/>
                <a:gd name="T13" fmla="*/ 101 h 337"/>
                <a:gd name="T14" fmla="*/ 1027 w 2341"/>
                <a:gd name="T15" fmla="*/ 335 h 337"/>
                <a:gd name="T16" fmla="*/ 1027 w 2341"/>
                <a:gd name="T17" fmla="*/ 335 h 337"/>
                <a:gd name="T18" fmla="*/ 1533 w 2341"/>
                <a:gd name="T19" fmla="*/ 271 h 337"/>
                <a:gd name="T20" fmla="*/ 1533 w 2341"/>
                <a:gd name="T21" fmla="*/ 271 h 337"/>
                <a:gd name="T22" fmla="*/ 2341 w 2341"/>
                <a:gd name="T23" fmla="*/ 311 h 337"/>
                <a:gd name="T24" fmla="*/ 2341 w 2341"/>
                <a:gd name="T25" fmla="*/ 311 h 337"/>
                <a:gd name="T26" fmla="*/ 1701 w 2341"/>
                <a:gd name="T27" fmla="*/ 0 h 337"/>
                <a:gd name="T28" fmla="*/ 1701 w 2341"/>
                <a:gd name="T29" fmla="*/ 0 h 337"/>
                <a:gd name="T30" fmla="*/ 1690 w 2341"/>
                <a:gd name="T31" fmla="*/ 0 h 3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41" h="337">
                  <a:moveTo>
                    <a:pt x="1690" y="0"/>
                  </a:moveTo>
                  <a:cubicBezTo>
                    <a:pt x="1336" y="7"/>
                    <a:pt x="1299" y="114"/>
                    <a:pt x="945" y="121"/>
                  </a:cubicBezTo>
                  <a:lnTo>
                    <a:pt x="945" y="121"/>
                  </a:lnTo>
                  <a:cubicBezTo>
                    <a:pt x="816" y="123"/>
                    <a:pt x="720" y="104"/>
                    <a:pt x="627" y="85"/>
                  </a:cubicBezTo>
                  <a:lnTo>
                    <a:pt x="627" y="85"/>
                  </a:lnTo>
                  <a:cubicBezTo>
                    <a:pt x="464" y="52"/>
                    <a:pt x="310" y="19"/>
                    <a:pt x="0" y="101"/>
                  </a:cubicBezTo>
                  <a:lnTo>
                    <a:pt x="0" y="101"/>
                  </a:lnTo>
                  <a:cubicBezTo>
                    <a:pt x="415" y="129"/>
                    <a:pt x="652" y="331"/>
                    <a:pt x="1027" y="335"/>
                  </a:cubicBezTo>
                  <a:lnTo>
                    <a:pt x="1027" y="335"/>
                  </a:lnTo>
                  <a:cubicBezTo>
                    <a:pt x="1230" y="337"/>
                    <a:pt x="1390" y="304"/>
                    <a:pt x="1533" y="271"/>
                  </a:cubicBezTo>
                  <a:lnTo>
                    <a:pt x="1533" y="271"/>
                  </a:lnTo>
                  <a:cubicBezTo>
                    <a:pt x="1799" y="210"/>
                    <a:pt x="2009" y="149"/>
                    <a:pt x="2341" y="311"/>
                  </a:cubicBezTo>
                  <a:lnTo>
                    <a:pt x="2341" y="311"/>
                  </a:lnTo>
                  <a:cubicBezTo>
                    <a:pt x="2341" y="311"/>
                    <a:pt x="2050" y="0"/>
                    <a:pt x="1701" y="0"/>
                  </a:cubicBezTo>
                  <a:lnTo>
                    <a:pt x="1701" y="0"/>
                  </a:lnTo>
                  <a:cubicBezTo>
                    <a:pt x="1697" y="0"/>
                    <a:pt x="1694" y="0"/>
                    <a:pt x="1690" y="0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grpSp>
          <p:nvGrpSpPr>
            <p:cNvPr id="163" name="Group 162">
              <a:extLst>
                <a:ext uri="{FF2B5EF4-FFF2-40B4-BE49-F238E27FC236}">
                  <a16:creationId xmlns:a16="http://schemas.microsoft.com/office/drawing/2014/main" id="{B4FCF45A-84F1-4531-866F-A6BBFB848C9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188646" y="1939912"/>
              <a:ext cx="688950" cy="667512"/>
              <a:chOff x="8098175" y="2885281"/>
              <a:chExt cx="669344" cy="648516"/>
            </a:xfrm>
          </p:grpSpPr>
          <p:sp>
            <p:nvSpPr>
              <p:cNvPr id="164" name="Freeform 43">
                <a:extLst>
                  <a:ext uri="{FF2B5EF4-FFF2-40B4-BE49-F238E27FC236}">
                    <a16:creationId xmlns:a16="http://schemas.microsoft.com/office/drawing/2014/main" id="{6FF88486-A2C7-4C6F-8AA8-00A081977AE3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02316" y="2885281"/>
                <a:ext cx="461062" cy="106035"/>
              </a:xfrm>
              <a:custGeom>
                <a:avLst/>
                <a:gdLst>
                  <a:gd name="T0" fmla="*/ 1508 w 1508"/>
                  <a:gd name="T1" fmla="*/ 173 h 346"/>
                  <a:gd name="T2" fmla="*/ 754 w 1508"/>
                  <a:gd name="T3" fmla="*/ 346 h 346"/>
                  <a:gd name="T4" fmla="*/ 0 w 1508"/>
                  <a:gd name="T5" fmla="*/ 173 h 346"/>
                  <a:gd name="T6" fmla="*/ 754 w 1508"/>
                  <a:gd name="T7" fmla="*/ 0 h 346"/>
                  <a:gd name="T8" fmla="*/ 1508 w 1508"/>
                  <a:gd name="T9" fmla="*/ 173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08" h="346">
                    <a:moveTo>
                      <a:pt x="1508" y="173"/>
                    </a:moveTo>
                    <a:lnTo>
                      <a:pt x="754" y="346"/>
                    </a:lnTo>
                    <a:lnTo>
                      <a:pt x="0" y="173"/>
                    </a:lnTo>
                    <a:lnTo>
                      <a:pt x="754" y="0"/>
                    </a:lnTo>
                    <a:lnTo>
                      <a:pt x="1508" y="173"/>
                    </a:lnTo>
                    <a:close/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5" name="Freeform 44">
                <a:extLst>
                  <a:ext uri="{FF2B5EF4-FFF2-40B4-BE49-F238E27FC236}">
                    <a16:creationId xmlns:a16="http://schemas.microsoft.com/office/drawing/2014/main" id="{117DD615-08B7-4C4C-8311-2578BD34CA9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98175" y="3019718"/>
                <a:ext cx="669344" cy="76686"/>
              </a:xfrm>
              <a:custGeom>
                <a:avLst/>
                <a:gdLst>
                  <a:gd name="T0" fmla="*/ 2186 w 2186"/>
                  <a:gd name="T1" fmla="*/ 0 h 251"/>
                  <a:gd name="T2" fmla="*/ 1093 w 2186"/>
                  <a:gd name="T3" fmla="*/ 251 h 251"/>
                  <a:gd name="T4" fmla="*/ 0 w 2186"/>
                  <a:gd name="T5" fmla="*/ 0 h 2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2186" h="251">
                    <a:moveTo>
                      <a:pt x="2186" y="0"/>
                    </a:moveTo>
                    <a:lnTo>
                      <a:pt x="1093" y="251"/>
                    </a:lnTo>
                    <a:lnTo>
                      <a:pt x="0" y="0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6" name="Freeform 45">
                <a:extLst>
                  <a:ext uri="{FF2B5EF4-FFF2-40B4-BE49-F238E27FC236}">
                    <a16:creationId xmlns:a16="http://schemas.microsoft.com/office/drawing/2014/main" id="{13B35301-42E1-466C-8A64-DD4A59BA74C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098175" y="2938298"/>
                <a:ext cx="669344" cy="595499"/>
              </a:xfrm>
              <a:custGeom>
                <a:avLst/>
                <a:gdLst>
                  <a:gd name="T0" fmla="*/ 339 w 2186"/>
                  <a:gd name="T1" fmla="*/ 0 h 1946"/>
                  <a:gd name="T2" fmla="*/ 0 w 2186"/>
                  <a:gd name="T3" fmla="*/ 266 h 1946"/>
                  <a:gd name="T4" fmla="*/ 1093 w 2186"/>
                  <a:gd name="T5" fmla="*/ 1946 h 1946"/>
                  <a:gd name="T6" fmla="*/ 2186 w 2186"/>
                  <a:gd name="T7" fmla="*/ 266 h 1946"/>
                  <a:gd name="T8" fmla="*/ 1847 w 2186"/>
                  <a:gd name="T9" fmla="*/ 0 h 19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186" h="1946">
                    <a:moveTo>
                      <a:pt x="339" y="0"/>
                    </a:moveTo>
                    <a:lnTo>
                      <a:pt x="0" y="266"/>
                    </a:lnTo>
                    <a:lnTo>
                      <a:pt x="1093" y="1946"/>
                    </a:lnTo>
                    <a:lnTo>
                      <a:pt x="2186" y="266"/>
                    </a:lnTo>
                    <a:lnTo>
                      <a:pt x="1847" y="0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7" name="Freeform 46">
                <a:extLst>
                  <a:ext uri="{FF2B5EF4-FFF2-40B4-BE49-F238E27FC236}">
                    <a16:creationId xmlns:a16="http://schemas.microsoft.com/office/drawing/2014/main" id="{B2C2D24F-502B-4592-8DF2-0E477D38877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433320" y="2961967"/>
                <a:ext cx="198815" cy="571830"/>
              </a:xfrm>
              <a:custGeom>
                <a:avLst/>
                <a:gdLst>
                  <a:gd name="T0" fmla="*/ 408 w 650"/>
                  <a:gd name="T1" fmla="*/ 0 h 1867"/>
                  <a:gd name="T2" fmla="*/ 650 w 650"/>
                  <a:gd name="T3" fmla="*/ 289 h 1867"/>
                  <a:gd name="T4" fmla="*/ 0 w 650"/>
                  <a:gd name="T5" fmla="*/ 1867 h 1867"/>
                  <a:gd name="T6" fmla="*/ 0 w 650"/>
                  <a:gd name="T7" fmla="*/ 438 h 1867"/>
                  <a:gd name="T8" fmla="*/ 0 w 650"/>
                  <a:gd name="T9" fmla="*/ 94 h 18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0" h="1867">
                    <a:moveTo>
                      <a:pt x="408" y="0"/>
                    </a:moveTo>
                    <a:lnTo>
                      <a:pt x="650" y="289"/>
                    </a:lnTo>
                    <a:lnTo>
                      <a:pt x="0" y="1867"/>
                    </a:lnTo>
                    <a:lnTo>
                      <a:pt x="0" y="438"/>
                    </a:lnTo>
                    <a:lnTo>
                      <a:pt x="0" y="94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sp>
            <p:nvSpPr>
              <p:cNvPr id="168" name="Freeform 47">
                <a:extLst>
                  <a:ext uri="{FF2B5EF4-FFF2-40B4-BE49-F238E27FC236}">
                    <a16:creationId xmlns:a16="http://schemas.microsoft.com/office/drawing/2014/main" id="{B0300171-EB1C-43A6-95F6-3023DA0023B6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8228825" y="2961967"/>
                <a:ext cx="200708" cy="567097"/>
              </a:xfrm>
              <a:custGeom>
                <a:avLst/>
                <a:gdLst>
                  <a:gd name="T0" fmla="*/ 194 w 657"/>
                  <a:gd name="T1" fmla="*/ 0 h 1851"/>
                  <a:gd name="T2" fmla="*/ 0 w 657"/>
                  <a:gd name="T3" fmla="*/ 289 h 1851"/>
                  <a:gd name="T4" fmla="*/ 657 w 657"/>
                  <a:gd name="T5" fmla="*/ 1851 h 18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657" h="1851">
                    <a:moveTo>
                      <a:pt x="194" y="0"/>
                    </a:moveTo>
                    <a:lnTo>
                      <a:pt x="0" y="289"/>
                    </a:lnTo>
                    <a:lnTo>
                      <a:pt x="657" y="1851"/>
                    </a:lnTo>
                  </a:path>
                </a:pathLst>
              </a:custGeom>
              <a:noFill/>
              <a:ln w="19050" cap="rnd">
                <a:solidFill>
                  <a:schemeClr val="accent6">
                    <a:lumMod val="50000"/>
                  </a:schemeClr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</p:grpSp>
      </p:grpSp>
      <p:sp>
        <p:nvSpPr>
          <p:cNvPr id="239" name="TextBox 238">
            <a:extLst>
              <a:ext uri="{FF2B5EF4-FFF2-40B4-BE49-F238E27FC236}">
                <a16:creationId xmlns:a16="http://schemas.microsoft.com/office/drawing/2014/main" id="{76D7665E-9805-4A54-B348-2CC4A9161E0C}"/>
              </a:ext>
            </a:extLst>
          </p:cNvPr>
          <p:cNvSpPr txBox="1"/>
          <p:nvPr/>
        </p:nvSpPr>
        <p:spPr>
          <a:xfrm>
            <a:off x="10888187" y="5089614"/>
            <a:ext cx="919932" cy="369332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r>
              <a:rPr lang="en-US" b="1" dirty="0">
                <a:solidFill>
                  <a:schemeClr val="bg2"/>
                </a:solidFill>
              </a:rPr>
              <a:t>/month</a:t>
            </a:r>
          </a:p>
        </p:txBody>
      </p:sp>
    </p:spTree>
    <p:extLst>
      <p:ext uri="{BB962C8B-B14F-4D97-AF65-F5344CB8AC3E}">
        <p14:creationId xmlns:p14="http://schemas.microsoft.com/office/powerpoint/2010/main" val="30754822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299980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 PresentationGo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plate PresentationGo Dark">
  <a:themeElements>
    <a:clrScheme name="PGO5">
      <a:dk1>
        <a:sysClr val="windowText" lastClr="000000"/>
      </a:dk1>
      <a:lt1>
        <a:sysClr val="window" lastClr="FFFFFF"/>
      </a:lt1>
      <a:dk2>
        <a:srgbClr val="013D4D"/>
      </a:dk2>
      <a:lt2>
        <a:srgbClr val="D3D3D3"/>
      </a:lt2>
      <a:accent1>
        <a:srgbClr val="00A891"/>
      </a:accent1>
      <a:accent2>
        <a:srgbClr val="D9126B"/>
      </a:accent2>
      <a:accent3>
        <a:srgbClr val="FE7600"/>
      </a:accent3>
      <a:accent4>
        <a:srgbClr val="B1DB15"/>
      </a:accent4>
      <a:accent5>
        <a:srgbClr val="854D82"/>
      </a:accent5>
      <a:accent6>
        <a:srgbClr val="FFE200"/>
      </a:accent6>
      <a:hlink>
        <a:srgbClr val="00B0F0"/>
      </a:hlink>
      <a:folHlink>
        <a:srgbClr val="0070C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TEMPLATE-PGO(16_9)</Template>
  <TotalTime>8504</TotalTime>
  <Words>368</Words>
  <PresentationFormat>Widescreen</PresentationFormat>
  <Paragraphs>126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5</vt:i4>
      </vt:variant>
    </vt:vector>
  </HeadingPairs>
  <TitlesOfParts>
    <vt:vector size="13" baseType="lpstr">
      <vt:lpstr>Arial</vt:lpstr>
      <vt:lpstr>Calibri</vt:lpstr>
      <vt:lpstr>Calibri Light</vt:lpstr>
      <vt:lpstr>Helvetica</vt:lpstr>
      <vt:lpstr>Open Sans</vt:lpstr>
      <vt:lpstr>Template PresentationGo</vt:lpstr>
      <vt:lpstr>Template PresentationGo Dark</vt:lpstr>
      <vt:lpstr>Custom Design</vt:lpstr>
      <vt:lpstr>Wavy Pricing Table for PowerPoint</vt:lpstr>
      <vt:lpstr>Wavy Pricing Table for PowerPoint</vt:lpstr>
      <vt:lpstr>Wavy Pricing Table for PowerPoint</vt:lpstr>
      <vt:lpstr>Wavy Pricing Table for PowerPoint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Wavy Pricing Table for PowerPoint</dc:title>
  <dc:creator>PresentationGO.com</dc:creator>
  <dc:description>© Copyright PresentationGO.com</dc:description>
  <dcterms:created xsi:type="dcterms:W3CDTF">2014-11-26T05:14:11Z</dcterms:created>
  <dcterms:modified xsi:type="dcterms:W3CDTF">2018-08-31T18:04:21Z</dcterms:modified>
  <cp:category>Text &amp; Tables</cp:category>
</cp:coreProperties>
</file>