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76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64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Quadrilateral Cycle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84416C-957B-41B4-BDB2-5E4C5E388304}"/>
              </a:ext>
            </a:extLst>
          </p:cNvPr>
          <p:cNvGrpSpPr/>
          <p:nvPr/>
        </p:nvGrpSpPr>
        <p:grpSpPr>
          <a:xfrm>
            <a:off x="6691483" y="3832588"/>
            <a:ext cx="2202816" cy="1398502"/>
            <a:chOff x="8921977" y="1312837"/>
            <a:chExt cx="2937088" cy="186466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249702" y="3832589"/>
            <a:ext cx="2202816" cy="1398502"/>
            <a:chOff x="332936" y="2473878"/>
            <a:chExt cx="2937088" cy="186466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6691483" y="1887213"/>
            <a:ext cx="2202816" cy="1398502"/>
            <a:chOff x="8921977" y="1312837"/>
            <a:chExt cx="2937088" cy="186466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0CC37D3-B059-4886-9B25-636F836C5308}"/>
              </a:ext>
            </a:extLst>
          </p:cNvPr>
          <p:cNvGrpSpPr/>
          <p:nvPr/>
        </p:nvGrpSpPr>
        <p:grpSpPr>
          <a:xfrm>
            <a:off x="249702" y="1887214"/>
            <a:ext cx="2202816" cy="1398502"/>
            <a:chOff x="332936" y="2473878"/>
            <a:chExt cx="2937088" cy="186466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22CBC6A-EB25-4B82-A19A-130E1D91275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F65B209-F5F8-4C57-91D1-FAE611197CB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30" name="Freeform 22">
            <a:extLst>
              <a:ext uri="{FF2B5EF4-FFF2-40B4-BE49-F238E27FC236}">
                <a16:creationId xmlns:a16="http://schemas.microsoft.com/office/drawing/2014/main" id="{608DEDEB-C60C-429B-8276-D6FAB8F19007}"/>
              </a:ext>
            </a:extLst>
          </p:cNvPr>
          <p:cNvSpPr>
            <a:spLocks/>
          </p:cNvSpPr>
          <p:nvPr/>
        </p:nvSpPr>
        <p:spPr bwMode="auto">
          <a:xfrm>
            <a:off x="4504062" y="1873986"/>
            <a:ext cx="1838358" cy="1878325"/>
          </a:xfrm>
          <a:custGeom>
            <a:avLst/>
            <a:gdLst>
              <a:gd name="T0" fmla="*/ 212 w 357"/>
              <a:gd name="T1" fmla="*/ 307 h 366"/>
              <a:gd name="T2" fmla="*/ 212 w 357"/>
              <a:gd name="T3" fmla="*/ 144 h 366"/>
              <a:gd name="T4" fmla="*/ 0 w 357"/>
              <a:gd name="T5" fmla="*/ 144 h 366"/>
              <a:gd name="T6" fmla="*/ 54 w 357"/>
              <a:gd name="T7" fmla="*/ 77 h 366"/>
              <a:gd name="T8" fmla="*/ 58 w 357"/>
              <a:gd name="T9" fmla="*/ 72 h 366"/>
              <a:gd name="T10" fmla="*/ 54 w 357"/>
              <a:gd name="T11" fmla="*/ 67 h 366"/>
              <a:gd name="T12" fmla="*/ 0 w 357"/>
              <a:gd name="T13" fmla="*/ 0 h 366"/>
              <a:gd name="T14" fmla="*/ 326 w 357"/>
              <a:gd name="T15" fmla="*/ 0 h 366"/>
              <a:gd name="T16" fmla="*/ 357 w 357"/>
              <a:gd name="T17" fmla="*/ 30 h 366"/>
              <a:gd name="T18" fmla="*/ 357 w 357"/>
              <a:gd name="T19" fmla="*/ 308 h 366"/>
              <a:gd name="T20" fmla="*/ 286 w 357"/>
              <a:gd name="T21" fmla="*/ 366 h 366"/>
              <a:gd name="T22" fmla="*/ 212 w 357"/>
              <a:gd name="T23" fmla="*/ 30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66">
                <a:moveTo>
                  <a:pt x="212" y="307"/>
                </a:moveTo>
                <a:lnTo>
                  <a:pt x="212" y="144"/>
                </a:lnTo>
                <a:lnTo>
                  <a:pt x="0" y="144"/>
                </a:lnTo>
                <a:lnTo>
                  <a:pt x="54" y="77"/>
                </a:lnTo>
                <a:lnTo>
                  <a:pt x="58" y="72"/>
                </a:lnTo>
                <a:lnTo>
                  <a:pt x="54" y="67"/>
                </a:lnTo>
                <a:lnTo>
                  <a:pt x="0" y="0"/>
                </a:lnTo>
                <a:lnTo>
                  <a:pt x="326" y="0"/>
                </a:lnTo>
                <a:cubicBezTo>
                  <a:pt x="343" y="0"/>
                  <a:pt x="357" y="13"/>
                  <a:pt x="357" y="30"/>
                </a:cubicBezTo>
                <a:lnTo>
                  <a:pt x="357" y="308"/>
                </a:lnTo>
                <a:lnTo>
                  <a:pt x="286" y="366"/>
                </a:lnTo>
                <a:lnTo>
                  <a:pt x="212" y="307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5C44D000-E3AF-403C-BA9B-8F7687C33857}"/>
              </a:ext>
            </a:extLst>
          </p:cNvPr>
          <p:cNvSpPr>
            <a:spLocks/>
          </p:cNvSpPr>
          <p:nvPr/>
        </p:nvSpPr>
        <p:spPr bwMode="auto">
          <a:xfrm>
            <a:off x="4432123" y="3544491"/>
            <a:ext cx="1910297" cy="1870329"/>
          </a:xfrm>
          <a:custGeom>
            <a:avLst/>
            <a:gdLst>
              <a:gd name="T0" fmla="*/ 58 w 370"/>
              <a:gd name="T1" fmla="*/ 218 h 362"/>
              <a:gd name="T2" fmla="*/ 225 w 370"/>
              <a:gd name="T3" fmla="*/ 218 h 362"/>
              <a:gd name="T4" fmla="*/ 225 w 370"/>
              <a:gd name="T5" fmla="*/ 0 h 362"/>
              <a:gd name="T6" fmla="*/ 294 w 370"/>
              <a:gd name="T7" fmla="*/ 56 h 362"/>
              <a:gd name="T8" fmla="*/ 299 w 370"/>
              <a:gd name="T9" fmla="*/ 59 h 362"/>
              <a:gd name="T10" fmla="*/ 304 w 370"/>
              <a:gd name="T11" fmla="*/ 56 h 362"/>
              <a:gd name="T12" fmla="*/ 370 w 370"/>
              <a:gd name="T13" fmla="*/ 2 h 362"/>
              <a:gd name="T14" fmla="*/ 370 w 370"/>
              <a:gd name="T15" fmla="*/ 332 h 362"/>
              <a:gd name="T16" fmla="*/ 339 w 370"/>
              <a:gd name="T17" fmla="*/ 362 h 362"/>
              <a:gd name="T18" fmla="*/ 59 w 370"/>
              <a:gd name="T19" fmla="*/ 362 h 362"/>
              <a:gd name="T20" fmla="*/ 0 w 370"/>
              <a:gd name="T21" fmla="*/ 290 h 362"/>
              <a:gd name="T22" fmla="*/ 58 w 370"/>
              <a:gd name="T23" fmla="*/ 218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0" h="362">
                <a:moveTo>
                  <a:pt x="58" y="218"/>
                </a:moveTo>
                <a:lnTo>
                  <a:pt x="225" y="218"/>
                </a:lnTo>
                <a:lnTo>
                  <a:pt x="225" y="0"/>
                </a:lnTo>
                <a:lnTo>
                  <a:pt x="294" y="56"/>
                </a:lnTo>
                <a:lnTo>
                  <a:pt x="299" y="59"/>
                </a:lnTo>
                <a:lnTo>
                  <a:pt x="304" y="56"/>
                </a:lnTo>
                <a:lnTo>
                  <a:pt x="370" y="2"/>
                </a:lnTo>
                <a:lnTo>
                  <a:pt x="370" y="332"/>
                </a:lnTo>
                <a:cubicBezTo>
                  <a:pt x="370" y="349"/>
                  <a:pt x="356" y="362"/>
                  <a:pt x="339" y="362"/>
                </a:cubicBezTo>
                <a:lnTo>
                  <a:pt x="59" y="362"/>
                </a:lnTo>
                <a:lnTo>
                  <a:pt x="0" y="290"/>
                </a:lnTo>
                <a:lnTo>
                  <a:pt x="58" y="218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70D2CF9C-5E2C-4788-9FE9-AEA1A5529CAF}"/>
              </a:ext>
            </a:extLst>
          </p:cNvPr>
          <p:cNvSpPr>
            <a:spLocks/>
          </p:cNvSpPr>
          <p:nvPr/>
        </p:nvSpPr>
        <p:spPr bwMode="auto">
          <a:xfrm>
            <a:off x="2801581" y="3504528"/>
            <a:ext cx="1830367" cy="1910297"/>
          </a:xfrm>
          <a:custGeom>
            <a:avLst/>
            <a:gdLst>
              <a:gd name="T0" fmla="*/ 145 w 357"/>
              <a:gd name="T1" fmla="*/ 59 h 370"/>
              <a:gd name="T2" fmla="*/ 145 w 357"/>
              <a:gd name="T3" fmla="*/ 226 h 370"/>
              <a:gd name="T4" fmla="*/ 357 w 357"/>
              <a:gd name="T5" fmla="*/ 226 h 370"/>
              <a:gd name="T6" fmla="*/ 302 w 357"/>
              <a:gd name="T7" fmla="*/ 293 h 370"/>
              <a:gd name="T8" fmla="*/ 299 w 357"/>
              <a:gd name="T9" fmla="*/ 298 h 370"/>
              <a:gd name="T10" fmla="*/ 302 w 357"/>
              <a:gd name="T11" fmla="*/ 303 h 370"/>
              <a:gd name="T12" fmla="*/ 357 w 357"/>
              <a:gd name="T13" fmla="*/ 370 h 370"/>
              <a:gd name="T14" fmla="*/ 30 w 357"/>
              <a:gd name="T15" fmla="*/ 370 h 370"/>
              <a:gd name="T16" fmla="*/ 0 w 357"/>
              <a:gd name="T17" fmla="*/ 340 h 370"/>
              <a:gd name="T18" fmla="*/ 0 w 357"/>
              <a:gd name="T19" fmla="*/ 58 h 370"/>
              <a:gd name="T20" fmla="*/ 71 w 357"/>
              <a:gd name="T21" fmla="*/ 0 h 370"/>
              <a:gd name="T22" fmla="*/ 145 w 357"/>
              <a:gd name="T23" fmla="*/ 59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70">
                <a:moveTo>
                  <a:pt x="145" y="59"/>
                </a:moveTo>
                <a:lnTo>
                  <a:pt x="145" y="226"/>
                </a:lnTo>
                <a:lnTo>
                  <a:pt x="357" y="226"/>
                </a:lnTo>
                <a:lnTo>
                  <a:pt x="302" y="293"/>
                </a:lnTo>
                <a:lnTo>
                  <a:pt x="299" y="298"/>
                </a:lnTo>
                <a:lnTo>
                  <a:pt x="302" y="303"/>
                </a:lnTo>
                <a:lnTo>
                  <a:pt x="357" y="370"/>
                </a:lnTo>
                <a:lnTo>
                  <a:pt x="30" y="370"/>
                </a:lnTo>
                <a:cubicBezTo>
                  <a:pt x="14" y="370"/>
                  <a:pt x="0" y="357"/>
                  <a:pt x="0" y="340"/>
                </a:cubicBezTo>
                <a:lnTo>
                  <a:pt x="0" y="58"/>
                </a:lnTo>
                <a:lnTo>
                  <a:pt x="71" y="0"/>
                </a:lnTo>
                <a:lnTo>
                  <a:pt x="145" y="5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ADCAD85F-0903-4910-9A0A-B58543F7050B}"/>
              </a:ext>
            </a:extLst>
          </p:cNvPr>
          <p:cNvSpPr>
            <a:spLocks/>
          </p:cNvSpPr>
          <p:nvPr/>
        </p:nvSpPr>
        <p:spPr bwMode="auto">
          <a:xfrm>
            <a:off x="2801581" y="1873986"/>
            <a:ext cx="1902301" cy="1838358"/>
          </a:xfrm>
          <a:custGeom>
            <a:avLst/>
            <a:gdLst>
              <a:gd name="T0" fmla="*/ 30 w 370"/>
              <a:gd name="T1" fmla="*/ 0 h 358"/>
              <a:gd name="T2" fmla="*/ 311 w 370"/>
              <a:gd name="T3" fmla="*/ 0 h 358"/>
              <a:gd name="T4" fmla="*/ 370 w 370"/>
              <a:gd name="T5" fmla="*/ 72 h 358"/>
              <a:gd name="T6" fmla="*/ 311 w 370"/>
              <a:gd name="T7" fmla="*/ 144 h 358"/>
              <a:gd name="T8" fmla="*/ 145 w 370"/>
              <a:gd name="T9" fmla="*/ 144 h 358"/>
              <a:gd name="T10" fmla="*/ 145 w 370"/>
              <a:gd name="T11" fmla="*/ 358 h 358"/>
              <a:gd name="T12" fmla="*/ 76 w 370"/>
              <a:gd name="T13" fmla="*/ 303 h 358"/>
              <a:gd name="T14" fmla="*/ 71 w 370"/>
              <a:gd name="T15" fmla="*/ 299 h 358"/>
              <a:gd name="T16" fmla="*/ 67 w 370"/>
              <a:gd name="T17" fmla="*/ 303 h 358"/>
              <a:gd name="T18" fmla="*/ 0 w 370"/>
              <a:gd name="T19" fmla="*/ 357 h 358"/>
              <a:gd name="T20" fmla="*/ 0 w 370"/>
              <a:gd name="T21" fmla="*/ 30 h 358"/>
              <a:gd name="T22" fmla="*/ 30 w 370"/>
              <a:gd name="T23" fmla="*/ 0 h 358"/>
              <a:gd name="T24" fmla="*/ 30 w 370"/>
              <a:gd name="T25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0" h="358">
                <a:moveTo>
                  <a:pt x="30" y="0"/>
                </a:moveTo>
                <a:lnTo>
                  <a:pt x="311" y="0"/>
                </a:lnTo>
                <a:lnTo>
                  <a:pt x="370" y="72"/>
                </a:lnTo>
                <a:lnTo>
                  <a:pt x="311" y="144"/>
                </a:lnTo>
                <a:lnTo>
                  <a:pt x="145" y="144"/>
                </a:lnTo>
                <a:lnTo>
                  <a:pt x="145" y="358"/>
                </a:lnTo>
                <a:lnTo>
                  <a:pt x="76" y="303"/>
                </a:lnTo>
                <a:lnTo>
                  <a:pt x="71" y="299"/>
                </a:lnTo>
                <a:lnTo>
                  <a:pt x="67" y="303"/>
                </a:lnTo>
                <a:lnTo>
                  <a:pt x="0" y="357"/>
                </a:lnTo>
                <a:lnTo>
                  <a:pt x="0" y="30"/>
                </a:lnTo>
                <a:cubicBezTo>
                  <a:pt x="0" y="13"/>
                  <a:pt x="14" y="0"/>
                  <a:pt x="30" y="0"/>
                </a:cubicBezTo>
                <a:lnTo>
                  <a:pt x="3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8B72457-0EBE-4856-9C85-983FC494DEEA}"/>
              </a:ext>
            </a:extLst>
          </p:cNvPr>
          <p:cNvSpPr/>
          <p:nvPr/>
        </p:nvSpPr>
        <p:spPr>
          <a:xfrm>
            <a:off x="5587342" y="1890159"/>
            <a:ext cx="734806" cy="7275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01</a:t>
            </a:r>
            <a:endParaRPr lang="en-US" sz="135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2E0C939-C387-49A2-B486-B7E1223D9473}"/>
              </a:ext>
            </a:extLst>
          </p:cNvPr>
          <p:cNvSpPr/>
          <p:nvPr/>
        </p:nvSpPr>
        <p:spPr>
          <a:xfrm>
            <a:off x="5587342" y="4679058"/>
            <a:ext cx="734806" cy="7275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02</a:t>
            </a:r>
            <a:endParaRPr lang="en-US" sz="135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16719E-0B1A-4E2C-85A2-C43D49E395AF}"/>
              </a:ext>
            </a:extLst>
          </p:cNvPr>
          <p:cNvSpPr/>
          <p:nvPr/>
        </p:nvSpPr>
        <p:spPr>
          <a:xfrm>
            <a:off x="2802512" y="4679058"/>
            <a:ext cx="734806" cy="7275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13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9A6F62E-50E2-479C-87F6-72E654C8749C}"/>
              </a:ext>
            </a:extLst>
          </p:cNvPr>
          <p:cNvSpPr/>
          <p:nvPr/>
        </p:nvSpPr>
        <p:spPr>
          <a:xfrm>
            <a:off x="2802512" y="1871366"/>
            <a:ext cx="734806" cy="7275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04</a:t>
            </a:r>
            <a:endParaRPr lang="en-US" sz="1350" dirty="0"/>
          </a:p>
        </p:txBody>
      </p:sp>
      <p:pic>
        <p:nvPicPr>
          <p:cNvPr id="5" name="Graphic 4" descr="Chat">
            <a:extLst>
              <a:ext uri="{FF2B5EF4-FFF2-40B4-BE49-F238E27FC236}">
                <a16:creationId xmlns:a16="http://schemas.microsoft.com/office/drawing/2014/main" id="{9FA559DD-65FD-4887-8550-4A53D4F0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7837" y="2605300"/>
            <a:ext cx="633812" cy="633812"/>
          </a:xfrm>
          <a:prstGeom prst="rect">
            <a:avLst/>
          </a:prstGeom>
        </p:spPr>
      </p:pic>
      <p:pic>
        <p:nvPicPr>
          <p:cNvPr id="8" name="Graphic 7" descr="Download from cloud">
            <a:extLst>
              <a:ext uri="{FF2B5EF4-FFF2-40B4-BE49-F238E27FC236}">
                <a16:creationId xmlns:a16="http://schemas.microsoft.com/office/drawing/2014/main" id="{79264BC4-0495-4823-830B-4424BFC16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8479" y="4725943"/>
            <a:ext cx="633812" cy="633812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330D7992-0E0F-4909-AFF6-4D81D7D2E4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28047" y="3825865"/>
            <a:ext cx="633812" cy="633812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DBCDBBE1-CD69-432F-BE22-F21BB46B58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91017" y="1952148"/>
            <a:ext cx="633812" cy="63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9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Quadrilateral Cycle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84416C-957B-41B4-BDB2-5E4C5E388304}"/>
              </a:ext>
            </a:extLst>
          </p:cNvPr>
          <p:cNvGrpSpPr/>
          <p:nvPr/>
        </p:nvGrpSpPr>
        <p:grpSpPr>
          <a:xfrm>
            <a:off x="6691483" y="3832588"/>
            <a:ext cx="2202816" cy="1398502"/>
            <a:chOff x="8921977" y="1312837"/>
            <a:chExt cx="2937088" cy="186466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249702" y="3832589"/>
            <a:ext cx="2202816" cy="1398502"/>
            <a:chOff x="332936" y="2473878"/>
            <a:chExt cx="2937088" cy="186466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6691483" y="1887213"/>
            <a:ext cx="2202816" cy="1398502"/>
            <a:chOff x="8921977" y="1312837"/>
            <a:chExt cx="2937088" cy="186466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0CC37D3-B059-4886-9B25-636F836C5308}"/>
              </a:ext>
            </a:extLst>
          </p:cNvPr>
          <p:cNvGrpSpPr/>
          <p:nvPr/>
        </p:nvGrpSpPr>
        <p:grpSpPr>
          <a:xfrm>
            <a:off x="249702" y="1887214"/>
            <a:ext cx="2202816" cy="1398502"/>
            <a:chOff x="332936" y="2473878"/>
            <a:chExt cx="2937088" cy="186466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22CBC6A-EB25-4B82-A19A-130E1D91275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F65B209-F5F8-4C57-91D1-FAE611197CB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0" name="Freeform 22">
            <a:extLst>
              <a:ext uri="{FF2B5EF4-FFF2-40B4-BE49-F238E27FC236}">
                <a16:creationId xmlns:a16="http://schemas.microsoft.com/office/drawing/2014/main" id="{608DEDEB-C60C-429B-8276-D6FAB8F19007}"/>
              </a:ext>
            </a:extLst>
          </p:cNvPr>
          <p:cNvSpPr>
            <a:spLocks/>
          </p:cNvSpPr>
          <p:nvPr/>
        </p:nvSpPr>
        <p:spPr bwMode="auto">
          <a:xfrm>
            <a:off x="4504062" y="1873986"/>
            <a:ext cx="1838358" cy="1878325"/>
          </a:xfrm>
          <a:custGeom>
            <a:avLst/>
            <a:gdLst>
              <a:gd name="T0" fmla="*/ 212 w 357"/>
              <a:gd name="T1" fmla="*/ 307 h 366"/>
              <a:gd name="T2" fmla="*/ 212 w 357"/>
              <a:gd name="T3" fmla="*/ 144 h 366"/>
              <a:gd name="T4" fmla="*/ 0 w 357"/>
              <a:gd name="T5" fmla="*/ 144 h 366"/>
              <a:gd name="T6" fmla="*/ 54 w 357"/>
              <a:gd name="T7" fmla="*/ 77 h 366"/>
              <a:gd name="T8" fmla="*/ 58 w 357"/>
              <a:gd name="T9" fmla="*/ 72 h 366"/>
              <a:gd name="T10" fmla="*/ 54 w 357"/>
              <a:gd name="T11" fmla="*/ 67 h 366"/>
              <a:gd name="T12" fmla="*/ 0 w 357"/>
              <a:gd name="T13" fmla="*/ 0 h 366"/>
              <a:gd name="T14" fmla="*/ 326 w 357"/>
              <a:gd name="T15" fmla="*/ 0 h 366"/>
              <a:gd name="T16" fmla="*/ 357 w 357"/>
              <a:gd name="T17" fmla="*/ 30 h 366"/>
              <a:gd name="T18" fmla="*/ 357 w 357"/>
              <a:gd name="T19" fmla="*/ 308 h 366"/>
              <a:gd name="T20" fmla="*/ 286 w 357"/>
              <a:gd name="T21" fmla="*/ 366 h 366"/>
              <a:gd name="T22" fmla="*/ 212 w 357"/>
              <a:gd name="T23" fmla="*/ 30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66">
                <a:moveTo>
                  <a:pt x="212" y="307"/>
                </a:moveTo>
                <a:lnTo>
                  <a:pt x="212" y="144"/>
                </a:lnTo>
                <a:lnTo>
                  <a:pt x="0" y="144"/>
                </a:lnTo>
                <a:lnTo>
                  <a:pt x="54" y="77"/>
                </a:lnTo>
                <a:lnTo>
                  <a:pt x="58" y="72"/>
                </a:lnTo>
                <a:lnTo>
                  <a:pt x="54" y="67"/>
                </a:lnTo>
                <a:lnTo>
                  <a:pt x="0" y="0"/>
                </a:lnTo>
                <a:lnTo>
                  <a:pt x="326" y="0"/>
                </a:lnTo>
                <a:cubicBezTo>
                  <a:pt x="343" y="0"/>
                  <a:pt x="357" y="13"/>
                  <a:pt x="357" y="30"/>
                </a:cubicBezTo>
                <a:lnTo>
                  <a:pt x="357" y="308"/>
                </a:lnTo>
                <a:lnTo>
                  <a:pt x="286" y="366"/>
                </a:lnTo>
                <a:lnTo>
                  <a:pt x="212" y="307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5C44D000-E3AF-403C-BA9B-8F7687C33857}"/>
              </a:ext>
            </a:extLst>
          </p:cNvPr>
          <p:cNvSpPr>
            <a:spLocks/>
          </p:cNvSpPr>
          <p:nvPr/>
        </p:nvSpPr>
        <p:spPr bwMode="auto">
          <a:xfrm>
            <a:off x="4432123" y="3544491"/>
            <a:ext cx="1910297" cy="1870329"/>
          </a:xfrm>
          <a:custGeom>
            <a:avLst/>
            <a:gdLst>
              <a:gd name="T0" fmla="*/ 58 w 370"/>
              <a:gd name="T1" fmla="*/ 218 h 362"/>
              <a:gd name="T2" fmla="*/ 225 w 370"/>
              <a:gd name="T3" fmla="*/ 218 h 362"/>
              <a:gd name="T4" fmla="*/ 225 w 370"/>
              <a:gd name="T5" fmla="*/ 0 h 362"/>
              <a:gd name="T6" fmla="*/ 294 w 370"/>
              <a:gd name="T7" fmla="*/ 56 h 362"/>
              <a:gd name="T8" fmla="*/ 299 w 370"/>
              <a:gd name="T9" fmla="*/ 59 h 362"/>
              <a:gd name="T10" fmla="*/ 304 w 370"/>
              <a:gd name="T11" fmla="*/ 56 h 362"/>
              <a:gd name="T12" fmla="*/ 370 w 370"/>
              <a:gd name="T13" fmla="*/ 2 h 362"/>
              <a:gd name="T14" fmla="*/ 370 w 370"/>
              <a:gd name="T15" fmla="*/ 332 h 362"/>
              <a:gd name="T16" fmla="*/ 339 w 370"/>
              <a:gd name="T17" fmla="*/ 362 h 362"/>
              <a:gd name="T18" fmla="*/ 59 w 370"/>
              <a:gd name="T19" fmla="*/ 362 h 362"/>
              <a:gd name="T20" fmla="*/ 0 w 370"/>
              <a:gd name="T21" fmla="*/ 290 h 362"/>
              <a:gd name="T22" fmla="*/ 58 w 370"/>
              <a:gd name="T23" fmla="*/ 218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0" h="362">
                <a:moveTo>
                  <a:pt x="58" y="218"/>
                </a:moveTo>
                <a:lnTo>
                  <a:pt x="225" y="218"/>
                </a:lnTo>
                <a:lnTo>
                  <a:pt x="225" y="0"/>
                </a:lnTo>
                <a:lnTo>
                  <a:pt x="294" y="56"/>
                </a:lnTo>
                <a:lnTo>
                  <a:pt x="299" y="59"/>
                </a:lnTo>
                <a:lnTo>
                  <a:pt x="304" y="56"/>
                </a:lnTo>
                <a:lnTo>
                  <a:pt x="370" y="2"/>
                </a:lnTo>
                <a:lnTo>
                  <a:pt x="370" y="332"/>
                </a:lnTo>
                <a:cubicBezTo>
                  <a:pt x="370" y="349"/>
                  <a:pt x="356" y="362"/>
                  <a:pt x="339" y="362"/>
                </a:cubicBezTo>
                <a:lnTo>
                  <a:pt x="59" y="362"/>
                </a:lnTo>
                <a:lnTo>
                  <a:pt x="0" y="290"/>
                </a:lnTo>
                <a:lnTo>
                  <a:pt x="58" y="218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70D2CF9C-5E2C-4788-9FE9-AEA1A5529CAF}"/>
              </a:ext>
            </a:extLst>
          </p:cNvPr>
          <p:cNvSpPr>
            <a:spLocks/>
          </p:cNvSpPr>
          <p:nvPr/>
        </p:nvSpPr>
        <p:spPr bwMode="auto">
          <a:xfrm>
            <a:off x="2801581" y="3504528"/>
            <a:ext cx="1830367" cy="1910297"/>
          </a:xfrm>
          <a:custGeom>
            <a:avLst/>
            <a:gdLst>
              <a:gd name="T0" fmla="*/ 145 w 357"/>
              <a:gd name="T1" fmla="*/ 59 h 370"/>
              <a:gd name="T2" fmla="*/ 145 w 357"/>
              <a:gd name="T3" fmla="*/ 226 h 370"/>
              <a:gd name="T4" fmla="*/ 357 w 357"/>
              <a:gd name="T5" fmla="*/ 226 h 370"/>
              <a:gd name="T6" fmla="*/ 302 w 357"/>
              <a:gd name="T7" fmla="*/ 293 h 370"/>
              <a:gd name="T8" fmla="*/ 299 w 357"/>
              <a:gd name="T9" fmla="*/ 298 h 370"/>
              <a:gd name="T10" fmla="*/ 302 w 357"/>
              <a:gd name="T11" fmla="*/ 303 h 370"/>
              <a:gd name="T12" fmla="*/ 357 w 357"/>
              <a:gd name="T13" fmla="*/ 370 h 370"/>
              <a:gd name="T14" fmla="*/ 30 w 357"/>
              <a:gd name="T15" fmla="*/ 370 h 370"/>
              <a:gd name="T16" fmla="*/ 0 w 357"/>
              <a:gd name="T17" fmla="*/ 340 h 370"/>
              <a:gd name="T18" fmla="*/ 0 w 357"/>
              <a:gd name="T19" fmla="*/ 58 h 370"/>
              <a:gd name="T20" fmla="*/ 71 w 357"/>
              <a:gd name="T21" fmla="*/ 0 h 370"/>
              <a:gd name="T22" fmla="*/ 145 w 357"/>
              <a:gd name="T23" fmla="*/ 59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70">
                <a:moveTo>
                  <a:pt x="145" y="59"/>
                </a:moveTo>
                <a:lnTo>
                  <a:pt x="145" y="226"/>
                </a:lnTo>
                <a:lnTo>
                  <a:pt x="357" y="226"/>
                </a:lnTo>
                <a:lnTo>
                  <a:pt x="302" y="293"/>
                </a:lnTo>
                <a:lnTo>
                  <a:pt x="299" y="298"/>
                </a:lnTo>
                <a:lnTo>
                  <a:pt x="302" y="303"/>
                </a:lnTo>
                <a:lnTo>
                  <a:pt x="357" y="370"/>
                </a:lnTo>
                <a:lnTo>
                  <a:pt x="30" y="370"/>
                </a:lnTo>
                <a:cubicBezTo>
                  <a:pt x="14" y="370"/>
                  <a:pt x="0" y="357"/>
                  <a:pt x="0" y="340"/>
                </a:cubicBezTo>
                <a:lnTo>
                  <a:pt x="0" y="58"/>
                </a:lnTo>
                <a:lnTo>
                  <a:pt x="71" y="0"/>
                </a:lnTo>
                <a:lnTo>
                  <a:pt x="145" y="5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ADCAD85F-0903-4910-9A0A-B58543F7050B}"/>
              </a:ext>
            </a:extLst>
          </p:cNvPr>
          <p:cNvSpPr>
            <a:spLocks/>
          </p:cNvSpPr>
          <p:nvPr/>
        </p:nvSpPr>
        <p:spPr bwMode="auto">
          <a:xfrm>
            <a:off x="2801581" y="1873986"/>
            <a:ext cx="1902301" cy="1838358"/>
          </a:xfrm>
          <a:custGeom>
            <a:avLst/>
            <a:gdLst>
              <a:gd name="T0" fmla="*/ 30 w 370"/>
              <a:gd name="T1" fmla="*/ 0 h 358"/>
              <a:gd name="T2" fmla="*/ 311 w 370"/>
              <a:gd name="T3" fmla="*/ 0 h 358"/>
              <a:gd name="T4" fmla="*/ 370 w 370"/>
              <a:gd name="T5" fmla="*/ 72 h 358"/>
              <a:gd name="T6" fmla="*/ 311 w 370"/>
              <a:gd name="T7" fmla="*/ 144 h 358"/>
              <a:gd name="T8" fmla="*/ 145 w 370"/>
              <a:gd name="T9" fmla="*/ 144 h 358"/>
              <a:gd name="T10" fmla="*/ 145 w 370"/>
              <a:gd name="T11" fmla="*/ 358 h 358"/>
              <a:gd name="T12" fmla="*/ 76 w 370"/>
              <a:gd name="T13" fmla="*/ 303 h 358"/>
              <a:gd name="T14" fmla="*/ 71 w 370"/>
              <a:gd name="T15" fmla="*/ 299 h 358"/>
              <a:gd name="T16" fmla="*/ 67 w 370"/>
              <a:gd name="T17" fmla="*/ 303 h 358"/>
              <a:gd name="T18" fmla="*/ 0 w 370"/>
              <a:gd name="T19" fmla="*/ 357 h 358"/>
              <a:gd name="T20" fmla="*/ 0 w 370"/>
              <a:gd name="T21" fmla="*/ 30 h 358"/>
              <a:gd name="T22" fmla="*/ 30 w 370"/>
              <a:gd name="T23" fmla="*/ 0 h 358"/>
              <a:gd name="T24" fmla="*/ 30 w 370"/>
              <a:gd name="T25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0" h="358">
                <a:moveTo>
                  <a:pt x="30" y="0"/>
                </a:moveTo>
                <a:lnTo>
                  <a:pt x="311" y="0"/>
                </a:lnTo>
                <a:lnTo>
                  <a:pt x="370" y="72"/>
                </a:lnTo>
                <a:lnTo>
                  <a:pt x="311" y="144"/>
                </a:lnTo>
                <a:lnTo>
                  <a:pt x="145" y="144"/>
                </a:lnTo>
                <a:lnTo>
                  <a:pt x="145" y="358"/>
                </a:lnTo>
                <a:lnTo>
                  <a:pt x="76" y="303"/>
                </a:lnTo>
                <a:lnTo>
                  <a:pt x="71" y="299"/>
                </a:lnTo>
                <a:lnTo>
                  <a:pt x="67" y="303"/>
                </a:lnTo>
                <a:lnTo>
                  <a:pt x="0" y="357"/>
                </a:lnTo>
                <a:lnTo>
                  <a:pt x="0" y="30"/>
                </a:lnTo>
                <a:cubicBezTo>
                  <a:pt x="0" y="13"/>
                  <a:pt x="14" y="0"/>
                  <a:pt x="30" y="0"/>
                </a:cubicBezTo>
                <a:lnTo>
                  <a:pt x="3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8B72457-0EBE-4856-9C85-983FC494DEEA}"/>
              </a:ext>
            </a:extLst>
          </p:cNvPr>
          <p:cNvSpPr/>
          <p:nvPr/>
        </p:nvSpPr>
        <p:spPr>
          <a:xfrm>
            <a:off x="5628373" y="1930787"/>
            <a:ext cx="652743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  <a:endParaRPr lang="en-US" sz="13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2E0C939-C387-49A2-B486-B7E1223D9473}"/>
              </a:ext>
            </a:extLst>
          </p:cNvPr>
          <p:cNvSpPr/>
          <p:nvPr/>
        </p:nvSpPr>
        <p:spPr>
          <a:xfrm>
            <a:off x="5587342" y="4679058"/>
            <a:ext cx="734806" cy="7275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02</a:t>
            </a:r>
            <a:endParaRPr lang="en-US" sz="135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16719E-0B1A-4E2C-85A2-C43D49E395AF}"/>
              </a:ext>
            </a:extLst>
          </p:cNvPr>
          <p:cNvSpPr/>
          <p:nvPr/>
        </p:nvSpPr>
        <p:spPr>
          <a:xfrm>
            <a:off x="2802512" y="4679058"/>
            <a:ext cx="734806" cy="7275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13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9A6F62E-50E2-479C-87F6-72E654C8749C}"/>
              </a:ext>
            </a:extLst>
          </p:cNvPr>
          <p:cNvSpPr/>
          <p:nvPr/>
        </p:nvSpPr>
        <p:spPr>
          <a:xfrm>
            <a:off x="2802512" y="1871366"/>
            <a:ext cx="734806" cy="72758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04</a:t>
            </a:r>
            <a:endParaRPr lang="en-US" sz="1350" dirty="0"/>
          </a:p>
        </p:txBody>
      </p:sp>
      <p:pic>
        <p:nvPicPr>
          <p:cNvPr id="5" name="Graphic 4" descr="Chat">
            <a:extLst>
              <a:ext uri="{FF2B5EF4-FFF2-40B4-BE49-F238E27FC236}">
                <a16:creationId xmlns:a16="http://schemas.microsoft.com/office/drawing/2014/main" id="{9FA559DD-65FD-4887-8550-4A53D4F0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7837" y="2605300"/>
            <a:ext cx="633812" cy="633812"/>
          </a:xfrm>
          <a:prstGeom prst="rect">
            <a:avLst/>
          </a:prstGeom>
        </p:spPr>
      </p:pic>
      <p:pic>
        <p:nvPicPr>
          <p:cNvPr id="8" name="Graphic 7" descr="Download from cloud">
            <a:extLst>
              <a:ext uri="{FF2B5EF4-FFF2-40B4-BE49-F238E27FC236}">
                <a16:creationId xmlns:a16="http://schemas.microsoft.com/office/drawing/2014/main" id="{79264BC4-0495-4823-830B-4424BFC16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8479" y="4725943"/>
            <a:ext cx="633812" cy="633812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330D7992-0E0F-4909-AFF6-4D81D7D2E4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28047" y="3825865"/>
            <a:ext cx="633812" cy="633812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DBCDBBE1-CD69-432F-BE22-F21BB46B58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91017" y="1952148"/>
            <a:ext cx="633812" cy="63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1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Quadrilateral Cycle Diagram for PowerPoint</vt:lpstr>
      <vt:lpstr>Quadrilateral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Quadrilateral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2018-09-20T17:09:50Z</dcterms:modified>
  <cp:category>Charts &amp; Diagrams</cp:category>
</cp:coreProperties>
</file>