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3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405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62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84416C-957B-41B4-BDB2-5E4C5E388304}"/>
              </a:ext>
            </a:extLst>
          </p:cNvPr>
          <p:cNvGrpSpPr/>
          <p:nvPr/>
        </p:nvGrpSpPr>
        <p:grpSpPr>
          <a:xfrm>
            <a:off x="8921977" y="2897561"/>
            <a:ext cx="2937088" cy="1474818"/>
            <a:chOff x="8921977" y="1405170"/>
            <a:chExt cx="2937088" cy="147481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332936" y="4655327"/>
            <a:ext cx="2937088" cy="1474818"/>
            <a:chOff x="332936" y="2566211"/>
            <a:chExt cx="2937088" cy="147481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8921977" y="1139795"/>
            <a:ext cx="2937088" cy="1474818"/>
            <a:chOff x="8921977" y="1405170"/>
            <a:chExt cx="2937088" cy="147481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27" name="Freeform 39">
            <a:extLst>
              <a:ext uri="{FF2B5EF4-FFF2-40B4-BE49-F238E27FC236}">
                <a16:creationId xmlns:a16="http://schemas.microsoft.com/office/drawing/2014/main" id="{9BD5BFE6-4057-4228-B683-A640ACEF20D8}"/>
              </a:ext>
            </a:extLst>
          </p:cNvPr>
          <p:cNvSpPr>
            <a:spLocks/>
          </p:cNvSpPr>
          <p:nvPr/>
        </p:nvSpPr>
        <p:spPr bwMode="auto">
          <a:xfrm>
            <a:off x="4528595" y="1139795"/>
            <a:ext cx="2522805" cy="1844404"/>
          </a:xfrm>
          <a:custGeom>
            <a:avLst/>
            <a:gdLst>
              <a:gd name="T0" fmla="*/ 285 w 369"/>
              <a:gd name="T1" fmla="*/ 215 h 270"/>
              <a:gd name="T2" fmla="*/ 228 w 369"/>
              <a:gd name="T3" fmla="*/ 173 h 270"/>
              <a:gd name="T4" fmla="*/ 95 w 369"/>
              <a:gd name="T5" fmla="*/ 270 h 270"/>
              <a:gd name="T6" fmla="*/ 95 w 369"/>
              <a:gd name="T7" fmla="*/ 270 h 270"/>
              <a:gd name="T8" fmla="*/ 92 w 369"/>
              <a:gd name="T9" fmla="*/ 182 h 270"/>
              <a:gd name="T10" fmla="*/ 92 w 369"/>
              <a:gd name="T11" fmla="*/ 176 h 270"/>
              <a:gd name="T12" fmla="*/ 86 w 369"/>
              <a:gd name="T13" fmla="*/ 175 h 270"/>
              <a:gd name="T14" fmla="*/ 0 w 369"/>
              <a:gd name="T15" fmla="*/ 160 h 270"/>
              <a:gd name="T16" fmla="*/ 0 w 369"/>
              <a:gd name="T17" fmla="*/ 160 h 270"/>
              <a:gd name="T18" fmla="*/ 44 w 369"/>
              <a:gd name="T19" fmla="*/ 128 h 270"/>
              <a:gd name="T20" fmla="*/ 210 w 369"/>
              <a:gd name="T21" fmla="*/ 8 h 270"/>
              <a:gd name="T22" fmla="*/ 246 w 369"/>
              <a:gd name="T23" fmla="*/ 8 h 270"/>
              <a:gd name="T24" fmla="*/ 353 w 369"/>
              <a:gd name="T25" fmla="*/ 86 h 270"/>
              <a:gd name="T26" fmla="*/ 369 w 369"/>
              <a:gd name="T27" fmla="*/ 182 h 270"/>
              <a:gd name="T28" fmla="*/ 285 w 369"/>
              <a:gd name="T29" fmla="*/ 215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9" h="270">
                <a:moveTo>
                  <a:pt x="285" y="215"/>
                </a:moveTo>
                <a:lnTo>
                  <a:pt x="228" y="173"/>
                </a:lnTo>
                <a:lnTo>
                  <a:pt x="95" y="270"/>
                </a:lnTo>
                <a:lnTo>
                  <a:pt x="95" y="270"/>
                </a:lnTo>
                <a:lnTo>
                  <a:pt x="92" y="182"/>
                </a:lnTo>
                <a:lnTo>
                  <a:pt x="92" y="176"/>
                </a:lnTo>
                <a:lnTo>
                  <a:pt x="86" y="175"/>
                </a:lnTo>
                <a:lnTo>
                  <a:pt x="0" y="160"/>
                </a:lnTo>
                <a:lnTo>
                  <a:pt x="0" y="160"/>
                </a:lnTo>
                <a:lnTo>
                  <a:pt x="44" y="128"/>
                </a:lnTo>
                <a:lnTo>
                  <a:pt x="210" y="8"/>
                </a:lnTo>
                <a:cubicBezTo>
                  <a:pt x="221" y="0"/>
                  <a:pt x="235" y="0"/>
                  <a:pt x="246" y="8"/>
                </a:cubicBezTo>
                <a:lnTo>
                  <a:pt x="353" y="86"/>
                </a:lnTo>
                <a:lnTo>
                  <a:pt x="369" y="182"/>
                </a:lnTo>
                <a:lnTo>
                  <a:pt x="285" y="215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0">
            <a:extLst>
              <a:ext uri="{FF2B5EF4-FFF2-40B4-BE49-F238E27FC236}">
                <a16:creationId xmlns:a16="http://schemas.microsoft.com/office/drawing/2014/main" id="{CE0F1D1D-C0E6-4A86-A5C4-AF5EFCC7DEA3}"/>
              </a:ext>
            </a:extLst>
          </p:cNvPr>
          <p:cNvSpPr>
            <a:spLocks/>
          </p:cNvSpPr>
          <p:nvPr/>
        </p:nvSpPr>
        <p:spPr bwMode="auto">
          <a:xfrm>
            <a:off x="3606396" y="2326998"/>
            <a:ext cx="1494607" cy="2385009"/>
          </a:xfrm>
          <a:custGeom>
            <a:avLst/>
            <a:gdLst>
              <a:gd name="T0" fmla="*/ 81 w 219"/>
              <a:gd name="T1" fmla="*/ 350 h 350"/>
              <a:gd name="T2" fmla="*/ 67 w 219"/>
              <a:gd name="T3" fmla="*/ 305 h 350"/>
              <a:gd name="T4" fmla="*/ 4 w 219"/>
              <a:gd name="T5" fmla="*/ 110 h 350"/>
              <a:gd name="T6" fmla="*/ 15 w 219"/>
              <a:gd name="T7" fmla="*/ 76 h 350"/>
              <a:gd name="T8" fmla="*/ 119 w 219"/>
              <a:gd name="T9" fmla="*/ 0 h 350"/>
              <a:gd name="T10" fmla="*/ 213 w 219"/>
              <a:gd name="T11" fmla="*/ 16 h 350"/>
              <a:gd name="T12" fmla="*/ 216 w 219"/>
              <a:gd name="T13" fmla="*/ 107 h 350"/>
              <a:gd name="T14" fmla="*/ 166 w 219"/>
              <a:gd name="T15" fmla="*/ 144 h 350"/>
              <a:gd name="T16" fmla="*/ 219 w 219"/>
              <a:gd name="T17" fmla="*/ 306 h 350"/>
              <a:gd name="T18" fmla="*/ 219 w 219"/>
              <a:gd name="T19" fmla="*/ 306 h 350"/>
              <a:gd name="T20" fmla="*/ 138 w 219"/>
              <a:gd name="T21" fmla="*/ 275 h 350"/>
              <a:gd name="T22" fmla="*/ 132 w 219"/>
              <a:gd name="T23" fmla="*/ 272 h 350"/>
              <a:gd name="T24" fmla="*/ 129 w 219"/>
              <a:gd name="T25" fmla="*/ 277 h 350"/>
              <a:gd name="T26" fmla="*/ 81 w 219"/>
              <a:gd name="T2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9" h="350">
                <a:moveTo>
                  <a:pt x="81" y="350"/>
                </a:moveTo>
                <a:lnTo>
                  <a:pt x="67" y="305"/>
                </a:lnTo>
                <a:lnTo>
                  <a:pt x="4" y="110"/>
                </a:lnTo>
                <a:cubicBezTo>
                  <a:pt x="0" y="97"/>
                  <a:pt x="4" y="84"/>
                  <a:pt x="15" y="76"/>
                </a:cubicBezTo>
                <a:lnTo>
                  <a:pt x="119" y="0"/>
                </a:lnTo>
                <a:lnTo>
                  <a:pt x="213" y="16"/>
                </a:lnTo>
                <a:lnTo>
                  <a:pt x="216" y="107"/>
                </a:lnTo>
                <a:lnTo>
                  <a:pt x="166" y="144"/>
                </a:lnTo>
                <a:lnTo>
                  <a:pt x="219" y="306"/>
                </a:lnTo>
                <a:lnTo>
                  <a:pt x="219" y="306"/>
                </a:lnTo>
                <a:lnTo>
                  <a:pt x="138" y="275"/>
                </a:lnTo>
                <a:lnTo>
                  <a:pt x="132" y="272"/>
                </a:lnTo>
                <a:lnTo>
                  <a:pt x="129" y="277"/>
                </a:lnTo>
                <a:lnTo>
                  <a:pt x="81" y="350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41">
            <a:extLst>
              <a:ext uri="{FF2B5EF4-FFF2-40B4-BE49-F238E27FC236}">
                <a16:creationId xmlns:a16="http://schemas.microsoft.com/office/drawing/2014/main" id="{5CD00854-7599-4A80-9C8F-7D3DD83539E1}"/>
              </a:ext>
            </a:extLst>
          </p:cNvPr>
          <p:cNvSpPr>
            <a:spLocks/>
          </p:cNvSpPr>
          <p:nvPr/>
        </p:nvSpPr>
        <p:spPr bwMode="auto">
          <a:xfrm>
            <a:off x="4199997" y="4309199"/>
            <a:ext cx="2183605" cy="1568803"/>
          </a:xfrm>
          <a:custGeom>
            <a:avLst/>
            <a:gdLst>
              <a:gd name="T0" fmla="*/ 320 w 320"/>
              <a:gd name="T1" fmla="*/ 230 h 230"/>
              <a:gd name="T2" fmla="*/ 72 w 320"/>
              <a:gd name="T3" fmla="*/ 230 h 230"/>
              <a:gd name="T4" fmla="*/ 43 w 320"/>
              <a:gd name="T5" fmla="*/ 208 h 230"/>
              <a:gd name="T6" fmla="*/ 0 w 320"/>
              <a:gd name="T7" fmla="*/ 77 h 230"/>
              <a:gd name="T8" fmla="*/ 51 w 320"/>
              <a:gd name="T9" fmla="*/ 0 h 230"/>
              <a:gd name="T10" fmla="*/ 138 w 320"/>
              <a:gd name="T11" fmla="*/ 34 h 230"/>
              <a:gd name="T12" fmla="*/ 155 w 320"/>
              <a:gd name="T13" fmla="*/ 85 h 230"/>
              <a:gd name="T14" fmla="*/ 320 w 320"/>
              <a:gd name="T15" fmla="*/ 85 h 230"/>
              <a:gd name="T16" fmla="*/ 320 w 320"/>
              <a:gd name="T17" fmla="*/ 85 h 230"/>
              <a:gd name="T18" fmla="*/ 265 w 320"/>
              <a:gd name="T19" fmla="*/ 150 h 230"/>
              <a:gd name="T20" fmla="*/ 261 w 320"/>
              <a:gd name="T21" fmla="*/ 154 h 230"/>
              <a:gd name="T22" fmla="*/ 265 w 320"/>
              <a:gd name="T23" fmla="*/ 159 h 230"/>
              <a:gd name="T24" fmla="*/ 320 w 320"/>
              <a:gd name="T25" fmla="*/ 23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0" h="230">
                <a:moveTo>
                  <a:pt x="320" y="230"/>
                </a:moveTo>
                <a:lnTo>
                  <a:pt x="72" y="230"/>
                </a:lnTo>
                <a:cubicBezTo>
                  <a:pt x="59" y="230"/>
                  <a:pt x="47" y="221"/>
                  <a:pt x="43" y="208"/>
                </a:cubicBezTo>
                <a:lnTo>
                  <a:pt x="0" y="77"/>
                </a:lnTo>
                <a:lnTo>
                  <a:pt x="51" y="0"/>
                </a:lnTo>
                <a:lnTo>
                  <a:pt x="138" y="34"/>
                </a:lnTo>
                <a:lnTo>
                  <a:pt x="155" y="85"/>
                </a:lnTo>
                <a:lnTo>
                  <a:pt x="320" y="85"/>
                </a:lnTo>
                <a:lnTo>
                  <a:pt x="320" y="85"/>
                </a:lnTo>
                <a:lnTo>
                  <a:pt x="265" y="150"/>
                </a:lnTo>
                <a:lnTo>
                  <a:pt x="261" y="154"/>
                </a:lnTo>
                <a:lnTo>
                  <a:pt x="265" y="159"/>
                </a:lnTo>
                <a:lnTo>
                  <a:pt x="320" y="23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42">
            <a:extLst>
              <a:ext uri="{FF2B5EF4-FFF2-40B4-BE49-F238E27FC236}">
                <a16:creationId xmlns:a16="http://schemas.microsoft.com/office/drawing/2014/main" id="{6EC3D9D2-7624-4BF0-8234-191F01CA884D}"/>
              </a:ext>
            </a:extLst>
          </p:cNvPr>
          <p:cNvSpPr>
            <a:spLocks/>
          </p:cNvSpPr>
          <p:nvPr/>
        </p:nvSpPr>
        <p:spPr bwMode="auto">
          <a:xfrm>
            <a:off x="6118598" y="3885198"/>
            <a:ext cx="2067008" cy="1992804"/>
          </a:xfrm>
          <a:custGeom>
            <a:avLst/>
            <a:gdLst>
              <a:gd name="T0" fmla="*/ 303 w 303"/>
              <a:gd name="T1" fmla="*/ 43 h 292"/>
              <a:gd name="T2" fmla="*/ 303 w 303"/>
              <a:gd name="T3" fmla="*/ 43 h 292"/>
              <a:gd name="T4" fmla="*/ 293 w 303"/>
              <a:gd name="T5" fmla="*/ 76 h 292"/>
              <a:gd name="T6" fmla="*/ 230 w 303"/>
              <a:gd name="T7" fmla="*/ 270 h 292"/>
              <a:gd name="T8" fmla="*/ 201 w 303"/>
              <a:gd name="T9" fmla="*/ 292 h 292"/>
              <a:gd name="T10" fmla="*/ 58 w 303"/>
              <a:gd name="T11" fmla="*/ 292 h 292"/>
              <a:gd name="T12" fmla="*/ 0 w 303"/>
              <a:gd name="T13" fmla="*/ 217 h 292"/>
              <a:gd name="T14" fmla="*/ 58 w 303"/>
              <a:gd name="T15" fmla="*/ 147 h 292"/>
              <a:gd name="T16" fmla="*/ 118 w 303"/>
              <a:gd name="T17" fmla="*/ 147 h 292"/>
              <a:gd name="T18" fmla="*/ 166 w 303"/>
              <a:gd name="T19" fmla="*/ 0 h 292"/>
              <a:gd name="T20" fmla="*/ 213 w 303"/>
              <a:gd name="T21" fmla="*/ 72 h 292"/>
              <a:gd name="T22" fmla="*/ 217 w 303"/>
              <a:gd name="T23" fmla="*/ 77 h 292"/>
              <a:gd name="T24" fmla="*/ 222 w 303"/>
              <a:gd name="T25" fmla="*/ 75 h 292"/>
              <a:gd name="T26" fmla="*/ 303 w 303"/>
              <a:gd name="T27" fmla="*/ 4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292">
                <a:moveTo>
                  <a:pt x="303" y="43"/>
                </a:moveTo>
                <a:lnTo>
                  <a:pt x="303" y="43"/>
                </a:lnTo>
                <a:lnTo>
                  <a:pt x="293" y="76"/>
                </a:lnTo>
                <a:lnTo>
                  <a:pt x="230" y="270"/>
                </a:lnTo>
                <a:cubicBezTo>
                  <a:pt x="226" y="283"/>
                  <a:pt x="214" y="292"/>
                  <a:pt x="201" y="292"/>
                </a:cubicBezTo>
                <a:lnTo>
                  <a:pt x="58" y="292"/>
                </a:lnTo>
                <a:lnTo>
                  <a:pt x="0" y="217"/>
                </a:lnTo>
                <a:lnTo>
                  <a:pt x="58" y="147"/>
                </a:lnTo>
                <a:lnTo>
                  <a:pt x="118" y="147"/>
                </a:lnTo>
                <a:lnTo>
                  <a:pt x="166" y="0"/>
                </a:lnTo>
                <a:lnTo>
                  <a:pt x="213" y="72"/>
                </a:lnTo>
                <a:lnTo>
                  <a:pt x="217" y="77"/>
                </a:lnTo>
                <a:lnTo>
                  <a:pt x="222" y="75"/>
                </a:lnTo>
                <a:lnTo>
                  <a:pt x="303" y="43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43">
            <a:extLst>
              <a:ext uri="{FF2B5EF4-FFF2-40B4-BE49-F238E27FC236}">
                <a16:creationId xmlns:a16="http://schemas.microsoft.com/office/drawing/2014/main" id="{1D574846-3C68-4EAB-8EA2-6B0F457638EF}"/>
              </a:ext>
            </a:extLst>
          </p:cNvPr>
          <p:cNvSpPr>
            <a:spLocks/>
          </p:cNvSpPr>
          <p:nvPr/>
        </p:nvSpPr>
        <p:spPr bwMode="auto">
          <a:xfrm>
            <a:off x="6574402" y="1818196"/>
            <a:ext cx="2003408" cy="2469809"/>
          </a:xfrm>
          <a:custGeom>
            <a:avLst/>
            <a:gdLst>
              <a:gd name="T0" fmla="*/ 71 w 292"/>
              <a:gd name="T1" fmla="*/ 0 h 362"/>
              <a:gd name="T2" fmla="*/ 111 w 292"/>
              <a:gd name="T3" fmla="*/ 29 h 362"/>
              <a:gd name="T4" fmla="*/ 277 w 292"/>
              <a:gd name="T5" fmla="*/ 150 h 362"/>
              <a:gd name="T6" fmla="*/ 288 w 292"/>
              <a:gd name="T7" fmla="*/ 184 h 362"/>
              <a:gd name="T8" fmla="*/ 241 w 292"/>
              <a:gd name="T9" fmla="*/ 328 h 362"/>
              <a:gd name="T10" fmla="*/ 155 w 292"/>
              <a:gd name="T11" fmla="*/ 362 h 362"/>
              <a:gd name="T12" fmla="*/ 104 w 292"/>
              <a:gd name="T13" fmla="*/ 285 h 362"/>
              <a:gd name="T14" fmla="*/ 125 w 292"/>
              <a:gd name="T15" fmla="*/ 218 h 362"/>
              <a:gd name="T16" fmla="*/ 0 w 292"/>
              <a:gd name="T17" fmla="*/ 126 h 362"/>
              <a:gd name="T18" fmla="*/ 0 w 292"/>
              <a:gd name="T19" fmla="*/ 126 h 362"/>
              <a:gd name="T20" fmla="*/ 80 w 292"/>
              <a:gd name="T21" fmla="*/ 95 h 362"/>
              <a:gd name="T22" fmla="*/ 86 w 292"/>
              <a:gd name="T23" fmla="*/ 93 h 362"/>
              <a:gd name="T24" fmla="*/ 85 w 292"/>
              <a:gd name="T25" fmla="*/ 87 h 362"/>
              <a:gd name="T26" fmla="*/ 71 w 292"/>
              <a:gd name="T27" fmla="*/ 0 h 362"/>
              <a:gd name="T28" fmla="*/ 71 w 292"/>
              <a:gd name="T29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2" h="362">
                <a:moveTo>
                  <a:pt x="71" y="0"/>
                </a:moveTo>
                <a:lnTo>
                  <a:pt x="111" y="29"/>
                </a:lnTo>
                <a:lnTo>
                  <a:pt x="277" y="150"/>
                </a:lnTo>
                <a:cubicBezTo>
                  <a:pt x="288" y="158"/>
                  <a:pt x="292" y="171"/>
                  <a:pt x="288" y="184"/>
                </a:cubicBezTo>
                <a:lnTo>
                  <a:pt x="241" y="328"/>
                </a:lnTo>
                <a:lnTo>
                  <a:pt x="155" y="362"/>
                </a:lnTo>
                <a:lnTo>
                  <a:pt x="104" y="285"/>
                </a:lnTo>
                <a:lnTo>
                  <a:pt x="125" y="218"/>
                </a:lnTo>
                <a:lnTo>
                  <a:pt x="0" y="126"/>
                </a:lnTo>
                <a:lnTo>
                  <a:pt x="0" y="126"/>
                </a:lnTo>
                <a:lnTo>
                  <a:pt x="80" y="95"/>
                </a:lnTo>
                <a:lnTo>
                  <a:pt x="86" y="93"/>
                </a:lnTo>
                <a:lnTo>
                  <a:pt x="85" y="87"/>
                </a:lnTo>
                <a:lnTo>
                  <a:pt x="71" y="0"/>
                </a:lnTo>
                <a:lnTo>
                  <a:pt x="71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0075C8F-1B56-4E28-9E66-F667A36C2027}"/>
              </a:ext>
            </a:extLst>
          </p:cNvPr>
          <p:cNvGrpSpPr/>
          <p:nvPr/>
        </p:nvGrpSpPr>
        <p:grpSpPr>
          <a:xfrm>
            <a:off x="332936" y="2897561"/>
            <a:ext cx="2937088" cy="1474818"/>
            <a:chOff x="332936" y="2566211"/>
            <a:chExt cx="2937088" cy="14748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5526F6-E52F-4700-A62F-8FC09F6CCC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E1D79F-594A-422B-8788-4097E5CC56C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4E188F-BEDE-4F33-9901-9D176357C536}"/>
              </a:ext>
            </a:extLst>
          </p:cNvPr>
          <p:cNvGrpSpPr/>
          <p:nvPr/>
        </p:nvGrpSpPr>
        <p:grpSpPr>
          <a:xfrm>
            <a:off x="8921977" y="4655327"/>
            <a:ext cx="2937088" cy="1474818"/>
            <a:chOff x="8921977" y="1405170"/>
            <a:chExt cx="2937088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E898F31-BE8F-4D67-9250-939948B1559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06A4-9D27-437E-9EB5-03E69705CAB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284414D-8E1C-4124-BF56-B88E762CABBC}"/>
              </a:ext>
            </a:extLst>
          </p:cNvPr>
          <p:cNvSpPr/>
          <p:nvPr/>
        </p:nvSpPr>
        <p:spPr>
          <a:xfrm>
            <a:off x="5713679" y="138803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01</a:t>
            </a:r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88502C3-EE31-4722-AACB-7689D0123197}"/>
              </a:ext>
            </a:extLst>
          </p:cNvPr>
          <p:cNvSpPr/>
          <p:nvPr/>
        </p:nvSpPr>
        <p:spPr>
          <a:xfrm>
            <a:off x="7507204" y="2743672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02</a:t>
            </a:r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9506E8-DC1D-48A0-8CE7-04A6B6CD950C}"/>
              </a:ext>
            </a:extLst>
          </p:cNvPr>
          <p:cNvSpPr/>
          <p:nvPr/>
        </p:nvSpPr>
        <p:spPr>
          <a:xfrm>
            <a:off x="6762918" y="4954496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03</a:t>
            </a:r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9892ED-7AB2-4E42-83F9-568D76843472}"/>
              </a:ext>
            </a:extLst>
          </p:cNvPr>
          <p:cNvSpPr/>
          <p:nvPr/>
        </p:nvSpPr>
        <p:spPr>
          <a:xfrm>
            <a:off x="4572390" y="4960626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04</a:t>
            </a:r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F37397-311E-4285-9365-BC362CDD66A6}"/>
              </a:ext>
            </a:extLst>
          </p:cNvPr>
          <p:cNvSpPr/>
          <p:nvPr/>
        </p:nvSpPr>
        <p:spPr>
          <a:xfrm>
            <a:off x="3800394" y="2743672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05</a:t>
            </a:r>
            <a:endParaRPr lang="en-US" dirty="0"/>
          </a:p>
        </p:txBody>
      </p:sp>
      <p:pic>
        <p:nvPicPr>
          <p:cNvPr id="6" name="Graphic 5" descr="Crawl">
            <a:extLst>
              <a:ext uri="{FF2B5EF4-FFF2-40B4-BE49-F238E27FC236}">
                <a16:creationId xmlns:a16="http://schemas.microsoft.com/office/drawing/2014/main" id="{0C586A31-B871-4021-9A66-E45CB7AC0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2354" y="1803535"/>
            <a:ext cx="539109" cy="539109"/>
          </a:xfrm>
          <a:prstGeom prst="rect">
            <a:avLst/>
          </a:prstGeom>
        </p:spPr>
      </p:pic>
      <p:pic>
        <p:nvPicPr>
          <p:cNvPr id="9" name="Graphic 8" descr="Chat">
            <a:extLst>
              <a:ext uri="{FF2B5EF4-FFF2-40B4-BE49-F238E27FC236}">
                <a16:creationId xmlns:a16="http://schemas.microsoft.com/office/drawing/2014/main" id="{230C3385-1089-4D77-A8BA-640A67090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7836" y="4529677"/>
            <a:ext cx="539109" cy="539109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3E19BAF8-03BB-4244-9C33-FEF0EA464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2102" y="2474117"/>
            <a:ext cx="539109" cy="539109"/>
          </a:xfrm>
          <a:prstGeom prst="rect">
            <a:avLst/>
          </a:prstGeom>
        </p:spPr>
      </p:pic>
      <p:pic>
        <p:nvPicPr>
          <p:cNvPr id="15" name="Graphic 14" descr="Bar chart">
            <a:extLst>
              <a:ext uri="{FF2B5EF4-FFF2-40B4-BE49-F238E27FC236}">
                <a16:creationId xmlns:a16="http://schemas.microsoft.com/office/drawing/2014/main" id="{D186E460-40D5-41BE-846A-60ECF9E02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79437" y="5127402"/>
            <a:ext cx="539109" cy="539109"/>
          </a:xfrm>
          <a:prstGeom prst="rect">
            <a:avLst/>
          </a:prstGeom>
        </p:spPr>
      </p:pic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31B8B9B9-36D5-4C25-A85B-A721D4B0A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59453" y="3519502"/>
            <a:ext cx="539109" cy="53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18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Cycle Diagram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A84416C-957B-41B4-BDB2-5E4C5E388304}"/>
              </a:ext>
            </a:extLst>
          </p:cNvPr>
          <p:cNvGrpSpPr/>
          <p:nvPr/>
        </p:nvGrpSpPr>
        <p:grpSpPr>
          <a:xfrm>
            <a:off x="8921977" y="2897561"/>
            <a:ext cx="2937088" cy="1474818"/>
            <a:chOff x="8921977" y="1405170"/>
            <a:chExt cx="2937088" cy="147481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B27521-9DE5-439A-B9E7-70158DCF6427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BE7C1A5-1992-44BF-A7CE-57AF044FFD2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567E461-7D35-4D0A-81D1-7D023509C85F}"/>
              </a:ext>
            </a:extLst>
          </p:cNvPr>
          <p:cNvGrpSpPr/>
          <p:nvPr/>
        </p:nvGrpSpPr>
        <p:grpSpPr>
          <a:xfrm>
            <a:off x="332936" y="4655327"/>
            <a:ext cx="2937088" cy="1474818"/>
            <a:chOff x="332936" y="2566211"/>
            <a:chExt cx="2937088" cy="147481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AF9F3E-5330-4CBE-BD26-F8D9BDA43DCF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78E4D74-2515-49E1-992B-A0522C449A4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D3382A5-860B-4391-BB00-86B510E5D854}"/>
              </a:ext>
            </a:extLst>
          </p:cNvPr>
          <p:cNvGrpSpPr/>
          <p:nvPr/>
        </p:nvGrpSpPr>
        <p:grpSpPr>
          <a:xfrm>
            <a:off x="8921977" y="1139795"/>
            <a:ext cx="2937088" cy="1474818"/>
            <a:chOff x="8921977" y="1405170"/>
            <a:chExt cx="2937088" cy="147481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C649A2-189D-4ABB-9C40-FC54A48B627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12FA87-4059-4E5A-BDA3-9FB4FFCD3B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27" name="Freeform 39">
            <a:extLst>
              <a:ext uri="{FF2B5EF4-FFF2-40B4-BE49-F238E27FC236}">
                <a16:creationId xmlns:a16="http://schemas.microsoft.com/office/drawing/2014/main" id="{9BD5BFE6-4057-4228-B683-A640ACEF20D8}"/>
              </a:ext>
            </a:extLst>
          </p:cNvPr>
          <p:cNvSpPr>
            <a:spLocks/>
          </p:cNvSpPr>
          <p:nvPr/>
        </p:nvSpPr>
        <p:spPr bwMode="auto">
          <a:xfrm>
            <a:off x="4528595" y="1139795"/>
            <a:ext cx="2522805" cy="1844404"/>
          </a:xfrm>
          <a:custGeom>
            <a:avLst/>
            <a:gdLst>
              <a:gd name="T0" fmla="*/ 285 w 369"/>
              <a:gd name="T1" fmla="*/ 215 h 270"/>
              <a:gd name="T2" fmla="*/ 228 w 369"/>
              <a:gd name="T3" fmla="*/ 173 h 270"/>
              <a:gd name="T4" fmla="*/ 95 w 369"/>
              <a:gd name="T5" fmla="*/ 270 h 270"/>
              <a:gd name="T6" fmla="*/ 95 w 369"/>
              <a:gd name="T7" fmla="*/ 270 h 270"/>
              <a:gd name="T8" fmla="*/ 92 w 369"/>
              <a:gd name="T9" fmla="*/ 182 h 270"/>
              <a:gd name="T10" fmla="*/ 92 w 369"/>
              <a:gd name="T11" fmla="*/ 176 h 270"/>
              <a:gd name="T12" fmla="*/ 86 w 369"/>
              <a:gd name="T13" fmla="*/ 175 h 270"/>
              <a:gd name="T14" fmla="*/ 0 w 369"/>
              <a:gd name="T15" fmla="*/ 160 h 270"/>
              <a:gd name="T16" fmla="*/ 0 w 369"/>
              <a:gd name="T17" fmla="*/ 160 h 270"/>
              <a:gd name="T18" fmla="*/ 44 w 369"/>
              <a:gd name="T19" fmla="*/ 128 h 270"/>
              <a:gd name="T20" fmla="*/ 210 w 369"/>
              <a:gd name="T21" fmla="*/ 8 h 270"/>
              <a:gd name="T22" fmla="*/ 246 w 369"/>
              <a:gd name="T23" fmla="*/ 8 h 270"/>
              <a:gd name="T24" fmla="*/ 353 w 369"/>
              <a:gd name="T25" fmla="*/ 86 h 270"/>
              <a:gd name="T26" fmla="*/ 369 w 369"/>
              <a:gd name="T27" fmla="*/ 182 h 270"/>
              <a:gd name="T28" fmla="*/ 285 w 369"/>
              <a:gd name="T29" fmla="*/ 215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69" h="270">
                <a:moveTo>
                  <a:pt x="285" y="215"/>
                </a:moveTo>
                <a:lnTo>
                  <a:pt x="228" y="173"/>
                </a:lnTo>
                <a:lnTo>
                  <a:pt x="95" y="270"/>
                </a:lnTo>
                <a:lnTo>
                  <a:pt x="95" y="270"/>
                </a:lnTo>
                <a:lnTo>
                  <a:pt x="92" y="182"/>
                </a:lnTo>
                <a:lnTo>
                  <a:pt x="92" y="176"/>
                </a:lnTo>
                <a:lnTo>
                  <a:pt x="86" y="175"/>
                </a:lnTo>
                <a:lnTo>
                  <a:pt x="0" y="160"/>
                </a:lnTo>
                <a:lnTo>
                  <a:pt x="0" y="160"/>
                </a:lnTo>
                <a:lnTo>
                  <a:pt x="44" y="128"/>
                </a:lnTo>
                <a:lnTo>
                  <a:pt x="210" y="8"/>
                </a:lnTo>
                <a:cubicBezTo>
                  <a:pt x="221" y="0"/>
                  <a:pt x="235" y="0"/>
                  <a:pt x="246" y="8"/>
                </a:cubicBezTo>
                <a:lnTo>
                  <a:pt x="353" y="86"/>
                </a:lnTo>
                <a:lnTo>
                  <a:pt x="369" y="182"/>
                </a:lnTo>
                <a:lnTo>
                  <a:pt x="285" y="215"/>
                </a:lnTo>
              </a:path>
            </a:pathLst>
          </a:custGeom>
          <a:solidFill>
            <a:schemeClr val="accent6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40">
            <a:extLst>
              <a:ext uri="{FF2B5EF4-FFF2-40B4-BE49-F238E27FC236}">
                <a16:creationId xmlns:a16="http://schemas.microsoft.com/office/drawing/2014/main" id="{CE0F1D1D-C0E6-4A86-A5C4-AF5EFCC7DEA3}"/>
              </a:ext>
            </a:extLst>
          </p:cNvPr>
          <p:cNvSpPr>
            <a:spLocks/>
          </p:cNvSpPr>
          <p:nvPr/>
        </p:nvSpPr>
        <p:spPr bwMode="auto">
          <a:xfrm>
            <a:off x="3606396" y="2326998"/>
            <a:ext cx="1494607" cy="2385009"/>
          </a:xfrm>
          <a:custGeom>
            <a:avLst/>
            <a:gdLst>
              <a:gd name="T0" fmla="*/ 81 w 219"/>
              <a:gd name="T1" fmla="*/ 350 h 350"/>
              <a:gd name="T2" fmla="*/ 67 w 219"/>
              <a:gd name="T3" fmla="*/ 305 h 350"/>
              <a:gd name="T4" fmla="*/ 4 w 219"/>
              <a:gd name="T5" fmla="*/ 110 h 350"/>
              <a:gd name="T6" fmla="*/ 15 w 219"/>
              <a:gd name="T7" fmla="*/ 76 h 350"/>
              <a:gd name="T8" fmla="*/ 119 w 219"/>
              <a:gd name="T9" fmla="*/ 0 h 350"/>
              <a:gd name="T10" fmla="*/ 213 w 219"/>
              <a:gd name="T11" fmla="*/ 16 h 350"/>
              <a:gd name="T12" fmla="*/ 216 w 219"/>
              <a:gd name="T13" fmla="*/ 107 h 350"/>
              <a:gd name="T14" fmla="*/ 166 w 219"/>
              <a:gd name="T15" fmla="*/ 144 h 350"/>
              <a:gd name="T16" fmla="*/ 219 w 219"/>
              <a:gd name="T17" fmla="*/ 306 h 350"/>
              <a:gd name="T18" fmla="*/ 219 w 219"/>
              <a:gd name="T19" fmla="*/ 306 h 350"/>
              <a:gd name="T20" fmla="*/ 138 w 219"/>
              <a:gd name="T21" fmla="*/ 275 h 350"/>
              <a:gd name="T22" fmla="*/ 132 w 219"/>
              <a:gd name="T23" fmla="*/ 272 h 350"/>
              <a:gd name="T24" fmla="*/ 129 w 219"/>
              <a:gd name="T25" fmla="*/ 277 h 350"/>
              <a:gd name="T26" fmla="*/ 81 w 219"/>
              <a:gd name="T2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9" h="350">
                <a:moveTo>
                  <a:pt x="81" y="350"/>
                </a:moveTo>
                <a:lnTo>
                  <a:pt x="67" y="305"/>
                </a:lnTo>
                <a:lnTo>
                  <a:pt x="4" y="110"/>
                </a:lnTo>
                <a:cubicBezTo>
                  <a:pt x="0" y="97"/>
                  <a:pt x="4" y="84"/>
                  <a:pt x="15" y="76"/>
                </a:cubicBezTo>
                <a:lnTo>
                  <a:pt x="119" y="0"/>
                </a:lnTo>
                <a:lnTo>
                  <a:pt x="213" y="16"/>
                </a:lnTo>
                <a:lnTo>
                  <a:pt x="216" y="107"/>
                </a:lnTo>
                <a:lnTo>
                  <a:pt x="166" y="144"/>
                </a:lnTo>
                <a:lnTo>
                  <a:pt x="219" y="306"/>
                </a:lnTo>
                <a:lnTo>
                  <a:pt x="219" y="306"/>
                </a:lnTo>
                <a:lnTo>
                  <a:pt x="138" y="275"/>
                </a:lnTo>
                <a:lnTo>
                  <a:pt x="132" y="272"/>
                </a:lnTo>
                <a:lnTo>
                  <a:pt x="129" y="277"/>
                </a:lnTo>
                <a:lnTo>
                  <a:pt x="81" y="350"/>
                </a:lnTo>
              </a:path>
            </a:pathLst>
          </a:custGeom>
          <a:solidFill>
            <a:schemeClr val="accent2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41">
            <a:extLst>
              <a:ext uri="{FF2B5EF4-FFF2-40B4-BE49-F238E27FC236}">
                <a16:creationId xmlns:a16="http://schemas.microsoft.com/office/drawing/2014/main" id="{5CD00854-7599-4A80-9C8F-7D3DD83539E1}"/>
              </a:ext>
            </a:extLst>
          </p:cNvPr>
          <p:cNvSpPr>
            <a:spLocks/>
          </p:cNvSpPr>
          <p:nvPr/>
        </p:nvSpPr>
        <p:spPr bwMode="auto">
          <a:xfrm>
            <a:off x="4199997" y="4309199"/>
            <a:ext cx="2183605" cy="1568803"/>
          </a:xfrm>
          <a:custGeom>
            <a:avLst/>
            <a:gdLst>
              <a:gd name="T0" fmla="*/ 320 w 320"/>
              <a:gd name="T1" fmla="*/ 230 h 230"/>
              <a:gd name="T2" fmla="*/ 72 w 320"/>
              <a:gd name="T3" fmla="*/ 230 h 230"/>
              <a:gd name="T4" fmla="*/ 43 w 320"/>
              <a:gd name="T5" fmla="*/ 208 h 230"/>
              <a:gd name="T6" fmla="*/ 0 w 320"/>
              <a:gd name="T7" fmla="*/ 77 h 230"/>
              <a:gd name="T8" fmla="*/ 51 w 320"/>
              <a:gd name="T9" fmla="*/ 0 h 230"/>
              <a:gd name="T10" fmla="*/ 138 w 320"/>
              <a:gd name="T11" fmla="*/ 34 h 230"/>
              <a:gd name="T12" fmla="*/ 155 w 320"/>
              <a:gd name="T13" fmla="*/ 85 h 230"/>
              <a:gd name="T14" fmla="*/ 320 w 320"/>
              <a:gd name="T15" fmla="*/ 85 h 230"/>
              <a:gd name="T16" fmla="*/ 320 w 320"/>
              <a:gd name="T17" fmla="*/ 85 h 230"/>
              <a:gd name="T18" fmla="*/ 265 w 320"/>
              <a:gd name="T19" fmla="*/ 150 h 230"/>
              <a:gd name="T20" fmla="*/ 261 w 320"/>
              <a:gd name="T21" fmla="*/ 154 h 230"/>
              <a:gd name="T22" fmla="*/ 265 w 320"/>
              <a:gd name="T23" fmla="*/ 159 h 230"/>
              <a:gd name="T24" fmla="*/ 320 w 320"/>
              <a:gd name="T25" fmla="*/ 23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0" h="230">
                <a:moveTo>
                  <a:pt x="320" y="230"/>
                </a:moveTo>
                <a:lnTo>
                  <a:pt x="72" y="230"/>
                </a:lnTo>
                <a:cubicBezTo>
                  <a:pt x="59" y="230"/>
                  <a:pt x="47" y="221"/>
                  <a:pt x="43" y="208"/>
                </a:cubicBezTo>
                <a:lnTo>
                  <a:pt x="0" y="77"/>
                </a:lnTo>
                <a:lnTo>
                  <a:pt x="51" y="0"/>
                </a:lnTo>
                <a:lnTo>
                  <a:pt x="138" y="34"/>
                </a:lnTo>
                <a:lnTo>
                  <a:pt x="155" y="85"/>
                </a:lnTo>
                <a:lnTo>
                  <a:pt x="320" y="85"/>
                </a:lnTo>
                <a:lnTo>
                  <a:pt x="320" y="85"/>
                </a:lnTo>
                <a:lnTo>
                  <a:pt x="265" y="150"/>
                </a:lnTo>
                <a:lnTo>
                  <a:pt x="261" y="154"/>
                </a:lnTo>
                <a:lnTo>
                  <a:pt x="265" y="159"/>
                </a:lnTo>
                <a:lnTo>
                  <a:pt x="320" y="230"/>
                </a:lnTo>
              </a:path>
            </a:pathLst>
          </a:custGeom>
          <a:solidFill>
            <a:schemeClr val="accent3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42">
            <a:extLst>
              <a:ext uri="{FF2B5EF4-FFF2-40B4-BE49-F238E27FC236}">
                <a16:creationId xmlns:a16="http://schemas.microsoft.com/office/drawing/2014/main" id="{6EC3D9D2-7624-4BF0-8234-191F01CA884D}"/>
              </a:ext>
            </a:extLst>
          </p:cNvPr>
          <p:cNvSpPr>
            <a:spLocks/>
          </p:cNvSpPr>
          <p:nvPr/>
        </p:nvSpPr>
        <p:spPr bwMode="auto">
          <a:xfrm>
            <a:off x="6118598" y="3885198"/>
            <a:ext cx="2067008" cy="1992804"/>
          </a:xfrm>
          <a:custGeom>
            <a:avLst/>
            <a:gdLst>
              <a:gd name="T0" fmla="*/ 303 w 303"/>
              <a:gd name="T1" fmla="*/ 43 h 292"/>
              <a:gd name="T2" fmla="*/ 303 w 303"/>
              <a:gd name="T3" fmla="*/ 43 h 292"/>
              <a:gd name="T4" fmla="*/ 293 w 303"/>
              <a:gd name="T5" fmla="*/ 76 h 292"/>
              <a:gd name="T6" fmla="*/ 230 w 303"/>
              <a:gd name="T7" fmla="*/ 270 h 292"/>
              <a:gd name="T8" fmla="*/ 201 w 303"/>
              <a:gd name="T9" fmla="*/ 292 h 292"/>
              <a:gd name="T10" fmla="*/ 58 w 303"/>
              <a:gd name="T11" fmla="*/ 292 h 292"/>
              <a:gd name="T12" fmla="*/ 0 w 303"/>
              <a:gd name="T13" fmla="*/ 217 h 292"/>
              <a:gd name="T14" fmla="*/ 58 w 303"/>
              <a:gd name="T15" fmla="*/ 147 h 292"/>
              <a:gd name="T16" fmla="*/ 118 w 303"/>
              <a:gd name="T17" fmla="*/ 147 h 292"/>
              <a:gd name="T18" fmla="*/ 166 w 303"/>
              <a:gd name="T19" fmla="*/ 0 h 292"/>
              <a:gd name="T20" fmla="*/ 213 w 303"/>
              <a:gd name="T21" fmla="*/ 72 h 292"/>
              <a:gd name="T22" fmla="*/ 217 w 303"/>
              <a:gd name="T23" fmla="*/ 77 h 292"/>
              <a:gd name="T24" fmla="*/ 222 w 303"/>
              <a:gd name="T25" fmla="*/ 75 h 292"/>
              <a:gd name="T26" fmla="*/ 303 w 303"/>
              <a:gd name="T27" fmla="*/ 4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3" h="292">
                <a:moveTo>
                  <a:pt x="303" y="43"/>
                </a:moveTo>
                <a:lnTo>
                  <a:pt x="303" y="43"/>
                </a:lnTo>
                <a:lnTo>
                  <a:pt x="293" y="76"/>
                </a:lnTo>
                <a:lnTo>
                  <a:pt x="230" y="270"/>
                </a:lnTo>
                <a:cubicBezTo>
                  <a:pt x="226" y="283"/>
                  <a:pt x="214" y="292"/>
                  <a:pt x="201" y="292"/>
                </a:cubicBezTo>
                <a:lnTo>
                  <a:pt x="58" y="292"/>
                </a:lnTo>
                <a:lnTo>
                  <a:pt x="0" y="217"/>
                </a:lnTo>
                <a:lnTo>
                  <a:pt x="58" y="147"/>
                </a:lnTo>
                <a:lnTo>
                  <a:pt x="118" y="147"/>
                </a:lnTo>
                <a:lnTo>
                  <a:pt x="166" y="0"/>
                </a:lnTo>
                <a:lnTo>
                  <a:pt x="213" y="72"/>
                </a:lnTo>
                <a:lnTo>
                  <a:pt x="217" y="77"/>
                </a:lnTo>
                <a:lnTo>
                  <a:pt x="222" y="75"/>
                </a:lnTo>
                <a:lnTo>
                  <a:pt x="303" y="43"/>
                </a:lnTo>
              </a:path>
            </a:pathLst>
          </a:custGeom>
          <a:solidFill>
            <a:schemeClr val="accent4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43">
            <a:extLst>
              <a:ext uri="{FF2B5EF4-FFF2-40B4-BE49-F238E27FC236}">
                <a16:creationId xmlns:a16="http://schemas.microsoft.com/office/drawing/2014/main" id="{1D574846-3C68-4EAB-8EA2-6B0F457638EF}"/>
              </a:ext>
            </a:extLst>
          </p:cNvPr>
          <p:cNvSpPr>
            <a:spLocks/>
          </p:cNvSpPr>
          <p:nvPr/>
        </p:nvSpPr>
        <p:spPr bwMode="auto">
          <a:xfrm>
            <a:off x="6574402" y="1818196"/>
            <a:ext cx="2003408" cy="2469809"/>
          </a:xfrm>
          <a:custGeom>
            <a:avLst/>
            <a:gdLst>
              <a:gd name="T0" fmla="*/ 71 w 292"/>
              <a:gd name="T1" fmla="*/ 0 h 362"/>
              <a:gd name="T2" fmla="*/ 111 w 292"/>
              <a:gd name="T3" fmla="*/ 29 h 362"/>
              <a:gd name="T4" fmla="*/ 277 w 292"/>
              <a:gd name="T5" fmla="*/ 150 h 362"/>
              <a:gd name="T6" fmla="*/ 288 w 292"/>
              <a:gd name="T7" fmla="*/ 184 h 362"/>
              <a:gd name="T8" fmla="*/ 241 w 292"/>
              <a:gd name="T9" fmla="*/ 328 h 362"/>
              <a:gd name="T10" fmla="*/ 155 w 292"/>
              <a:gd name="T11" fmla="*/ 362 h 362"/>
              <a:gd name="T12" fmla="*/ 104 w 292"/>
              <a:gd name="T13" fmla="*/ 285 h 362"/>
              <a:gd name="T14" fmla="*/ 125 w 292"/>
              <a:gd name="T15" fmla="*/ 218 h 362"/>
              <a:gd name="T16" fmla="*/ 0 w 292"/>
              <a:gd name="T17" fmla="*/ 126 h 362"/>
              <a:gd name="T18" fmla="*/ 0 w 292"/>
              <a:gd name="T19" fmla="*/ 126 h 362"/>
              <a:gd name="T20" fmla="*/ 80 w 292"/>
              <a:gd name="T21" fmla="*/ 95 h 362"/>
              <a:gd name="T22" fmla="*/ 86 w 292"/>
              <a:gd name="T23" fmla="*/ 93 h 362"/>
              <a:gd name="T24" fmla="*/ 85 w 292"/>
              <a:gd name="T25" fmla="*/ 87 h 362"/>
              <a:gd name="T26" fmla="*/ 71 w 292"/>
              <a:gd name="T27" fmla="*/ 0 h 362"/>
              <a:gd name="T28" fmla="*/ 71 w 292"/>
              <a:gd name="T29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2" h="362">
                <a:moveTo>
                  <a:pt x="71" y="0"/>
                </a:moveTo>
                <a:lnTo>
                  <a:pt x="111" y="29"/>
                </a:lnTo>
                <a:lnTo>
                  <a:pt x="277" y="150"/>
                </a:lnTo>
                <a:cubicBezTo>
                  <a:pt x="288" y="158"/>
                  <a:pt x="292" y="171"/>
                  <a:pt x="288" y="184"/>
                </a:cubicBezTo>
                <a:lnTo>
                  <a:pt x="241" y="328"/>
                </a:lnTo>
                <a:lnTo>
                  <a:pt x="155" y="362"/>
                </a:lnTo>
                <a:lnTo>
                  <a:pt x="104" y="285"/>
                </a:lnTo>
                <a:lnTo>
                  <a:pt x="125" y="218"/>
                </a:lnTo>
                <a:lnTo>
                  <a:pt x="0" y="126"/>
                </a:lnTo>
                <a:lnTo>
                  <a:pt x="0" y="126"/>
                </a:lnTo>
                <a:lnTo>
                  <a:pt x="80" y="95"/>
                </a:lnTo>
                <a:lnTo>
                  <a:pt x="86" y="93"/>
                </a:lnTo>
                <a:lnTo>
                  <a:pt x="85" y="87"/>
                </a:lnTo>
                <a:lnTo>
                  <a:pt x="71" y="0"/>
                </a:lnTo>
                <a:lnTo>
                  <a:pt x="71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>
            <a:innerShdw dist="63500">
              <a:prstClr val="black">
                <a:alpha val="3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0075C8F-1B56-4E28-9E66-F667A36C2027}"/>
              </a:ext>
            </a:extLst>
          </p:cNvPr>
          <p:cNvGrpSpPr/>
          <p:nvPr/>
        </p:nvGrpSpPr>
        <p:grpSpPr>
          <a:xfrm>
            <a:off x="332936" y="2897561"/>
            <a:ext cx="2937088" cy="1474818"/>
            <a:chOff x="332936" y="2566211"/>
            <a:chExt cx="2937088" cy="14748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5526F6-E52F-4700-A62F-8FC09F6CCC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E1D79F-594A-422B-8788-4097E5CC56C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74E188F-BEDE-4F33-9901-9D176357C536}"/>
              </a:ext>
            </a:extLst>
          </p:cNvPr>
          <p:cNvGrpSpPr/>
          <p:nvPr/>
        </p:nvGrpSpPr>
        <p:grpSpPr>
          <a:xfrm>
            <a:off x="8921977" y="4655327"/>
            <a:ext cx="2937088" cy="1474818"/>
            <a:chOff x="8921977" y="1405170"/>
            <a:chExt cx="2937088" cy="147481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E898F31-BE8F-4D67-9250-939948B15599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06A4-9D27-437E-9EB5-03E69705CAB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4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4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284414D-8E1C-4124-BF56-B88E762CABBC}"/>
              </a:ext>
            </a:extLst>
          </p:cNvPr>
          <p:cNvSpPr/>
          <p:nvPr/>
        </p:nvSpPr>
        <p:spPr>
          <a:xfrm>
            <a:off x="5713679" y="1388037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01</a:t>
            </a:r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88502C3-EE31-4722-AACB-7689D0123197}"/>
              </a:ext>
            </a:extLst>
          </p:cNvPr>
          <p:cNvSpPr/>
          <p:nvPr/>
        </p:nvSpPr>
        <p:spPr>
          <a:xfrm>
            <a:off x="7507204" y="2743672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02</a:t>
            </a:r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79506E8-DC1D-48A0-8CE7-04A6B6CD950C}"/>
              </a:ext>
            </a:extLst>
          </p:cNvPr>
          <p:cNvSpPr/>
          <p:nvPr/>
        </p:nvSpPr>
        <p:spPr>
          <a:xfrm>
            <a:off x="6762918" y="4954496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03</a:t>
            </a:r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79892ED-7AB2-4E42-83F9-568D76843472}"/>
              </a:ext>
            </a:extLst>
          </p:cNvPr>
          <p:cNvSpPr/>
          <p:nvPr/>
        </p:nvSpPr>
        <p:spPr>
          <a:xfrm>
            <a:off x="4572390" y="4960626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04</a:t>
            </a:r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9F37397-311E-4285-9365-BC362CDD66A6}"/>
              </a:ext>
            </a:extLst>
          </p:cNvPr>
          <p:cNvSpPr/>
          <p:nvPr/>
        </p:nvSpPr>
        <p:spPr>
          <a:xfrm>
            <a:off x="3800394" y="2743672"/>
            <a:ext cx="809837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4800" b="1" dirty="0">
                <a:solidFill>
                  <a:prstClr val="white"/>
                </a:solidFill>
              </a:rPr>
              <a:t>05</a:t>
            </a:r>
            <a:endParaRPr lang="en-US" dirty="0"/>
          </a:p>
        </p:txBody>
      </p:sp>
      <p:pic>
        <p:nvPicPr>
          <p:cNvPr id="6" name="Graphic 5" descr="Crawl">
            <a:extLst>
              <a:ext uri="{FF2B5EF4-FFF2-40B4-BE49-F238E27FC236}">
                <a16:creationId xmlns:a16="http://schemas.microsoft.com/office/drawing/2014/main" id="{0C586A31-B871-4021-9A66-E45CB7AC0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2354" y="1803535"/>
            <a:ext cx="539109" cy="539109"/>
          </a:xfrm>
          <a:prstGeom prst="rect">
            <a:avLst/>
          </a:prstGeom>
        </p:spPr>
      </p:pic>
      <p:pic>
        <p:nvPicPr>
          <p:cNvPr id="9" name="Graphic 8" descr="Chat">
            <a:extLst>
              <a:ext uri="{FF2B5EF4-FFF2-40B4-BE49-F238E27FC236}">
                <a16:creationId xmlns:a16="http://schemas.microsoft.com/office/drawing/2014/main" id="{230C3385-1089-4D77-A8BA-640A67090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7836" y="4529677"/>
            <a:ext cx="539109" cy="539109"/>
          </a:xfrm>
          <a:prstGeom prst="rect">
            <a:avLst/>
          </a:prstGeom>
        </p:spPr>
      </p:pic>
      <p:pic>
        <p:nvPicPr>
          <p:cNvPr id="13" name="Graphic 12" descr="Bullseye">
            <a:extLst>
              <a:ext uri="{FF2B5EF4-FFF2-40B4-BE49-F238E27FC236}">
                <a16:creationId xmlns:a16="http://schemas.microsoft.com/office/drawing/2014/main" id="{3E19BAF8-03BB-4244-9C33-FEF0EA4643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2102" y="2474117"/>
            <a:ext cx="539109" cy="539109"/>
          </a:xfrm>
          <a:prstGeom prst="rect">
            <a:avLst/>
          </a:prstGeom>
        </p:spPr>
      </p:pic>
      <p:pic>
        <p:nvPicPr>
          <p:cNvPr id="15" name="Graphic 14" descr="Bar chart">
            <a:extLst>
              <a:ext uri="{FF2B5EF4-FFF2-40B4-BE49-F238E27FC236}">
                <a16:creationId xmlns:a16="http://schemas.microsoft.com/office/drawing/2014/main" id="{D186E460-40D5-41BE-846A-60ECF9E02E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79437" y="5127402"/>
            <a:ext cx="539109" cy="539109"/>
          </a:xfrm>
          <a:prstGeom prst="rect">
            <a:avLst/>
          </a:prstGeom>
        </p:spPr>
      </p:pic>
      <p:pic>
        <p:nvPicPr>
          <p:cNvPr id="17" name="Graphic 16" descr="Trophy">
            <a:extLst>
              <a:ext uri="{FF2B5EF4-FFF2-40B4-BE49-F238E27FC236}">
                <a16:creationId xmlns:a16="http://schemas.microsoft.com/office/drawing/2014/main" id="{31B8B9B9-36D5-4C25-A85B-A721D4B0A1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59453" y="3519502"/>
            <a:ext cx="539109" cy="53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235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376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Diagram for PowerPoint</vt:lpstr>
      <vt:lpstr>Pentagon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2018-09-20T16:28:48Z</dcterms:modified>
  <cp:category>Charts &amp; Diagrams</cp:category>
</cp:coreProperties>
</file>