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60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678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54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7D863497-288E-4C02-8CC3-9B4923B01F50}"/>
              </a:ext>
            </a:extLst>
          </p:cNvPr>
          <p:cNvSpPr/>
          <p:nvPr/>
        </p:nvSpPr>
        <p:spPr>
          <a:xfrm rot="232205">
            <a:off x="9537950" y="4949684"/>
            <a:ext cx="1549400" cy="449729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Snail Diagram with 4 Levels for PowerPoint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74B54CA-3289-441C-BFC3-C7771EEECF5A}"/>
              </a:ext>
            </a:extLst>
          </p:cNvPr>
          <p:cNvSpPr/>
          <p:nvPr/>
        </p:nvSpPr>
        <p:spPr>
          <a:xfrm>
            <a:off x="1783976" y="1407459"/>
            <a:ext cx="4312024" cy="4312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EE86AB7-BCBB-459A-926D-3026CF80F608}"/>
              </a:ext>
            </a:extLst>
          </p:cNvPr>
          <p:cNvSpPr/>
          <p:nvPr/>
        </p:nvSpPr>
        <p:spPr>
          <a:xfrm>
            <a:off x="2322979" y="1946462"/>
            <a:ext cx="3234018" cy="32340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42A9CB9-6E73-4ED5-ADC9-E04E123E6445}"/>
              </a:ext>
            </a:extLst>
          </p:cNvPr>
          <p:cNvSpPr/>
          <p:nvPr/>
        </p:nvSpPr>
        <p:spPr>
          <a:xfrm>
            <a:off x="2322979" y="1946462"/>
            <a:ext cx="3482231" cy="3234018"/>
          </a:xfrm>
          <a:custGeom>
            <a:avLst/>
            <a:gdLst>
              <a:gd name="connsiteX0" fmla="*/ 1617009 w 3482231"/>
              <a:gd name="connsiteY0" fmla="*/ 0 h 3234018"/>
              <a:gd name="connsiteX1" fmla="*/ 3234018 w 3482231"/>
              <a:gd name="connsiteY1" fmla="*/ 1617009 h 3234018"/>
              <a:gd name="connsiteX2" fmla="*/ 2864772 w 3482231"/>
              <a:gd name="connsiteY2" fmla="*/ 2645577 h 3234018"/>
              <a:gd name="connsiteX3" fmla="*/ 2819839 w 3482231"/>
              <a:gd name="connsiteY3" fmla="*/ 2695015 h 3234018"/>
              <a:gd name="connsiteX4" fmla="*/ 3482231 w 3482231"/>
              <a:gd name="connsiteY4" fmla="*/ 2695015 h 3234018"/>
              <a:gd name="connsiteX5" fmla="*/ 3404808 w 3482231"/>
              <a:gd name="connsiteY5" fmla="*/ 2822456 h 3234018"/>
              <a:gd name="connsiteX6" fmla="*/ 3141540 w 3482231"/>
              <a:gd name="connsiteY6" fmla="*/ 3141540 h 3234018"/>
              <a:gd name="connsiteX7" fmla="*/ 3039789 w 3482231"/>
              <a:gd name="connsiteY7" fmla="*/ 3234018 h 3234018"/>
              <a:gd name="connsiteX8" fmla="*/ 1617009 w 3482231"/>
              <a:gd name="connsiteY8" fmla="*/ 3234018 h 3234018"/>
              <a:gd name="connsiteX9" fmla="*/ 1614021 w 3482231"/>
              <a:gd name="connsiteY9" fmla="*/ 3234018 h 3234018"/>
              <a:gd name="connsiteX10" fmla="*/ 1614021 w 3482231"/>
              <a:gd name="connsiteY10" fmla="*/ 3233867 h 3234018"/>
              <a:gd name="connsiteX11" fmla="*/ 1451680 w 3482231"/>
              <a:gd name="connsiteY11" fmla="*/ 3225670 h 3234018"/>
              <a:gd name="connsiteX12" fmla="*/ 0 w 3482231"/>
              <a:gd name="connsiteY12" fmla="*/ 1617009 h 3234018"/>
              <a:gd name="connsiteX13" fmla="*/ 1617009 w 3482231"/>
              <a:gd name="connsiteY13" fmla="*/ 0 h 3234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82231" h="3234018">
                <a:moveTo>
                  <a:pt x="1617009" y="0"/>
                </a:moveTo>
                <a:cubicBezTo>
                  <a:pt x="2510058" y="0"/>
                  <a:pt x="3234018" y="723960"/>
                  <a:pt x="3234018" y="1617009"/>
                </a:cubicBezTo>
                <a:cubicBezTo>
                  <a:pt x="3234018" y="2007718"/>
                  <a:pt x="3095448" y="2366062"/>
                  <a:pt x="2864772" y="2645577"/>
                </a:cubicBezTo>
                <a:lnTo>
                  <a:pt x="2819839" y="2695015"/>
                </a:lnTo>
                <a:lnTo>
                  <a:pt x="3482231" y="2695015"/>
                </a:lnTo>
                <a:lnTo>
                  <a:pt x="3404808" y="2822456"/>
                </a:lnTo>
                <a:cubicBezTo>
                  <a:pt x="3327318" y="2937157"/>
                  <a:pt x="3239081" y="3044000"/>
                  <a:pt x="3141540" y="3141540"/>
                </a:cubicBezTo>
                <a:lnTo>
                  <a:pt x="3039789" y="3234018"/>
                </a:lnTo>
                <a:lnTo>
                  <a:pt x="1617009" y="3234018"/>
                </a:lnTo>
                <a:lnTo>
                  <a:pt x="1614021" y="3234018"/>
                </a:lnTo>
                <a:lnTo>
                  <a:pt x="1614021" y="3233867"/>
                </a:lnTo>
                <a:lnTo>
                  <a:pt x="1451680" y="3225670"/>
                </a:lnTo>
                <a:cubicBezTo>
                  <a:pt x="636293" y="3142863"/>
                  <a:pt x="0" y="2454243"/>
                  <a:pt x="0" y="1617009"/>
                </a:cubicBezTo>
                <a:cubicBezTo>
                  <a:pt x="0" y="723960"/>
                  <a:pt x="723960" y="0"/>
                  <a:pt x="16170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E91A88C-A0CA-48FD-9AA3-1E6AD4232929}"/>
              </a:ext>
            </a:extLst>
          </p:cNvPr>
          <p:cNvSpPr/>
          <p:nvPr/>
        </p:nvSpPr>
        <p:spPr>
          <a:xfrm>
            <a:off x="2861982" y="2485465"/>
            <a:ext cx="2156012" cy="215601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A748AC4-255C-4AC1-BB3A-D260695710AD}"/>
              </a:ext>
            </a:extLst>
          </p:cNvPr>
          <p:cNvSpPr/>
          <p:nvPr/>
        </p:nvSpPr>
        <p:spPr>
          <a:xfrm>
            <a:off x="2861982" y="2485465"/>
            <a:ext cx="3163348" cy="2156012"/>
          </a:xfrm>
          <a:custGeom>
            <a:avLst/>
            <a:gdLst>
              <a:gd name="connsiteX0" fmla="*/ 1078006 w 3163348"/>
              <a:gd name="connsiteY0" fmla="*/ 0 h 2156012"/>
              <a:gd name="connsiteX1" fmla="*/ 2156012 w 3163348"/>
              <a:gd name="connsiteY1" fmla="*/ 1078006 h 2156012"/>
              <a:gd name="connsiteX2" fmla="*/ 2071297 w 3163348"/>
              <a:gd name="connsiteY2" fmla="*/ 1497615 h 2156012"/>
              <a:gd name="connsiteX3" fmla="*/ 2006492 w 3163348"/>
              <a:gd name="connsiteY3" fmla="*/ 1617009 h 2156012"/>
              <a:gd name="connsiteX4" fmla="*/ 3163348 w 3163348"/>
              <a:gd name="connsiteY4" fmla="*/ 1617009 h 2156012"/>
              <a:gd name="connsiteX5" fmla="*/ 3137088 w 3163348"/>
              <a:gd name="connsiteY5" fmla="*/ 1719138 h 2156012"/>
              <a:gd name="connsiteX6" fmla="*/ 2973799 w 3163348"/>
              <a:gd name="connsiteY6" fmla="*/ 2105690 h 2156012"/>
              <a:gd name="connsiteX7" fmla="*/ 2943228 w 3163348"/>
              <a:gd name="connsiteY7" fmla="*/ 2156012 h 2156012"/>
              <a:gd name="connsiteX8" fmla="*/ 1078006 w 3163348"/>
              <a:gd name="connsiteY8" fmla="*/ 2156012 h 2156012"/>
              <a:gd name="connsiteX9" fmla="*/ 1075018 w 3163348"/>
              <a:gd name="connsiteY9" fmla="*/ 2156012 h 2156012"/>
              <a:gd name="connsiteX10" fmla="*/ 1075018 w 3163348"/>
              <a:gd name="connsiteY10" fmla="*/ 2155861 h 2156012"/>
              <a:gd name="connsiteX11" fmla="*/ 967787 w 3163348"/>
              <a:gd name="connsiteY11" fmla="*/ 2150447 h 2156012"/>
              <a:gd name="connsiteX12" fmla="*/ 0 w 3163348"/>
              <a:gd name="connsiteY12" fmla="*/ 1078006 h 2156012"/>
              <a:gd name="connsiteX13" fmla="*/ 1078006 w 3163348"/>
              <a:gd name="connsiteY13" fmla="*/ 0 h 215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63348" h="2156012">
                <a:moveTo>
                  <a:pt x="1078006" y="0"/>
                </a:moveTo>
                <a:cubicBezTo>
                  <a:pt x="1673372" y="0"/>
                  <a:pt x="2156012" y="482640"/>
                  <a:pt x="2156012" y="1078006"/>
                </a:cubicBezTo>
                <a:cubicBezTo>
                  <a:pt x="2156012" y="1226848"/>
                  <a:pt x="2125847" y="1368644"/>
                  <a:pt x="2071297" y="1497615"/>
                </a:cubicBezTo>
                <a:lnTo>
                  <a:pt x="2006492" y="1617009"/>
                </a:lnTo>
                <a:lnTo>
                  <a:pt x="3163348" y="1617009"/>
                </a:lnTo>
                <a:lnTo>
                  <a:pt x="3137088" y="1719138"/>
                </a:lnTo>
                <a:cubicBezTo>
                  <a:pt x="3095092" y="1854161"/>
                  <a:pt x="3040181" y="1983493"/>
                  <a:pt x="2973799" y="2105690"/>
                </a:cubicBezTo>
                <a:lnTo>
                  <a:pt x="2943228" y="2156012"/>
                </a:lnTo>
                <a:lnTo>
                  <a:pt x="1078006" y="2156012"/>
                </a:lnTo>
                <a:lnTo>
                  <a:pt x="1075018" y="2156012"/>
                </a:lnTo>
                <a:lnTo>
                  <a:pt x="1075018" y="2155861"/>
                </a:lnTo>
                <a:lnTo>
                  <a:pt x="967787" y="2150447"/>
                </a:lnTo>
                <a:cubicBezTo>
                  <a:pt x="424196" y="2095242"/>
                  <a:pt x="0" y="1636162"/>
                  <a:pt x="0" y="1078006"/>
                </a:cubicBezTo>
                <a:cubicBezTo>
                  <a:pt x="0" y="482640"/>
                  <a:pt x="482640" y="0"/>
                  <a:pt x="107800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B83AE15-6AFD-4C1E-9731-9EC5CF3F4950}"/>
              </a:ext>
            </a:extLst>
          </p:cNvPr>
          <p:cNvSpPr/>
          <p:nvPr/>
        </p:nvSpPr>
        <p:spPr>
          <a:xfrm>
            <a:off x="3400985" y="3024468"/>
            <a:ext cx="2695015" cy="1078006"/>
          </a:xfrm>
          <a:custGeom>
            <a:avLst/>
            <a:gdLst>
              <a:gd name="connsiteX0" fmla="*/ 539003 w 2695015"/>
              <a:gd name="connsiteY0" fmla="*/ 0 h 1078006"/>
              <a:gd name="connsiteX1" fmla="*/ 1078006 w 2695015"/>
              <a:gd name="connsiteY1" fmla="*/ 539003 h 1078006"/>
              <a:gd name="connsiteX2" fmla="*/ 2695015 w 2695015"/>
              <a:gd name="connsiteY2" fmla="*/ 539003 h 1078006"/>
              <a:gd name="connsiteX3" fmla="*/ 2651213 w 2695015"/>
              <a:gd name="connsiteY3" fmla="*/ 973515 h 1078006"/>
              <a:gd name="connsiteX4" fmla="*/ 2624345 w 2695015"/>
              <a:gd name="connsiteY4" fmla="*/ 1078006 h 1078006"/>
              <a:gd name="connsiteX5" fmla="*/ 539003 w 2695015"/>
              <a:gd name="connsiteY5" fmla="*/ 1078006 h 1078006"/>
              <a:gd name="connsiteX6" fmla="*/ 536015 w 2695015"/>
              <a:gd name="connsiteY6" fmla="*/ 1078006 h 1078006"/>
              <a:gd name="connsiteX7" fmla="*/ 536015 w 2695015"/>
              <a:gd name="connsiteY7" fmla="*/ 1077705 h 1078006"/>
              <a:gd name="connsiteX8" fmla="*/ 430375 w 2695015"/>
              <a:gd name="connsiteY8" fmla="*/ 1067055 h 1078006"/>
              <a:gd name="connsiteX9" fmla="*/ 0 w 2695015"/>
              <a:gd name="connsiteY9" fmla="*/ 539003 h 1078006"/>
              <a:gd name="connsiteX10" fmla="*/ 539003 w 2695015"/>
              <a:gd name="connsiteY10" fmla="*/ 0 h 1078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95015" h="1078006">
                <a:moveTo>
                  <a:pt x="539003" y="0"/>
                </a:moveTo>
                <a:cubicBezTo>
                  <a:pt x="836686" y="0"/>
                  <a:pt x="1078006" y="241320"/>
                  <a:pt x="1078006" y="539003"/>
                </a:cubicBezTo>
                <a:lnTo>
                  <a:pt x="2695015" y="539003"/>
                </a:lnTo>
                <a:cubicBezTo>
                  <a:pt x="2695015" y="687845"/>
                  <a:pt x="2679933" y="833164"/>
                  <a:pt x="2651213" y="973515"/>
                </a:cubicBezTo>
                <a:lnTo>
                  <a:pt x="2624345" y="1078006"/>
                </a:lnTo>
                <a:lnTo>
                  <a:pt x="539003" y="1078006"/>
                </a:lnTo>
                <a:lnTo>
                  <a:pt x="536015" y="1078006"/>
                </a:lnTo>
                <a:lnTo>
                  <a:pt x="536015" y="1077705"/>
                </a:lnTo>
                <a:lnTo>
                  <a:pt x="430375" y="1067055"/>
                </a:lnTo>
                <a:cubicBezTo>
                  <a:pt x="184761" y="1016795"/>
                  <a:pt x="0" y="799476"/>
                  <a:pt x="0" y="539003"/>
                </a:cubicBezTo>
                <a:cubicBezTo>
                  <a:pt x="0" y="241320"/>
                  <a:pt x="241320" y="0"/>
                  <a:pt x="53900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C91DE73-4485-4E04-A068-FEDE17554449}"/>
              </a:ext>
            </a:extLst>
          </p:cNvPr>
          <p:cNvSpPr/>
          <p:nvPr/>
        </p:nvSpPr>
        <p:spPr>
          <a:xfrm>
            <a:off x="3400985" y="3024468"/>
            <a:ext cx="1078006" cy="107800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Graphic 41" descr="Bullseye">
            <a:extLst>
              <a:ext uri="{FF2B5EF4-FFF2-40B4-BE49-F238E27FC236}">
                <a16:creationId xmlns:a16="http://schemas.microsoft.com/office/drawing/2014/main" id="{8A3C6122-2ACD-49A8-A331-63CF4BA22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2573" y="3905096"/>
            <a:ext cx="412103" cy="412103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A539AFC8-CA88-4DFF-AF48-2C8A43073D8F}"/>
              </a:ext>
            </a:extLst>
          </p:cNvPr>
          <p:cNvSpPr/>
          <p:nvPr/>
        </p:nvSpPr>
        <p:spPr>
          <a:xfrm>
            <a:off x="3937000" y="4641477"/>
            <a:ext cx="7233024" cy="5390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7D18A14-5FAB-4FF7-A821-A4649F32B645}"/>
              </a:ext>
            </a:extLst>
          </p:cNvPr>
          <p:cNvSpPr/>
          <p:nvPr/>
        </p:nvSpPr>
        <p:spPr>
          <a:xfrm>
            <a:off x="3937000" y="4102474"/>
            <a:ext cx="7233024" cy="5390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B20A25D-10BC-442B-AED6-2FC5FD3DC08D}"/>
              </a:ext>
            </a:extLst>
          </p:cNvPr>
          <p:cNvSpPr/>
          <p:nvPr/>
        </p:nvSpPr>
        <p:spPr>
          <a:xfrm>
            <a:off x="3937000" y="3563471"/>
            <a:ext cx="7233024" cy="53900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3B2F733-3B1F-4D60-B3B9-F5669D383889}"/>
              </a:ext>
            </a:extLst>
          </p:cNvPr>
          <p:cNvSpPr/>
          <p:nvPr/>
        </p:nvSpPr>
        <p:spPr>
          <a:xfrm>
            <a:off x="6112540" y="3540584"/>
            <a:ext cx="3436968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32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24C96E7-2697-46A9-B95B-135C75D542BF}"/>
              </a:ext>
            </a:extLst>
          </p:cNvPr>
          <p:cNvSpPr/>
          <p:nvPr/>
        </p:nvSpPr>
        <p:spPr>
          <a:xfrm>
            <a:off x="6112541" y="4079668"/>
            <a:ext cx="3436967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32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4ED0E4-F744-421B-B75C-867A36180941}"/>
              </a:ext>
            </a:extLst>
          </p:cNvPr>
          <p:cNvSpPr/>
          <p:nvPr/>
        </p:nvSpPr>
        <p:spPr>
          <a:xfrm>
            <a:off x="3937000" y="5180480"/>
            <a:ext cx="7233024" cy="539003"/>
          </a:xfrm>
          <a:custGeom>
            <a:avLst/>
            <a:gdLst>
              <a:gd name="connsiteX0" fmla="*/ 0 w 7233024"/>
              <a:gd name="connsiteY0" fmla="*/ 0 h 539003"/>
              <a:gd name="connsiteX1" fmla="*/ 7233024 w 7233024"/>
              <a:gd name="connsiteY1" fmla="*/ 0 h 539003"/>
              <a:gd name="connsiteX2" fmla="*/ 7233024 w 7233024"/>
              <a:gd name="connsiteY2" fmla="*/ 313008 h 539003"/>
              <a:gd name="connsiteX3" fmla="*/ 6389598 w 7233024"/>
              <a:gd name="connsiteY3" fmla="*/ 539003 h 539003"/>
              <a:gd name="connsiteX4" fmla="*/ 0 w 7233024"/>
              <a:gd name="connsiteY4" fmla="*/ 539003 h 539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3024" h="539003">
                <a:moveTo>
                  <a:pt x="0" y="0"/>
                </a:moveTo>
                <a:lnTo>
                  <a:pt x="7233024" y="0"/>
                </a:lnTo>
                <a:lnTo>
                  <a:pt x="7233024" y="313008"/>
                </a:lnTo>
                <a:lnTo>
                  <a:pt x="6389598" y="539003"/>
                </a:lnTo>
                <a:lnTo>
                  <a:pt x="0" y="5390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713FC75-27DA-4D35-AA52-AE9790FCAB2C}"/>
              </a:ext>
            </a:extLst>
          </p:cNvPr>
          <p:cNvSpPr/>
          <p:nvPr/>
        </p:nvSpPr>
        <p:spPr>
          <a:xfrm rot="20700000">
            <a:off x="10229484" y="3393349"/>
            <a:ext cx="1241164" cy="557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40518AF-6FDB-4DDA-B59F-1D440E076498}"/>
              </a:ext>
            </a:extLst>
          </p:cNvPr>
          <p:cNvSpPr/>
          <p:nvPr/>
        </p:nvSpPr>
        <p:spPr>
          <a:xfrm rot="20700000">
            <a:off x="10237974" y="3393349"/>
            <a:ext cx="1241164" cy="55778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88F9E3A-8658-4951-A03C-4047EC461788}"/>
              </a:ext>
            </a:extLst>
          </p:cNvPr>
          <p:cNvSpPr/>
          <p:nvPr/>
        </p:nvSpPr>
        <p:spPr>
          <a:xfrm rot="20700000">
            <a:off x="10229483" y="3932766"/>
            <a:ext cx="1241164" cy="5577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63FB624-414D-40ED-BF7A-3283409CB51C}"/>
              </a:ext>
            </a:extLst>
          </p:cNvPr>
          <p:cNvSpPr/>
          <p:nvPr/>
        </p:nvSpPr>
        <p:spPr>
          <a:xfrm rot="20700000">
            <a:off x="10237973" y="3932766"/>
            <a:ext cx="1241164" cy="55778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874683B-BA62-45BA-BCE4-7B66D700C5CF}"/>
              </a:ext>
            </a:extLst>
          </p:cNvPr>
          <p:cNvSpPr/>
          <p:nvPr/>
        </p:nvSpPr>
        <p:spPr>
          <a:xfrm rot="20700000">
            <a:off x="10229483" y="4472183"/>
            <a:ext cx="1241164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1ECC599-9A6F-4E70-8987-830465C7B7AC}"/>
              </a:ext>
            </a:extLst>
          </p:cNvPr>
          <p:cNvSpPr/>
          <p:nvPr/>
        </p:nvSpPr>
        <p:spPr>
          <a:xfrm rot="20700000">
            <a:off x="10237973" y="4472183"/>
            <a:ext cx="1241164" cy="55778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191C595-B18F-4B55-97EE-7DDD58D28EE0}"/>
              </a:ext>
            </a:extLst>
          </p:cNvPr>
          <p:cNvSpPr/>
          <p:nvPr/>
        </p:nvSpPr>
        <p:spPr>
          <a:xfrm rot="20700000">
            <a:off x="10229484" y="5011599"/>
            <a:ext cx="1241164" cy="557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76E5E65-179D-4009-AF04-4CD9134D24FF}"/>
              </a:ext>
            </a:extLst>
          </p:cNvPr>
          <p:cNvSpPr/>
          <p:nvPr/>
        </p:nvSpPr>
        <p:spPr>
          <a:xfrm rot="20700000">
            <a:off x="10237974" y="5011599"/>
            <a:ext cx="1241164" cy="55778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9C949F3-4410-463B-9AE6-9E79515D1DC0}"/>
              </a:ext>
            </a:extLst>
          </p:cNvPr>
          <p:cNvSpPr/>
          <p:nvPr/>
        </p:nvSpPr>
        <p:spPr>
          <a:xfrm>
            <a:off x="6112541" y="4618752"/>
            <a:ext cx="3436967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32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E81EE02-15F5-408E-8474-F60CD3B1DE62}"/>
              </a:ext>
            </a:extLst>
          </p:cNvPr>
          <p:cNvSpPr/>
          <p:nvPr/>
        </p:nvSpPr>
        <p:spPr>
          <a:xfrm>
            <a:off x="6112541" y="5157836"/>
            <a:ext cx="3436967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3200" dirty="0">
                <a:solidFill>
                  <a:prstClr val="white"/>
                </a:solidFill>
              </a:rPr>
              <a:t>Lorem Ipsum Dolor</a:t>
            </a:r>
          </a:p>
        </p:txBody>
      </p:sp>
      <p:pic>
        <p:nvPicPr>
          <p:cNvPr id="43" name="Graphic 42" descr="Lightbulb">
            <a:extLst>
              <a:ext uri="{FF2B5EF4-FFF2-40B4-BE49-F238E27FC236}">
                <a16:creationId xmlns:a16="http://schemas.microsoft.com/office/drawing/2014/main" id="{B82DE792-C6AB-4232-81AE-3F9FA96DAD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22978" y="4678806"/>
            <a:ext cx="412103" cy="412103"/>
          </a:xfrm>
          <a:prstGeom prst="rect">
            <a:avLst/>
          </a:prstGeom>
        </p:spPr>
      </p:pic>
      <p:pic>
        <p:nvPicPr>
          <p:cNvPr id="44" name="Graphic 43" descr="Stopwatch">
            <a:extLst>
              <a:ext uri="{FF2B5EF4-FFF2-40B4-BE49-F238E27FC236}">
                <a16:creationId xmlns:a16="http://schemas.microsoft.com/office/drawing/2014/main" id="{614FB716-9F2E-45A8-B49F-0435AA1B78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37966" y="4291951"/>
            <a:ext cx="412103" cy="412103"/>
          </a:xfrm>
          <a:prstGeom prst="rect">
            <a:avLst/>
          </a:prstGeom>
        </p:spPr>
      </p:pic>
      <p:pic>
        <p:nvPicPr>
          <p:cNvPr id="45" name="Graphic 44" descr="Coins">
            <a:extLst>
              <a:ext uri="{FF2B5EF4-FFF2-40B4-BE49-F238E27FC236}">
                <a16:creationId xmlns:a16="http://schemas.microsoft.com/office/drawing/2014/main" id="{052FFC29-351C-4D40-8C12-22A8BB9EE9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30948" y="3361143"/>
            <a:ext cx="412103" cy="41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170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7D863497-288E-4C02-8CC3-9B4923B01F50}"/>
              </a:ext>
            </a:extLst>
          </p:cNvPr>
          <p:cNvSpPr/>
          <p:nvPr/>
        </p:nvSpPr>
        <p:spPr>
          <a:xfrm rot="232205">
            <a:off x="9537950" y="4949684"/>
            <a:ext cx="1549400" cy="449729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Snail Diagram with 4 Levels for PowerPoint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74B54CA-3289-441C-BFC3-C7771EEECF5A}"/>
              </a:ext>
            </a:extLst>
          </p:cNvPr>
          <p:cNvSpPr/>
          <p:nvPr/>
        </p:nvSpPr>
        <p:spPr>
          <a:xfrm>
            <a:off x="1783976" y="1407459"/>
            <a:ext cx="4312024" cy="4312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EE86AB7-BCBB-459A-926D-3026CF80F608}"/>
              </a:ext>
            </a:extLst>
          </p:cNvPr>
          <p:cNvSpPr/>
          <p:nvPr/>
        </p:nvSpPr>
        <p:spPr>
          <a:xfrm>
            <a:off x="2322979" y="1946462"/>
            <a:ext cx="3234018" cy="32340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42A9CB9-6E73-4ED5-ADC9-E04E123E6445}"/>
              </a:ext>
            </a:extLst>
          </p:cNvPr>
          <p:cNvSpPr/>
          <p:nvPr/>
        </p:nvSpPr>
        <p:spPr>
          <a:xfrm>
            <a:off x="2322979" y="1946462"/>
            <a:ext cx="3482231" cy="3234018"/>
          </a:xfrm>
          <a:custGeom>
            <a:avLst/>
            <a:gdLst>
              <a:gd name="connsiteX0" fmla="*/ 1617009 w 3482231"/>
              <a:gd name="connsiteY0" fmla="*/ 0 h 3234018"/>
              <a:gd name="connsiteX1" fmla="*/ 3234018 w 3482231"/>
              <a:gd name="connsiteY1" fmla="*/ 1617009 h 3234018"/>
              <a:gd name="connsiteX2" fmla="*/ 2864772 w 3482231"/>
              <a:gd name="connsiteY2" fmla="*/ 2645577 h 3234018"/>
              <a:gd name="connsiteX3" fmla="*/ 2819839 w 3482231"/>
              <a:gd name="connsiteY3" fmla="*/ 2695015 h 3234018"/>
              <a:gd name="connsiteX4" fmla="*/ 3482231 w 3482231"/>
              <a:gd name="connsiteY4" fmla="*/ 2695015 h 3234018"/>
              <a:gd name="connsiteX5" fmla="*/ 3404808 w 3482231"/>
              <a:gd name="connsiteY5" fmla="*/ 2822456 h 3234018"/>
              <a:gd name="connsiteX6" fmla="*/ 3141540 w 3482231"/>
              <a:gd name="connsiteY6" fmla="*/ 3141540 h 3234018"/>
              <a:gd name="connsiteX7" fmla="*/ 3039789 w 3482231"/>
              <a:gd name="connsiteY7" fmla="*/ 3234018 h 3234018"/>
              <a:gd name="connsiteX8" fmla="*/ 1617009 w 3482231"/>
              <a:gd name="connsiteY8" fmla="*/ 3234018 h 3234018"/>
              <a:gd name="connsiteX9" fmla="*/ 1614021 w 3482231"/>
              <a:gd name="connsiteY9" fmla="*/ 3234018 h 3234018"/>
              <a:gd name="connsiteX10" fmla="*/ 1614021 w 3482231"/>
              <a:gd name="connsiteY10" fmla="*/ 3233867 h 3234018"/>
              <a:gd name="connsiteX11" fmla="*/ 1451680 w 3482231"/>
              <a:gd name="connsiteY11" fmla="*/ 3225670 h 3234018"/>
              <a:gd name="connsiteX12" fmla="*/ 0 w 3482231"/>
              <a:gd name="connsiteY12" fmla="*/ 1617009 h 3234018"/>
              <a:gd name="connsiteX13" fmla="*/ 1617009 w 3482231"/>
              <a:gd name="connsiteY13" fmla="*/ 0 h 3234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82231" h="3234018">
                <a:moveTo>
                  <a:pt x="1617009" y="0"/>
                </a:moveTo>
                <a:cubicBezTo>
                  <a:pt x="2510058" y="0"/>
                  <a:pt x="3234018" y="723960"/>
                  <a:pt x="3234018" y="1617009"/>
                </a:cubicBezTo>
                <a:cubicBezTo>
                  <a:pt x="3234018" y="2007718"/>
                  <a:pt x="3095448" y="2366062"/>
                  <a:pt x="2864772" y="2645577"/>
                </a:cubicBezTo>
                <a:lnTo>
                  <a:pt x="2819839" y="2695015"/>
                </a:lnTo>
                <a:lnTo>
                  <a:pt x="3482231" y="2695015"/>
                </a:lnTo>
                <a:lnTo>
                  <a:pt x="3404808" y="2822456"/>
                </a:lnTo>
                <a:cubicBezTo>
                  <a:pt x="3327318" y="2937157"/>
                  <a:pt x="3239081" y="3044000"/>
                  <a:pt x="3141540" y="3141540"/>
                </a:cubicBezTo>
                <a:lnTo>
                  <a:pt x="3039789" y="3234018"/>
                </a:lnTo>
                <a:lnTo>
                  <a:pt x="1617009" y="3234018"/>
                </a:lnTo>
                <a:lnTo>
                  <a:pt x="1614021" y="3234018"/>
                </a:lnTo>
                <a:lnTo>
                  <a:pt x="1614021" y="3233867"/>
                </a:lnTo>
                <a:lnTo>
                  <a:pt x="1451680" y="3225670"/>
                </a:lnTo>
                <a:cubicBezTo>
                  <a:pt x="636293" y="3142863"/>
                  <a:pt x="0" y="2454243"/>
                  <a:pt x="0" y="1617009"/>
                </a:cubicBezTo>
                <a:cubicBezTo>
                  <a:pt x="0" y="723960"/>
                  <a:pt x="723960" y="0"/>
                  <a:pt x="16170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E91A88C-A0CA-48FD-9AA3-1E6AD4232929}"/>
              </a:ext>
            </a:extLst>
          </p:cNvPr>
          <p:cNvSpPr/>
          <p:nvPr/>
        </p:nvSpPr>
        <p:spPr>
          <a:xfrm>
            <a:off x="2861982" y="2485465"/>
            <a:ext cx="2156012" cy="215601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A748AC4-255C-4AC1-BB3A-D260695710AD}"/>
              </a:ext>
            </a:extLst>
          </p:cNvPr>
          <p:cNvSpPr/>
          <p:nvPr/>
        </p:nvSpPr>
        <p:spPr>
          <a:xfrm>
            <a:off x="2861982" y="2485465"/>
            <a:ext cx="3163348" cy="2156012"/>
          </a:xfrm>
          <a:custGeom>
            <a:avLst/>
            <a:gdLst>
              <a:gd name="connsiteX0" fmla="*/ 1078006 w 3163348"/>
              <a:gd name="connsiteY0" fmla="*/ 0 h 2156012"/>
              <a:gd name="connsiteX1" fmla="*/ 2156012 w 3163348"/>
              <a:gd name="connsiteY1" fmla="*/ 1078006 h 2156012"/>
              <a:gd name="connsiteX2" fmla="*/ 2071297 w 3163348"/>
              <a:gd name="connsiteY2" fmla="*/ 1497615 h 2156012"/>
              <a:gd name="connsiteX3" fmla="*/ 2006492 w 3163348"/>
              <a:gd name="connsiteY3" fmla="*/ 1617009 h 2156012"/>
              <a:gd name="connsiteX4" fmla="*/ 3163348 w 3163348"/>
              <a:gd name="connsiteY4" fmla="*/ 1617009 h 2156012"/>
              <a:gd name="connsiteX5" fmla="*/ 3137088 w 3163348"/>
              <a:gd name="connsiteY5" fmla="*/ 1719138 h 2156012"/>
              <a:gd name="connsiteX6" fmla="*/ 2973799 w 3163348"/>
              <a:gd name="connsiteY6" fmla="*/ 2105690 h 2156012"/>
              <a:gd name="connsiteX7" fmla="*/ 2943228 w 3163348"/>
              <a:gd name="connsiteY7" fmla="*/ 2156012 h 2156012"/>
              <a:gd name="connsiteX8" fmla="*/ 1078006 w 3163348"/>
              <a:gd name="connsiteY8" fmla="*/ 2156012 h 2156012"/>
              <a:gd name="connsiteX9" fmla="*/ 1075018 w 3163348"/>
              <a:gd name="connsiteY9" fmla="*/ 2156012 h 2156012"/>
              <a:gd name="connsiteX10" fmla="*/ 1075018 w 3163348"/>
              <a:gd name="connsiteY10" fmla="*/ 2155861 h 2156012"/>
              <a:gd name="connsiteX11" fmla="*/ 967787 w 3163348"/>
              <a:gd name="connsiteY11" fmla="*/ 2150447 h 2156012"/>
              <a:gd name="connsiteX12" fmla="*/ 0 w 3163348"/>
              <a:gd name="connsiteY12" fmla="*/ 1078006 h 2156012"/>
              <a:gd name="connsiteX13" fmla="*/ 1078006 w 3163348"/>
              <a:gd name="connsiteY13" fmla="*/ 0 h 215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63348" h="2156012">
                <a:moveTo>
                  <a:pt x="1078006" y="0"/>
                </a:moveTo>
                <a:cubicBezTo>
                  <a:pt x="1673372" y="0"/>
                  <a:pt x="2156012" y="482640"/>
                  <a:pt x="2156012" y="1078006"/>
                </a:cubicBezTo>
                <a:cubicBezTo>
                  <a:pt x="2156012" y="1226848"/>
                  <a:pt x="2125847" y="1368644"/>
                  <a:pt x="2071297" y="1497615"/>
                </a:cubicBezTo>
                <a:lnTo>
                  <a:pt x="2006492" y="1617009"/>
                </a:lnTo>
                <a:lnTo>
                  <a:pt x="3163348" y="1617009"/>
                </a:lnTo>
                <a:lnTo>
                  <a:pt x="3137088" y="1719138"/>
                </a:lnTo>
                <a:cubicBezTo>
                  <a:pt x="3095092" y="1854161"/>
                  <a:pt x="3040181" y="1983493"/>
                  <a:pt x="2973799" y="2105690"/>
                </a:cubicBezTo>
                <a:lnTo>
                  <a:pt x="2943228" y="2156012"/>
                </a:lnTo>
                <a:lnTo>
                  <a:pt x="1078006" y="2156012"/>
                </a:lnTo>
                <a:lnTo>
                  <a:pt x="1075018" y="2156012"/>
                </a:lnTo>
                <a:lnTo>
                  <a:pt x="1075018" y="2155861"/>
                </a:lnTo>
                <a:lnTo>
                  <a:pt x="967787" y="2150447"/>
                </a:lnTo>
                <a:cubicBezTo>
                  <a:pt x="424196" y="2095242"/>
                  <a:pt x="0" y="1636162"/>
                  <a:pt x="0" y="1078006"/>
                </a:cubicBezTo>
                <a:cubicBezTo>
                  <a:pt x="0" y="482640"/>
                  <a:pt x="482640" y="0"/>
                  <a:pt x="107800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B83AE15-6AFD-4C1E-9731-9EC5CF3F4950}"/>
              </a:ext>
            </a:extLst>
          </p:cNvPr>
          <p:cNvSpPr/>
          <p:nvPr/>
        </p:nvSpPr>
        <p:spPr>
          <a:xfrm>
            <a:off x="3400985" y="3024468"/>
            <a:ext cx="2695015" cy="1078006"/>
          </a:xfrm>
          <a:custGeom>
            <a:avLst/>
            <a:gdLst>
              <a:gd name="connsiteX0" fmla="*/ 539003 w 2695015"/>
              <a:gd name="connsiteY0" fmla="*/ 0 h 1078006"/>
              <a:gd name="connsiteX1" fmla="*/ 1078006 w 2695015"/>
              <a:gd name="connsiteY1" fmla="*/ 539003 h 1078006"/>
              <a:gd name="connsiteX2" fmla="*/ 2695015 w 2695015"/>
              <a:gd name="connsiteY2" fmla="*/ 539003 h 1078006"/>
              <a:gd name="connsiteX3" fmla="*/ 2651213 w 2695015"/>
              <a:gd name="connsiteY3" fmla="*/ 973515 h 1078006"/>
              <a:gd name="connsiteX4" fmla="*/ 2624345 w 2695015"/>
              <a:gd name="connsiteY4" fmla="*/ 1078006 h 1078006"/>
              <a:gd name="connsiteX5" fmla="*/ 539003 w 2695015"/>
              <a:gd name="connsiteY5" fmla="*/ 1078006 h 1078006"/>
              <a:gd name="connsiteX6" fmla="*/ 536015 w 2695015"/>
              <a:gd name="connsiteY6" fmla="*/ 1078006 h 1078006"/>
              <a:gd name="connsiteX7" fmla="*/ 536015 w 2695015"/>
              <a:gd name="connsiteY7" fmla="*/ 1077705 h 1078006"/>
              <a:gd name="connsiteX8" fmla="*/ 430375 w 2695015"/>
              <a:gd name="connsiteY8" fmla="*/ 1067055 h 1078006"/>
              <a:gd name="connsiteX9" fmla="*/ 0 w 2695015"/>
              <a:gd name="connsiteY9" fmla="*/ 539003 h 1078006"/>
              <a:gd name="connsiteX10" fmla="*/ 539003 w 2695015"/>
              <a:gd name="connsiteY10" fmla="*/ 0 h 1078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95015" h="1078006">
                <a:moveTo>
                  <a:pt x="539003" y="0"/>
                </a:moveTo>
                <a:cubicBezTo>
                  <a:pt x="836686" y="0"/>
                  <a:pt x="1078006" y="241320"/>
                  <a:pt x="1078006" y="539003"/>
                </a:cubicBezTo>
                <a:lnTo>
                  <a:pt x="2695015" y="539003"/>
                </a:lnTo>
                <a:cubicBezTo>
                  <a:pt x="2695015" y="687845"/>
                  <a:pt x="2679933" y="833164"/>
                  <a:pt x="2651213" y="973515"/>
                </a:cubicBezTo>
                <a:lnTo>
                  <a:pt x="2624345" y="1078006"/>
                </a:lnTo>
                <a:lnTo>
                  <a:pt x="539003" y="1078006"/>
                </a:lnTo>
                <a:lnTo>
                  <a:pt x="536015" y="1078006"/>
                </a:lnTo>
                <a:lnTo>
                  <a:pt x="536015" y="1077705"/>
                </a:lnTo>
                <a:lnTo>
                  <a:pt x="430375" y="1067055"/>
                </a:lnTo>
                <a:cubicBezTo>
                  <a:pt x="184761" y="1016795"/>
                  <a:pt x="0" y="799476"/>
                  <a:pt x="0" y="539003"/>
                </a:cubicBezTo>
                <a:cubicBezTo>
                  <a:pt x="0" y="241320"/>
                  <a:pt x="241320" y="0"/>
                  <a:pt x="53900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C91DE73-4485-4E04-A068-FEDE17554449}"/>
              </a:ext>
            </a:extLst>
          </p:cNvPr>
          <p:cNvSpPr/>
          <p:nvPr/>
        </p:nvSpPr>
        <p:spPr>
          <a:xfrm>
            <a:off x="3400985" y="3024468"/>
            <a:ext cx="1078006" cy="107800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539AFC8-CA88-4DFF-AF48-2C8A43073D8F}"/>
              </a:ext>
            </a:extLst>
          </p:cNvPr>
          <p:cNvSpPr/>
          <p:nvPr/>
        </p:nvSpPr>
        <p:spPr>
          <a:xfrm>
            <a:off x="3937000" y="4641477"/>
            <a:ext cx="7233024" cy="5390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7D18A14-5FAB-4FF7-A821-A4649F32B645}"/>
              </a:ext>
            </a:extLst>
          </p:cNvPr>
          <p:cNvSpPr/>
          <p:nvPr/>
        </p:nvSpPr>
        <p:spPr>
          <a:xfrm>
            <a:off x="3937000" y="4102474"/>
            <a:ext cx="7233024" cy="5390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B20A25D-10BC-442B-AED6-2FC5FD3DC08D}"/>
              </a:ext>
            </a:extLst>
          </p:cNvPr>
          <p:cNvSpPr/>
          <p:nvPr/>
        </p:nvSpPr>
        <p:spPr>
          <a:xfrm>
            <a:off x="3937000" y="3563471"/>
            <a:ext cx="7233024" cy="53900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3B2F733-3B1F-4D60-B3B9-F5669D383889}"/>
              </a:ext>
            </a:extLst>
          </p:cNvPr>
          <p:cNvSpPr/>
          <p:nvPr/>
        </p:nvSpPr>
        <p:spPr>
          <a:xfrm>
            <a:off x="6112540" y="3540584"/>
            <a:ext cx="3436968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32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24C96E7-2697-46A9-B95B-135C75D542BF}"/>
              </a:ext>
            </a:extLst>
          </p:cNvPr>
          <p:cNvSpPr/>
          <p:nvPr/>
        </p:nvSpPr>
        <p:spPr>
          <a:xfrm>
            <a:off x="6112541" y="4079668"/>
            <a:ext cx="3436967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32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4ED0E4-F744-421B-B75C-867A36180941}"/>
              </a:ext>
            </a:extLst>
          </p:cNvPr>
          <p:cNvSpPr/>
          <p:nvPr/>
        </p:nvSpPr>
        <p:spPr>
          <a:xfrm>
            <a:off x="3937000" y="5180480"/>
            <a:ext cx="7233024" cy="539003"/>
          </a:xfrm>
          <a:custGeom>
            <a:avLst/>
            <a:gdLst>
              <a:gd name="connsiteX0" fmla="*/ 0 w 7233024"/>
              <a:gd name="connsiteY0" fmla="*/ 0 h 539003"/>
              <a:gd name="connsiteX1" fmla="*/ 7233024 w 7233024"/>
              <a:gd name="connsiteY1" fmla="*/ 0 h 539003"/>
              <a:gd name="connsiteX2" fmla="*/ 7233024 w 7233024"/>
              <a:gd name="connsiteY2" fmla="*/ 313008 h 539003"/>
              <a:gd name="connsiteX3" fmla="*/ 6389598 w 7233024"/>
              <a:gd name="connsiteY3" fmla="*/ 539003 h 539003"/>
              <a:gd name="connsiteX4" fmla="*/ 0 w 7233024"/>
              <a:gd name="connsiteY4" fmla="*/ 539003 h 539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3024" h="539003">
                <a:moveTo>
                  <a:pt x="0" y="0"/>
                </a:moveTo>
                <a:lnTo>
                  <a:pt x="7233024" y="0"/>
                </a:lnTo>
                <a:lnTo>
                  <a:pt x="7233024" y="313008"/>
                </a:lnTo>
                <a:lnTo>
                  <a:pt x="6389598" y="539003"/>
                </a:lnTo>
                <a:lnTo>
                  <a:pt x="0" y="5390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713FC75-27DA-4D35-AA52-AE9790FCAB2C}"/>
              </a:ext>
            </a:extLst>
          </p:cNvPr>
          <p:cNvSpPr/>
          <p:nvPr/>
        </p:nvSpPr>
        <p:spPr>
          <a:xfrm rot="20700000">
            <a:off x="10229484" y="3393349"/>
            <a:ext cx="1241164" cy="557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40518AF-6FDB-4DDA-B59F-1D440E076498}"/>
              </a:ext>
            </a:extLst>
          </p:cNvPr>
          <p:cNvSpPr/>
          <p:nvPr/>
        </p:nvSpPr>
        <p:spPr>
          <a:xfrm rot="20700000">
            <a:off x="10237974" y="3393349"/>
            <a:ext cx="1241164" cy="55778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88F9E3A-8658-4951-A03C-4047EC461788}"/>
              </a:ext>
            </a:extLst>
          </p:cNvPr>
          <p:cNvSpPr/>
          <p:nvPr/>
        </p:nvSpPr>
        <p:spPr>
          <a:xfrm rot="20700000">
            <a:off x="10229483" y="3932766"/>
            <a:ext cx="1241164" cy="5577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63FB624-414D-40ED-BF7A-3283409CB51C}"/>
              </a:ext>
            </a:extLst>
          </p:cNvPr>
          <p:cNvSpPr/>
          <p:nvPr/>
        </p:nvSpPr>
        <p:spPr>
          <a:xfrm rot="20700000">
            <a:off x="10237973" y="3932766"/>
            <a:ext cx="1241164" cy="55778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874683B-BA62-45BA-BCE4-7B66D700C5CF}"/>
              </a:ext>
            </a:extLst>
          </p:cNvPr>
          <p:cNvSpPr/>
          <p:nvPr/>
        </p:nvSpPr>
        <p:spPr>
          <a:xfrm rot="20700000">
            <a:off x="10229483" y="4472183"/>
            <a:ext cx="1241164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1ECC599-9A6F-4E70-8987-830465C7B7AC}"/>
              </a:ext>
            </a:extLst>
          </p:cNvPr>
          <p:cNvSpPr/>
          <p:nvPr/>
        </p:nvSpPr>
        <p:spPr>
          <a:xfrm rot="20700000">
            <a:off x="10237973" y="4472183"/>
            <a:ext cx="1241164" cy="55778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191C595-B18F-4B55-97EE-7DDD58D28EE0}"/>
              </a:ext>
            </a:extLst>
          </p:cNvPr>
          <p:cNvSpPr/>
          <p:nvPr/>
        </p:nvSpPr>
        <p:spPr>
          <a:xfrm rot="20700000">
            <a:off x="10229484" y="5011599"/>
            <a:ext cx="1241164" cy="557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76E5E65-179D-4009-AF04-4CD9134D24FF}"/>
              </a:ext>
            </a:extLst>
          </p:cNvPr>
          <p:cNvSpPr/>
          <p:nvPr/>
        </p:nvSpPr>
        <p:spPr>
          <a:xfrm rot="20700000">
            <a:off x="10237974" y="5011599"/>
            <a:ext cx="1241164" cy="55778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9C949F3-4410-463B-9AE6-9E79515D1DC0}"/>
              </a:ext>
            </a:extLst>
          </p:cNvPr>
          <p:cNvSpPr/>
          <p:nvPr/>
        </p:nvSpPr>
        <p:spPr>
          <a:xfrm>
            <a:off x="6112541" y="4618752"/>
            <a:ext cx="3436967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32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E81EE02-15F5-408E-8474-F60CD3B1DE62}"/>
              </a:ext>
            </a:extLst>
          </p:cNvPr>
          <p:cNvSpPr/>
          <p:nvPr/>
        </p:nvSpPr>
        <p:spPr>
          <a:xfrm>
            <a:off x="6112541" y="5157836"/>
            <a:ext cx="3436967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3200" dirty="0">
                <a:solidFill>
                  <a:prstClr val="white"/>
                </a:solidFill>
              </a:rPr>
              <a:t>Lorem Ipsum Dolor</a:t>
            </a:r>
          </a:p>
        </p:txBody>
      </p:sp>
      <p:pic>
        <p:nvPicPr>
          <p:cNvPr id="42" name="Graphic 41" descr="Bullseye">
            <a:extLst>
              <a:ext uri="{FF2B5EF4-FFF2-40B4-BE49-F238E27FC236}">
                <a16:creationId xmlns:a16="http://schemas.microsoft.com/office/drawing/2014/main" id="{8A3C6122-2ACD-49A8-A331-63CF4BA22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2573" y="3905096"/>
            <a:ext cx="412103" cy="412103"/>
          </a:xfrm>
          <a:prstGeom prst="rect">
            <a:avLst/>
          </a:prstGeom>
        </p:spPr>
      </p:pic>
      <p:pic>
        <p:nvPicPr>
          <p:cNvPr id="43" name="Graphic 42" descr="Lightbulb">
            <a:extLst>
              <a:ext uri="{FF2B5EF4-FFF2-40B4-BE49-F238E27FC236}">
                <a16:creationId xmlns:a16="http://schemas.microsoft.com/office/drawing/2014/main" id="{B82DE792-C6AB-4232-81AE-3F9FA96DAD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22978" y="4678806"/>
            <a:ext cx="412103" cy="412103"/>
          </a:xfrm>
          <a:prstGeom prst="rect">
            <a:avLst/>
          </a:prstGeom>
        </p:spPr>
      </p:pic>
      <p:pic>
        <p:nvPicPr>
          <p:cNvPr id="44" name="Graphic 43" descr="Stopwatch">
            <a:extLst>
              <a:ext uri="{FF2B5EF4-FFF2-40B4-BE49-F238E27FC236}">
                <a16:creationId xmlns:a16="http://schemas.microsoft.com/office/drawing/2014/main" id="{614FB716-9F2E-45A8-B49F-0435AA1B78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37966" y="4291951"/>
            <a:ext cx="412103" cy="412103"/>
          </a:xfrm>
          <a:prstGeom prst="rect">
            <a:avLst/>
          </a:prstGeom>
        </p:spPr>
      </p:pic>
      <p:pic>
        <p:nvPicPr>
          <p:cNvPr id="45" name="Graphic 44" descr="Coins">
            <a:extLst>
              <a:ext uri="{FF2B5EF4-FFF2-40B4-BE49-F238E27FC236}">
                <a16:creationId xmlns:a16="http://schemas.microsoft.com/office/drawing/2014/main" id="{052FFC29-351C-4D40-8C12-22A8BB9EE9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30948" y="3361143"/>
            <a:ext cx="412103" cy="41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2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9132</TotalTime>
  <Words>82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Snail Diagram with 4 Levels for PowerPoint</vt:lpstr>
      <vt:lpstr>Snail Diagram with 4 Levels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Snail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2018-10-16T15:31:36Z</dcterms:modified>
  <cp:category>Charts &amp; Diagrams</cp:category>
</cp:coreProperties>
</file>