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66" r:id="rId4"/>
    <p:sldId id="367" r:id="rId5"/>
    <p:sldId id="365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D201"/>
    <a:srgbClr val="007E3E"/>
    <a:srgbClr val="F0831E"/>
    <a:srgbClr val="0059E9"/>
    <a:srgbClr val="C01920"/>
    <a:srgbClr val="05ACC7"/>
    <a:srgbClr val="2B323B"/>
    <a:srgbClr val="EB1E42"/>
    <a:srgbClr val="FFDB55"/>
    <a:srgbClr val="C13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35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035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46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21.png"/><Relationship Id="rId18" Type="http://schemas.openxmlformats.org/officeDocument/2006/relationships/image" Target="../media/image26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5" Type="http://schemas.openxmlformats.org/officeDocument/2006/relationships/image" Target="../media/image23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Process Diagram for PowerPoint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F7A3B8A-6BE4-47C0-A66C-24900FF933C7}"/>
              </a:ext>
            </a:extLst>
          </p:cNvPr>
          <p:cNvGrpSpPr/>
          <p:nvPr/>
        </p:nvGrpSpPr>
        <p:grpSpPr>
          <a:xfrm>
            <a:off x="8849868" y="2641379"/>
            <a:ext cx="2084832" cy="2117710"/>
            <a:chOff x="2169409" y="3407373"/>
            <a:chExt cx="2084832" cy="2117710"/>
          </a:xfrm>
          <a:solidFill>
            <a:schemeClr val="accent4"/>
          </a:solidFill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8433A72-80C0-449B-8466-4E2E8E049D26}"/>
                </a:ext>
              </a:extLst>
            </p:cNvPr>
            <p:cNvSpPr/>
            <p:nvPr/>
          </p:nvSpPr>
          <p:spPr>
            <a:xfrm>
              <a:off x="2169409" y="3442678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11049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0FC0D6E-015A-4414-88A3-D31AD0C4FF3E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150D5920-02EA-4DD8-B383-67637A5A1F53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FC27B554-5EB0-4234-9A9D-3B0F88C8C50A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B283A266-6527-47E4-B78E-CC97C8A34465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F9DF2F7D-9A49-474E-89F2-B7266929796C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A4230C0-7FB7-455F-A68A-B72C6636B165}"/>
              </a:ext>
            </a:extLst>
          </p:cNvPr>
          <p:cNvGrpSpPr/>
          <p:nvPr/>
        </p:nvGrpSpPr>
        <p:grpSpPr>
          <a:xfrm>
            <a:off x="6483349" y="3032177"/>
            <a:ext cx="2084832" cy="2117710"/>
            <a:chOff x="2169409" y="3407373"/>
            <a:chExt cx="2084832" cy="2117710"/>
          </a:xfrm>
          <a:solidFill>
            <a:srgbClr val="007E3E"/>
          </a:solidFill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1C20D13-1BB5-48D5-BAFE-A9881B3C985C}"/>
                </a:ext>
              </a:extLst>
            </p:cNvPr>
            <p:cNvSpPr/>
            <p:nvPr/>
          </p:nvSpPr>
          <p:spPr>
            <a:xfrm>
              <a:off x="2169409" y="3442678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11049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4F975DB-5254-4CBB-9A3C-6FFD16098DE2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F9D9E164-0DDB-4FE6-9B87-CB5F151EFC2B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21AD40FC-EE3C-455E-A59C-BD4ED3B695E6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DF9D4305-FC01-4D51-B642-298987609EA2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5565BB5B-5307-4B4E-8C19-8C2905FA60AF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75435E4-8738-48F2-8674-7C47013B2C90}"/>
              </a:ext>
            </a:extLst>
          </p:cNvPr>
          <p:cNvGrpSpPr/>
          <p:nvPr/>
        </p:nvGrpSpPr>
        <p:grpSpPr>
          <a:xfrm>
            <a:off x="4116829" y="3422975"/>
            <a:ext cx="2084832" cy="2117710"/>
            <a:chOff x="2169409" y="3407373"/>
            <a:chExt cx="2084832" cy="2117710"/>
          </a:xfrm>
          <a:solidFill>
            <a:srgbClr val="F0831E"/>
          </a:solidFill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3B79B32-F92C-40D4-A109-BD219F379D8E}"/>
                </a:ext>
              </a:extLst>
            </p:cNvPr>
            <p:cNvSpPr/>
            <p:nvPr/>
          </p:nvSpPr>
          <p:spPr>
            <a:xfrm>
              <a:off x="2169409" y="3442678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11049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2B53787A-6520-4BAA-968D-539E780CE6A9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59FB7687-7C91-474F-916F-5E6B18147FF1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10548EE0-6630-4F62-B156-4E4D5300E0F4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4F7CBC83-41C0-4FAD-BCC5-243F1B609A66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C58EA745-582F-42FD-AE5D-5573B9F9E738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D029FC7-1D88-4B83-AB67-F5171037DC88}"/>
              </a:ext>
            </a:extLst>
          </p:cNvPr>
          <p:cNvGrpSpPr/>
          <p:nvPr/>
        </p:nvGrpSpPr>
        <p:grpSpPr>
          <a:xfrm>
            <a:off x="1750309" y="3813773"/>
            <a:ext cx="2084832" cy="2117710"/>
            <a:chOff x="2169409" y="3407373"/>
            <a:chExt cx="2084832" cy="2117710"/>
          </a:xfrm>
          <a:solidFill>
            <a:srgbClr val="0059E9"/>
          </a:solidFill>
          <a:effectLst/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8C6C601-70DE-4B53-BC34-543A7B75DBAD}"/>
                </a:ext>
              </a:extLst>
            </p:cNvPr>
            <p:cNvSpPr/>
            <p:nvPr/>
          </p:nvSpPr>
          <p:spPr>
            <a:xfrm>
              <a:off x="2169409" y="3442678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11049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7630EDC7-180A-4DEA-8628-2B33AA5DBF08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18ACE110-3D55-4331-9C2E-4DDE78949B43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C4BF3FB7-7F10-4E5A-BF24-F561F4EFC138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6147C136-FBEC-464A-94A1-30F6139F169C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FA91ABAE-C859-4288-9B17-F2165ADA2295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070E784-1E74-4A67-BDE1-5016789651E4}"/>
              </a:ext>
            </a:extLst>
          </p:cNvPr>
          <p:cNvGrpSpPr/>
          <p:nvPr/>
        </p:nvGrpSpPr>
        <p:grpSpPr>
          <a:xfrm>
            <a:off x="9054761" y="1318338"/>
            <a:ext cx="2604853" cy="1536374"/>
            <a:chOff x="8568180" y="1112001"/>
            <a:chExt cx="2604853" cy="153637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01B48A1-B8CF-4575-B620-30004BD850FE}"/>
                </a:ext>
              </a:extLst>
            </p:cNvPr>
            <p:cNvSpPr txBox="1"/>
            <p:nvPr/>
          </p:nvSpPr>
          <p:spPr>
            <a:xfrm>
              <a:off x="8568180" y="1112001"/>
              <a:ext cx="2604853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9F42255-8ADB-4249-A26F-661087516B21}"/>
                </a:ext>
              </a:extLst>
            </p:cNvPr>
            <p:cNvSpPr txBox="1"/>
            <p:nvPr/>
          </p:nvSpPr>
          <p:spPr>
            <a:xfrm>
              <a:off x="8575093" y="1632712"/>
              <a:ext cx="259794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14EA0B2-9714-4335-8B70-D7A6244B83F5}"/>
              </a:ext>
            </a:extLst>
          </p:cNvPr>
          <p:cNvGrpSpPr/>
          <p:nvPr/>
        </p:nvGrpSpPr>
        <p:grpSpPr>
          <a:xfrm>
            <a:off x="6134766" y="1758314"/>
            <a:ext cx="2604853" cy="1536374"/>
            <a:chOff x="8568180" y="1112001"/>
            <a:chExt cx="2604853" cy="153637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2775002-A8F4-4369-97A5-40E6A0BAA4C2}"/>
                </a:ext>
              </a:extLst>
            </p:cNvPr>
            <p:cNvSpPr txBox="1"/>
            <p:nvPr/>
          </p:nvSpPr>
          <p:spPr>
            <a:xfrm>
              <a:off x="8568180" y="1112001"/>
              <a:ext cx="2604853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dirty="0">
                  <a:solidFill>
                    <a:srgbClr val="007E3E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63FCC69-1085-4DBC-A32D-D07C8EF867CE}"/>
                </a:ext>
              </a:extLst>
            </p:cNvPr>
            <p:cNvSpPr txBox="1"/>
            <p:nvPr/>
          </p:nvSpPr>
          <p:spPr>
            <a:xfrm>
              <a:off x="8575093" y="1632712"/>
              <a:ext cx="259794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3C59A04-361B-417C-B0C5-1A9309DE2323}"/>
              </a:ext>
            </a:extLst>
          </p:cNvPr>
          <p:cNvGrpSpPr/>
          <p:nvPr/>
        </p:nvGrpSpPr>
        <p:grpSpPr>
          <a:xfrm>
            <a:off x="3214770" y="2178093"/>
            <a:ext cx="2604853" cy="1536374"/>
            <a:chOff x="8568180" y="1112001"/>
            <a:chExt cx="2604853" cy="1536374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99706B6-391A-406E-B8D3-E1259CE63235}"/>
                </a:ext>
              </a:extLst>
            </p:cNvPr>
            <p:cNvSpPr txBox="1"/>
            <p:nvPr/>
          </p:nvSpPr>
          <p:spPr>
            <a:xfrm>
              <a:off x="8568180" y="1112001"/>
              <a:ext cx="2604853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dirty="0">
                  <a:solidFill>
                    <a:srgbClr val="F0831E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BB329C6-9006-46C4-8594-1B0E40CBB1CD}"/>
                </a:ext>
              </a:extLst>
            </p:cNvPr>
            <p:cNvSpPr txBox="1"/>
            <p:nvPr/>
          </p:nvSpPr>
          <p:spPr>
            <a:xfrm>
              <a:off x="8575093" y="1632712"/>
              <a:ext cx="259794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08068DA-5E2F-43AA-A70E-23F68BA12A0E}"/>
              </a:ext>
            </a:extLst>
          </p:cNvPr>
          <p:cNvGrpSpPr/>
          <p:nvPr/>
        </p:nvGrpSpPr>
        <p:grpSpPr>
          <a:xfrm>
            <a:off x="294774" y="2492544"/>
            <a:ext cx="2604853" cy="1536374"/>
            <a:chOff x="8568180" y="1112001"/>
            <a:chExt cx="2604853" cy="1536374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508ABFE-B245-4891-9585-9911CFBCCB89}"/>
                </a:ext>
              </a:extLst>
            </p:cNvPr>
            <p:cNvSpPr txBox="1"/>
            <p:nvPr/>
          </p:nvSpPr>
          <p:spPr>
            <a:xfrm>
              <a:off x="8568180" y="1112001"/>
              <a:ext cx="2604853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dirty="0">
                  <a:solidFill>
                    <a:srgbClr val="0059E9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7F071DB-7B25-4873-8BA4-2F0A3ECB21F3}"/>
                </a:ext>
              </a:extLst>
            </p:cNvPr>
            <p:cNvSpPr txBox="1"/>
            <p:nvPr/>
          </p:nvSpPr>
          <p:spPr>
            <a:xfrm>
              <a:off x="8575093" y="1632712"/>
              <a:ext cx="259794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F8543BC-26EA-4503-A16C-6A6A85560853}"/>
              </a:ext>
            </a:extLst>
          </p:cNvPr>
          <p:cNvSpPr/>
          <p:nvPr/>
        </p:nvSpPr>
        <p:spPr>
          <a:xfrm>
            <a:off x="2497805" y="5617699"/>
            <a:ext cx="766278" cy="507653"/>
          </a:xfrm>
          <a:custGeom>
            <a:avLst/>
            <a:gdLst/>
            <a:ahLst/>
            <a:cxnLst/>
            <a:rect l="l" t="t" r="r" b="b"/>
            <a:pathLst>
              <a:path w="766278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3430" y="0"/>
                </a:moveTo>
                <a:lnTo>
                  <a:pt x="766278" y="0"/>
                </a:lnTo>
                <a:lnTo>
                  <a:pt x="766278" y="499281"/>
                </a:lnTo>
                <a:lnTo>
                  <a:pt x="628315" y="499281"/>
                </a:lnTo>
                <a:lnTo>
                  <a:pt x="628315" y="172120"/>
                </a:lnTo>
                <a:cubicBezTo>
                  <a:pt x="605991" y="189086"/>
                  <a:pt x="584392" y="202816"/>
                  <a:pt x="563519" y="213308"/>
                </a:cubicBezTo>
                <a:cubicBezTo>
                  <a:pt x="542646" y="223800"/>
                  <a:pt x="516470" y="233846"/>
                  <a:pt x="484993" y="243446"/>
                </a:cubicBezTo>
                <a:lnTo>
                  <a:pt x="484993" y="131601"/>
                </a:lnTo>
                <a:cubicBezTo>
                  <a:pt x="531428" y="116644"/>
                  <a:pt x="567481" y="98673"/>
                  <a:pt x="593154" y="77688"/>
                </a:cubicBezTo>
                <a:cubicBezTo>
                  <a:pt x="618827" y="56703"/>
                  <a:pt x="638919" y="30807"/>
                  <a:pt x="653430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D977746A-CD7A-4576-AA73-8B0B512F953C}"/>
              </a:ext>
            </a:extLst>
          </p:cNvPr>
          <p:cNvSpPr/>
          <p:nvPr/>
        </p:nvSpPr>
        <p:spPr>
          <a:xfrm>
            <a:off x="4823070" y="5235277"/>
            <a:ext cx="856357" cy="507653"/>
          </a:xfrm>
          <a:custGeom>
            <a:avLst/>
            <a:gdLst/>
            <a:ahLst/>
            <a:cxnLst/>
            <a:rect l="l" t="t" r="r" b="b"/>
            <a:pathLst>
              <a:path w="856357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5104" y="0"/>
                </a:moveTo>
                <a:cubicBezTo>
                  <a:pt x="703101" y="0"/>
                  <a:pt x="740438" y="5469"/>
                  <a:pt x="767116" y="16408"/>
                </a:cubicBezTo>
                <a:cubicBezTo>
                  <a:pt x="793793" y="27347"/>
                  <a:pt x="814778" y="44146"/>
                  <a:pt x="830070" y="66805"/>
                </a:cubicBezTo>
                <a:cubicBezTo>
                  <a:pt x="845362" y="89464"/>
                  <a:pt x="853008" y="114858"/>
                  <a:pt x="853008" y="142987"/>
                </a:cubicBezTo>
                <a:cubicBezTo>
                  <a:pt x="853008" y="172901"/>
                  <a:pt x="844246" y="201476"/>
                  <a:pt x="826721" y="228712"/>
                </a:cubicBezTo>
                <a:cubicBezTo>
                  <a:pt x="809197" y="255947"/>
                  <a:pt x="777329" y="285862"/>
                  <a:pt x="731118" y="318455"/>
                </a:cubicBezTo>
                <a:cubicBezTo>
                  <a:pt x="703659" y="337431"/>
                  <a:pt x="685297" y="350714"/>
                  <a:pt x="676033" y="358304"/>
                </a:cubicBezTo>
                <a:cubicBezTo>
                  <a:pt x="666768" y="365894"/>
                  <a:pt x="655885" y="375828"/>
                  <a:pt x="643384" y="388107"/>
                </a:cubicBezTo>
                <a:lnTo>
                  <a:pt x="856357" y="388107"/>
                </a:lnTo>
                <a:lnTo>
                  <a:pt x="856357" y="499281"/>
                </a:lnTo>
                <a:lnTo>
                  <a:pt x="447154" y="499281"/>
                </a:lnTo>
                <a:cubicBezTo>
                  <a:pt x="451842" y="458874"/>
                  <a:pt x="466074" y="420867"/>
                  <a:pt x="489849" y="385260"/>
                </a:cubicBezTo>
                <a:cubicBezTo>
                  <a:pt x="513624" y="349653"/>
                  <a:pt x="558217" y="307628"/>
                  <a:pt x="623627" y="259184"/>
                </a:cubicBezTo>
                <a:cubicBezTo>
                  <a:pt x="663587" y="229493"/>
                  <a:pt x="689148" y="206946"/>
                  <a:pt x="700310" y="191542"/>
                </a:cubicBezTo>
                <a:cubicBezTo>
                  <a:pt x="711473" y="176138"/>
                  <a:pt x="717054" y="161516"/>
                  <a:pt x="717054" y="147675"/>
                </a:cubicBezTo>
                <a:cubicBezTo>
                  <a:pt x="717054" y="132718"/>
                  <a:pt x="711528" y="119937"/>
                  <a:pt x="700478" y="109333"/>
                </a:cubicBezTo>
                <a:cubicBezTo>
                  <a:pt x="689427" y="98729"/>
                  <a:pt x="675531" y="93427"/>
                  <a:pt x="658787" y="93427"/>
                </a:cubicBezTo>
                <a:cubicBezTo>
                  <a:pt x="641374" y="93427"/>
                  <a:pt x="627143" y="98896"/>
                  <a:pt x="616092" y="109835"/>
                </a:cubicBezTo>
                <a:cubicBezTo>
                  <a:pt x="605042" y="120774"/>
                  <a:pt x="597619" y="140085"/>
                  <a:pt x="593824" y="167767"/>
                </a:cubicBezTo>
                <a:lnTo>
                  <a:pt x="457200" y="156716"/>
                </a:lnTo>
                <a:cubicBezTo>
                  <a:pt x="462557" y="118318"/>
                  <a:pt x="472380" y="88348"/>
                  <a:pt x="486668" y="66805"/>
                </a:cubicBezTo>
                <a:cubicBezTo>
                  <a:pt x="500955" y="45262"/>
                  <a:pt x="521103" y="28742"/>
                  <a:pt x="547110" y="17245"/>
                </a:cubicBezTo>
                <a:cubicBezTo>
                  <a:pt x="573118" y="5748"/>
                  <a:pt x="609116" y="0"/>
                  <a:pt x="655104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4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186DE8EF-FAB4-4A88-9635-2B7B49E4F49B}"/>
              </a:ext>
            </a:extLst>
          </p:cNvPr>
          <p:cNvSpPr/>
          <p:nvPr/>
        </p:nvSpPr>
        <p:spPr>
          <a:xfrm>
            <a:off x="7181059" y="4834475"/>
            <a:ext cx="858701" cy="507653"/>
          </a:xfrm>
          <a:custGeom>
            <a:avLst/>
            <a:gdLst/>
            <a:ahLst/>
            <a:cxnLst/>
            <a:rect l="l" t="t" r="r" b="b"/>
            <a:pathLst>
              <a:path w="858701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5" y="190314"/>
                  <a:pt x="135285" y="252152"/>
                </a:cubicBezTo>
                <a:cubicBezTo>
                  <a:pt x="135285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1755" y="0"/>
                </a:moveTo>
                <a:cubicBezTo>
                  <a:pt x="715826" y="0"/>
                  <a:pt x="762149" y="11943"/>
                  <a:pt x="790724" y="35830"/>
                </a:cubicBezTo>
                <a:cubicBezTo>
                  <a:pt x="819299" y="59717"/>
                  <a:pt x="833586" y="89743"/>
                  <a:pt x="833586" y="125909"/>
                </a:cubicBezTo>
                <a:cubicBezTo>
                  <a:pt x="833586" y="147117"/>
                  <a:pt x="827782" y="166315"/>
                  <a:pt x="816173" y="183505"/>
                </a:cubicBezTo>
                <a:cubicBezTo>
                  <a:pt x="804565" y="200695"/>
                  <a:pt x="787040" y="215764"/>
                  <a:pt x="763600" y="228712"/>
                </a:cubicBezTo>
                <a:cubicBezTo>
                  <a:pt x="782575" y="233400"/>
                  <a:pt x="797086" y="238869"/>
                  <a:pt x="807132" y="245120"/>
                </a:cubicBezTo>
                <a:cubicBezTo>
                  <a:pt x="823429" y="255166"/>
                  <a:pt x="836098" y="268393"/>
                  <a:pt x="845139" y="284801"/>
                </a:cubicBezTo>
                <a:cubicBezTo>
                  <a:pt x="854180" y="301210"/>
                  <a:pt x="858701" y="320799"/>
                  <a:pt x="858701" y="343570"/>
                </a:cubicBezTo>
                <a:cubicBezTo>
                  <a:pt x="858701" y="372145"/>
                  <a:pt x="851222" y="399548"/>
                  <a:pt x="836265" y="425779"/>
                </a:cubicBezTo>
                <a:cubicBezTo>
                  <a:pt x="821308" y="452010"/>
                  <a:pt x="799765" y="472213"/>
                  <a:pt x="771636" y="486389"/>
                </a:cubicBezTo>
                <a:cubicBezTo>
                  <a:pt x="743508" y="500565"/>
                  <a:pt x="706561" y="507653"/>
                  <a:pt x="660797" y="507653"/>
                </a:cubicBezTo>
                <a:cubicBezTo>
                  <a:pt x="616148" y="507653"/>
                  <a:pt x="580932" y="502407"/>
                  <a:pt x="555147" y="491914"/>
                </a:cubicBezTo>
                <a:cubicBezTo>
                  <a:pt x="529363" y="481422"/>
                  <a:pt x="508155" y="466074"/>
                  <a:pt x="491523" y="445870"/>
                </a:cubicBezTo>
                <a:cubicBezTo>
                  <a:pt x="474892" y="425667"/>
                  <a:pt x="462111" y="400273"/>
                  <a:pt x="453181" y="369689"/>
                </a:cubicBezTo>
                <a:lnTo>
                  <a:pt x="589471" y="351606"/>
                </a:lnTo>
                <a:cubicBezTo>
                  <a:pt x="594829" y="379065"/>
                  <a:pt x="603144" y="398097"/>
                  <a:pt x="614418" y="408701"/>
                </a:cubicBezTo>
                <a:cubicBezTo>
                  <a:pt x="625692" y="419305"/>
                  <a:pt x="640035" y="424607"/>
                  <a:pt x="657448" y="424607"/>
                </a:cubicBezTo>
                <a:cubicBezTo>
                  <a:pt x="675754" y="424607"/>
                  <a:pt x="690990" y="417909"/>
                  <a:pt x="703157" y="404515"/>
                </a:cubicBezTo>
                <a:cubicBezTo>
                  <a:pt x="715324" y="391120"/>
                  <a:pt x="721407" y="373261"/>
                  <a:pt x="721407" y="350937"/>
                </a:cubicBezTo>
                <a:cubicBezTo>
                  <a:pt x="721407" y="328166"/>
                  <a:pt x="715547" y="310530"/>
                  <a:pt x="703827" y="298028"/>
                </a:cubicBezTo>
                <a:cubicBezTo>
                  <a:pt x="692106" y="285527"/>
                  <a:pt x="676200" y="279276"/>
                  <a:pt x="656109" y="279276"/>
                </a:cubicBezTo>
                <a:cubicBezTo>
                  <a:pt x="645393" y="279276"/>
                  <a:pt x="630659" y="281955"/>
                  <a:pt x="611907" y="287313"/>
                </a:cubicBezTo>
                <a:lnTo>
                  <a:pt x="618939" y="189867"/>
                </a:lnTo>
                <a:cubicBezTo>
                  <a:pt x="626529" y="190984"/>
                  <a:pt x="632445" y="191542"/>
                  <a:pt x="636686" y="191542"/>
                </a:cubicBezTo>
                <a:cubicBezTo>
                  <a:pt x="654546" y="191542"/>
                  <a:pt x="669447" y="185849"/>
                  <a:pt x="681391" y="174464"/>
                </a:cubicBezTo>
                <a:cubicBezTo>
                  <a:pt x="693334" y="163078"/>
                  <a:pt x="699306" y="149572"/>
                  <a:pt x="699306" y="133945"/>
                </a:cubicBezTo>
                <a:cubicBezTo>
                  <a:pt x="699306" y="118988"/>
                  <a:pt x="694841" y="107045"/>
                  <a:pt x="685911" y="98115"/>
                </a:cubicBezTo>
                <a:cubicBezTo>
                  <a:pt x="676982" y="89185"/>
                  <a:pt x="664703" y="84720"/>
                  <a:pt x="649076" y="84720"/>
                </a:cubicBezTo>
                <a:cubicBezTo>
                  <a:pt x="633003" y="84720"/>
                  <a:pt x="619943" y="89576"/>
                  <a:pt x="609897" y="99287"/>
                </a:cubicBezTo>
                <a:cubicBezTo>
                  <a:pt x="599851" y="108998"/>
                  <a:pt x="593043" y="126020"/>
                  <a:pt x="589471" y="150354"/>
                </a:cubicBezTo>
                <a:lnTo>
                  <a:pt x="460548" y="127248"/>
                </a:lnTo>
                <a:cubicBezTo>
                  <a:pt x="471264" y="86171"/>
                  <a:pt x="491858" y="54694"/>
                  <a:pt x="522331" y="32817"/>
                </a:cubicBezTo>
                <a:cubicBezTo>
                  <a:pt x="552803" y="10939"/>
                  <a:pt x="595945" y="0"/>
                  <a:pt x="651755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3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4" y="99622"/>
                  <a:pt x="382748" y="116421"/>
                  <a:pt x="387437" y="135620"/>
                </a:cubicBezTo>
                <a:cubicBezTo>
                  <a:pt x="396590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4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3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5BD202EE-8154-4BB2-BCC0-BCF81884F9DF}"/>
              </a:ext>
            </a:extLst>
          </p:cNvPr>
          <p:cNvSpPr/>
          <p:nvPr/>
        </p:nvSpPr>
        <p:spPr>
          <a:xfrm>
            <a:off x="9539385" y="4465392"/>
            <a:ext cx="872095" cy="507653"/>
          </a:xfrm>
          <a:custGeom>
            <a:avLst/>
            <a:gdLst/>
            <a:ahLst/>
            <a:cxnLst/>
            <a:rect l="l" t="t" r="r" b="b"/>
            <a:pathLst>
              <a:path w="872095" h="507653">
                <a:moveTo>
                  <a:pt x="691604" y="147219"/>
                </a:moveTo>
                <a:lnTo>
                  <a:pt x="560316" y="301712"/>
                </a:lnTo>
                <a:lnTo>
                  <a:pt x="691604" y="301712"/>
                </a:lnTo>
                <a:close/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91604" y="0"/>
                </a:moveTo>
                <a:lnTo>
                  <a:pt x="810480" y="0"/>
                </a:lnTo>
                <a:lnTo>
                  <a:pt x="810480" y="301712"/>
                </a:lnTo>
                <a:lnTo>
                  <a:pt x="872095" y="301712"/>
                </a:lnTo>
                <a:lnTo>
                  <a:pt x="872095" y="407529"/>
                </a:lnTo>
                <a:lnTo>
                  <a:pt x="810480" y="407529"/>
                </a:lnTo>
                <a:lnTo>
                  <a:pt x="810480" y="499281"/>
                </a:lnTo>
                <a:lnTo>
                  <a:pt x="691604" y="499281"/>
                </a:lnTo>
                <a:lnTo>
                  <a:pt x="691604" y="407529"/>
                </a:lnTo>
                <a:lnTo>
                  <a:pt x="443135" y="407529"/>
                </a:lnTo>
                <a:lnTo>
                  <a:pt x="443135" y="295349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81" name="Graphic 80" descr="Users">
            <a:extLst>
              <a:ext uri="{FF2B5EF4-FFF2-40B4-BE49-F238E27FC236}">
                <a16:creationId xmlns:a16="http://schemas.microsoft.com/office/drawing/2014/main" id="{AF24CDE4-D179-48DA-A28F-AFACB3EBB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42321" y="393831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04" name="Graphic 103" descr="Puzzle">
            <a:extLst>
              <a:ext uri="{FF2B5EF4-FFF2-40B4-BE49-F238E27FC236}">
                <a16:creationId xmlns:a16="http://schemas.microsoft.com/office/drawing/2014/main" id="{F9053AEC-836F-425E-8766-A9CF7F5FF3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37889" y="4355258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05" name="Graphic 104" descr="Lightbulb">
            <a:extLst>
              <a:ext uri="{FF2B5EF4-FFF2-40B4-BE49-F238E27FC236}">
                <a16:creationId xmlns:a16="http://schemas.microsoft.com/office/drawing/2014/main" id="{5F245247-0D31-4653-AE44-617547EA43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35679" y="4759089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06" name="Graphic 105" descr="Rocket">
            <a:extLst>
              <a:ext uri="{FF2B5EF4-FFF2-40B4-BE49-F238E27FC236}">
                <a16:creationId xmlns:a16="http://schemas.microsoft.com/office/drawing/2014/main" id="{D89BF416-EEDC-4A8D-9C39-5E4261506B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19837" y="5115365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07" name="Graphic 106" descr="Users">
            <a:extLst>
              <a:ext uri="{FF2B5EF4-FFF2-40B4-BE49-F238E27FC236}">
                <a16:creationId xmlns:a16="http://schemas.microsoft.com/office/drawing/2014/main" id="{32E2DB09-5B66-41BA-B371-6611C095B64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157369" y="825895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8" name="Graphic 107" descr="Puzzle">
            <a:extLst>
              <a:ext uri="{FF2B5EF4-FFF2-40B4-BE49-F238E27FC236}">
                <a16:creationId xmlns:a16="http://schemas.microsoft.com/office/drawing/2014/main" id="{C1ABD686-CFAD-4055-8ABA-2FADA09A6FC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64879" y="1286979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9" name="Graphic 108" descr="Lightbulb">
            <a:extLst>
              <a:ext uri="{FF2B5EF4-FFF2-40B4-BE49-F238E27FC236}">
                <a16:creationId xmlns:a16="http://schemas.microsoft.com/office/drawing/2014/main" id="{31607005-7BAB-4499-9B86-53AC7064662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55586" y="1615399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0" name="Graphic 109" descr="Rocket">
            <a:extLst>
              <a:ext uri="{FF2B5EF4-FFF2-40B4-BE49-F238E27FC236}">
                <a16:creationId xmlns:a16="http://schemas.microsoft.com/office/drawing/2014/main" id="{168B90AC-7064-4079-8175-87E3ECF45DE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335590" y="1951672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7207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Process Diagram for PowerPoint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F7A3B8A-6BE4-47C0-A66C-24900FF933C7}"/>
              </a:ext>
            </a:extLst>
          </p:cNvPr>
          <p:cNvGrpSpPr/>
          <p:nvPr/>
        </p:nvGrpSpPr>
        <p:grpSpPr>
          <a:xfrm>
            <a:off x="8849868" y="2641379"/>
            <a:ext cx="2084832" cy="2117710"/>
            <a:chOff x="2169409" y="3407373"/>
            <a:chExt cx="2084832" cy="2117710"/>
          </a:xfrm>
          <a:solidFill>
            <a:schemeClr val="accent4"/>
          </a:solidFill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8433A72-80C0-449B-8466-4E2E8E049D26}"/>
                </a:ext>
              </a:extLst>
            </p:cNvPr>
            <p:cNvSpPr/>
            <p:nvPr/>
          </p:nvSpPr>
          <p:spPr>
            <a:xfrm>
              <a:off x="2169409" y="3442678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11049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0FC0D6E-015A-4414-88A3-D31AD0C4FF3E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150D5920-02EA-4DD8-B383-67637A5A1F53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FC27B554-5EB0-4234-9A9D-3B0F88C8C50A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B283A266-6527-47E4-B78E-CC97C8A34465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F9DF2F7D-9A49-474E-89F2-B7266929796C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A4230C0-7FB7-455F-A68A-B72C6636B165}"/>
              </a:ext>
            </a:extLst>
          </p:cNvPr>
          <p:cNvGrpSpPr/>
          <p:nvPr/>
        </p:nvGrpSpPr>
        <p:grpSpPr>
          <a:xfrm>
            <a:off x="6483349" y="3032177"/>
            <a:ext cx="2084832" cy="2117710"/>
            <a:chOff x="2169409" y="3407373"/>
            <a:chExt cx="2084832" cy="2117710"/>
          </a:xfrm>
          <a:solidFill>
            <a:srgbClr val="007E3E"/>
          </a:solidFill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1C20D13-1BB5-48D5-BAFE-A9881B3C985C}"/>
                </a:ext>
              </a:extLst>
            </p:cNvPr>
            <p:cNvSpPr/>
            <p:nvPr/>
          </p:nvSpPr>
          <p:spPr>
            <a:xfrm>
              <a:off x="2169409" y="3442678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11049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4F975DB-5254-4CBB-9A3C-6FFD16098DE2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F9D9E164-0DDB-4FE6-9B87-CB5F151EFC2B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21AD40FC-EE3C-455E-A59C-BD4ED3B695E6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DF9D4305-FC01-4D51-B642-298987609EA2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5565BB5B-5307-4B4E-8C19-8C2905FA60AF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75435E4-8738-48F2-8674-7C47013B2C90}"/>
              </a:ext>
            </a:extLst>
          </p:cNvPr>
          <p:cNvGrpSpPr/>
          <p:nvPr/>
        </p:nvGrpSpPr>
        <p:grpSpPr>
          <a:xfrm>
            <a:off x="4116829" y="3422975"/>
            <a:ext cx="2084832" cy="2117710"/>
            <a:chOff x="2169409" y="3407373"/>
            <a:chExt cx="2084832" cy="2117710"/>
          </a:xfrm>
          <a:solidFill>
            <a:srgbClr val="F0831E"/>
          </a:solidFill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3B79B32-F92C-40D4-A109-BD219F379D8E}"/>
                </a:ext>
              </a:extLst>
            </p:cNvPr>
            <p:cNvSpPr/>
            <p:nvPr/>
          </p:nvSpPr>
          <p:spPr>
            <a:xfrm>
              <a:off x="2169409" y="3442678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11049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2B53787A-6520-4BAA-968D-539E780CE6A9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59FB7687-7C91-474F-916F-5E6B18147FF1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10548EE0-6630-4F62-B156-4E4D5300E0F4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4F7CBC83-41C0-4FAD-BCC5-243F1B609A66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C58EA745-582F-42FD-AE5D-5573B9F9E738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D029FC7-1D88-4B83-AB67-F5171037DC88}"/>
              </a:ext>
            </a:extLst>
          </p:cNvPr>
          <p:cNvGrpSpPr/>
          <p:nvPr/>
        </p:nvGrpSpPr>
        <p:grpSpPr>
          <a:xfrm>
            <a:off x="1750309" y="3813773"/>
            <a:ext cx="2084832" cy="2117710"/>
            <a:chOff x="2169409" y="3407373"/>
            <a:chExt cx="2084832" cy="2117710"/>
          </a:xfrm>
          <a:solidFill>
            <a:srgbClr val="0059E9"/>
          </a:solidFill>
          <a:effectLst/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8C6C601-70DE-4B53-BC34-543A7B75DBAD}"/>
                </a:ext>
              </a:extLst>
            </p:cNvPr>
            <p:cNvSpPr/>
            <p:nvPr/>
          </p:nvSpPr>
          <p:spPr>
            <a:xfrm>
              <a:off x="2169409" y="3442678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11049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7630EDC7-180A-4DEA-8628-2B33AA5DBF08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18ACE110-3D55-4331-9C2E-4DDE78949B43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C4BF3FB7-7F10-4E5A-BF24-F561F4EFC138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6147C136-FBEC-464A-94A1-30F6139F169C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FA91ABAE-C859-4288-9B17-F2165ADA2295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070E784-1E74-4A67-BDE1-5016789651E4}"/>
              </a:ext>
            </a:extLst>
          </p:cNvPr>
          <p:cNvGrpSpPr/>
          <p:nvPr/>
        </p:nvGrpSpPr>
        <p:grpSpPr>
          <a:xfrm>
            <a:off x="9054761" y="1318338"/>
            <a:ext cx="2604853" cy="1536374"/>
            <a:chOff x="8568180" y="1112001"/>
            <a:chExt cx="2604853" cy="153637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01B48A1-B8CF-4575-B620-30004BD850FE}"/>
                </a:ext>
              </a:extLst>
            </p:cNvPr>
            <p:cNvSpPr txBox="1"/>
            <p:nvPr/>
          </p:nvSpPr>
          <p:spPr>
            <a:xfrm>
              <a:off x="8568180" y="1112001"/>
              <a:ext cx="2604853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dirty="0">
                  <a:solidFill>
                    <a:srgbClr val="FED20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9F42255-8ADB-4249-A26F-661087516B21}"/>
                </a:ext>
              </a:extLst>
            </p:cNvPr>
            <p:cNvSpPr txBox="1"/>
            <p:nvPr/>
          </p:nvSpPr>
          <p:spPr>
            <a:xfrm>
              <a:off x="8575093" y="1632712"/>
              <a:ext cx="259794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14EA0B2-9714-4335-8B70-D7A6244B83F5}"/>
              </a:ext>
            </a:extLst>
          </p:cNvPr>
          <p:cNvGrpSpPr/>
          <p:nvPr/>
        </p:nvGrpSpPr>
        <p:grpSpPr>
          <a:xfrm>
            <a:off x="6134766" y="1758314"/>
            <a:ext cx="2604853" cy="1536374"/>
            <a:chOff x="8568180" y="1112001"/>
            <a:chExt cx="2604853" cy="153637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2775002-A8F4-4369-97A5-40E6A0BAA4C2}"/>
                </a:ext>
              </a:extLst>
            </p:cNvPr>
            <p:cNvSpPr txBox="1"/>
            <p:nvPr/>
          </p:nvSpPr>
          <p:spPr>
            <a:xfrm>
              <a:off x="8568180" y="1112001"/>
              <a:ext cx="2604853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dirty="0">
                  <a:solidFill>
                    <a:srgbClr val="007E3E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63FCC69-1085-4DBC-A32D-D07C8EF867CE}"/>
                </a:ext>
              </a:extLst>
            </p:cNvPr>
            <p:cNvSpPr txBox="1"/>
            <p:nvPr/>
          </p:nvSpPr>
          <p:spPr>
            <a:xfrm>
              <a:off x="8575093" y="1632712"/>
              <a:ext cx="259794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3C59A04-361B-417C-B0C5-1A9309DE2323}"/>
              </a:ext>
            </a:extLst>
          </p:cNvPr>
          <p:cNvGrpSpPr/>
          <p:nvPr/>
        </p:nvGrpSpPr>
        <p:grpSpPr>
          <a:xfrm>
            <a:off x="3214770" y="2178093"/>
            <a:ext cx="2604853" cy="1536374"/>
            <a:chOff x="8568180" y="1112001"/>
            <a:chExt cx="2604853" cy="1536374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99706B6-391A-406E-B8D3-E1259CE63235}"/>
                </a:ext>
              </a:extLst>
            </p:cNvPr>
            <p:cNvSpPr txBox="1"/>
            <p:nvPr/>
          </p:nvSpPr>
          <p:spPr>
            <a:xfrm>
              <a:off x="8568180" y="1112001"/>
              <a:ext cx="2604853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dirty="0">
                  <a:solidFill>
                    <a:srgbClr val="F0831E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BB329C6-9006-46C4-8594-1B0E40CBB1CD}"/>
                </a:ext>
              </a:extLst>
            </p:cNvPr>
            <p:cNvSpPr txBox="1"/>
            <p:nvPr/>
          </p:nvSpPr>
          <p:spPr>
            <a:xfrm>
              <a:off x="8575093" y="1632712"/>
              <a:ext cx="259794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08068DA-5E2F-43AA-A70E-23F68BA12A0E}"/>
              </a:ext>
            </a:extLst>
          </p:cNvPr>
          <p:cNvGrpSpPr/>
          <p:nvPr/>
        </p:nvGrpSpPr>
        <p:grpSpPr>
          <a:xfrm>
            <a:off x="294774" y="2492544"/>
            <a:ext cx="2604853" cy="1536374"/>
            <a:chOff x="8568180" y="1112001"/>
            <a:chExt cx="2604853" cy="1536374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508ABFE-B245-4891-9585-9911CFBCCB89}"/>
                </a:ext>
              </a:extLst>
            </p:cNvPr>
            <p:cNvSpPr txBox="1"/>
            <p:nvPr/>
          </p:nvSpPr>
          <p:spPr>
            <a:xfrm>
              <a:off x="8568180" y="1112001"/>
              <a:ext cx="2604853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cap="all" dirty="0">
                  <a:solidFill>
                    <a:srgbClr val="0059E9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7F071DB-7B25-4873-8BA4-2F0A3ECB21F3}"/>
                </a:ext>
              </a:extLst>
            </p:cNvPr>
            <p:cNvSpPr txBox="1"/>
            <p:nvPr/>
          </p:nvSpPr>
          <p:spPr>
            <a:xfrm>
              <a:off x="8575093" y="1632712"/>
              <a:ext cx="259794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F8543BC-26EA-4503-A16C-6A6A85560853}"/>
              </a:ext>
            </a:extLst>
          </p:cNvPr>
          <p:cNvSpPr/>
          <p:nvPr/>
        </p:nvSpPr>
        <p:spPr>
          <a:xfrm>
            <a:off x="2497805" y="5617699"/>
            <a:ext cx="766278" cy="507653"/>
          </a:xfrm>
          <a:custGeom>
            <a:avLst/>
            <a:gdLst/>
            <a:ahLst/>
            <a:cxnLst/>
            <a:rect l="l" t="t" r="r" b="b"/>
            <a:pathLst>
              <a:path w="766278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3430" y="0"/>
                </a:moveTo>
                <a:lnTo>
                  <a:pt x="766278" y="0"/>
                </a:lnTo>
                <a:lnTo>
                  <a:pt x="766278" y="499281"/>
                </a:lnTo>
                <a:lnTo>
                  <a:pt x="628315" y="499281"/>
                </a:lnTo>
                <a:lnTo>
                  <a:pt x="628315" y="172120"/>
                </a:lnTo>
                <a:cubicBezTo>
                  <a:pt x="605991" y="189086"/>
                  <a:pt x="584392" y="202816"/>
                  <a:pt x="563519" y="213308"/>
                </a:cubicBezTo>
                <a:cubicBezTo>
                  <a:pt x="542646" y="223800"/>
                  <a:pt x="516470" y="233846"/>
                  <a:pt x="484993" y="243446"/>
                </a:cubicBezTo>
                <a:lnTo>
                  <a:pt x="484993" y="131601"/>
                </a:lnTo>
                <a:cubicBezTo>
                  <a:pt x="531428" y="116644"/>
                  <a:pt x="567481" y="98673"/>
                  <a:pt x="593154" y="77688"/>
                </a:cubicBezTo>
                <a:cubicBezTo>
                  <a:pt x="618827" y="56703"/>
                  <a:pt x="638919" y="30807"/>
                  <a:pt x="653430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D977746A-CD7A-4576-AA73-8B0B512F953C}"/>
              </a:ext>
            </a:extLst>
          </p:cNvPr>
          <p:cNvSpPr/>
          <p:nvPr/>
        </p:nvSpPr>
        <p:spPr>
          <a:xfrm>
            <a:off x="4823070" y="5235277"/>
            <a:ext cx="856357" cy="507653"/>
          </a:xfrm>
          <a:custGeom>
            <a:avLst/>
            <a:gdLst/>
            <a:ahLst/>
            <a:cxnLst/>
            <a:rect l="l" t="t" r="r" b="b"/>
            <a:pathLst>
              <a:path w="856357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5104" y="0"/>
                </a:moveTo>
                <a:cubicBezTo>
                  <a:pt x="703101" y="0"/>
                  <a:pt x="740438" y="5469"/>
                  <a:pt x="767116" y="16408"/>
                </a:cubicBezTo>
                <a:cubicBezTo>
                  <a:pt x="793793" y="27347"/>
                  <a:pt x="814778" y="44146"/>
                  <a:pt x="830070" y="66805"/>
                </a:cubicBezTo>
                <a:cubicBezTo>
                  <a:pt x="845362" y="89464"/>
                  <a:pt x="853008" y="114858"/>
                  <a:pt x="853008" y="142987"/>
                </a:cubicBezTo>
                <a:cubicBezTo>
                  <a:pt x="853008" y="172901"/>
                  <a:pt x="844246" y="201476"/>
                  <a:pt x="826721" y="228712"/>
                </a:cubicBezTo>
                <a:cubicBezTo>
                  <a:pt x="809197" y="255947"/>
                  <a:pt x="777329" y="285862"/>
                  <a:pt x="731118" y="318455"/>
                </a:cubicBezTo>
                <a:cubicBezTo>
                  <a:pt x="703659" y="337431"/>
                  <a:pt x="685297" y="350714"/>
                  <a:pt x="676033" y="358304"/>
                </a:cubicBezTo>
                <a:cubicBezTo>
                  <a:pt x="666768" y="365894"/>
                  <a:pt x="655885" y="375828"/>
                  <a:pt x="643384" y="388107"/>
                </a:cubicBezTo>
                <a:lnTo>
                  <a:pt x="856357" y="388107"/>
                </a:lnTo>
                <a:lnTo>
                  <a:pt x="856357" y="499281"/>
                </a:lnTo>
                <a:lnTo>
                  <a:pt x="447154" y="499281"/>
                </a:lnTo>
                <a:cubicBezTo>
                  <a:pt x="451842" y="458874"/>
                  <a:pt x="466074" y="420867"/>
                  <a:pt x="489849" y="385260"/>
                </a:cubicBezTo>
                <a:cubicBezTo>
                  <a:pt x="513624" y="349653"/>
                  <a:pt x="558217" y="307628"/>
                  <a:pt x="623627" y="259184"/>
                </a:cubicBezTo>
                <a:cubicBezTo>
                  <a:pt x="663587" y="229493"/>
                  <a:pt x="689148" y="206946"/>
                  <a:pt x="700310" y="191542"/>
                </a:cubicBezTo>
                <a:cubicBezTo>
                  <a:pt x="711473" y="176138"/>
                  <a:pt x="717054" y="161516"/>
                  <a:pt x="717054" y="147675"/>
                </a:cubicBezTo>
                <a:cubicBezTo>
                  <a:pt x="717054" y="132718"/>
                  <a:pt x="711528" y="119937"/>
                  <a:pt x="700478" y="109333"/>
                </a:cubicBezTo>
                <a:cubicBezTo>
                  <a:pt x="689427" y="98729"/>
                  <a:pt x="675531" y="93427"/>
                  <a:pt x="658787" y="93427"/>
                </a:cubicBezTo>
                <a:cubicBezTo>
                  <a:pt x="641374" y="93427"/>
                  <a:pt x="627143" y="98896"/>
                  <a:pt x="616092" y="109835"/>
                </a:cubicBezTo>
                <a:cubicBezTo>
                  <a:pt x="605042" y="120774"/>
                  <a:pt x="597619" y="140085"/>
                  <a:pt x="593824" y="167767"/>
                </a:cubicBezTo>
                <a:lnTo>
                  <a:pt x="457200" y="156716"/>
                </a:lnTo>
                <a:cubicBezTo>
                  <a:pt x="462557" y="118318"/>
                  <a:pt x="472380" y="88348"/>
                  <a:pt x="486668" y="66805"/>
                </a:cubicBezTo>
                <a:cubicBezTo>
                  <a:pt x="500955" y="45262"/>
                  <a:pt x="521103" y="28742"/>
                  <a:pt x="547110" y="17245"/>
                </a:cubicBezTo>
                <a:cubicBezTo>
                  <a:pt x="573118" y="5748"/>
                  <a:pt x="609116" y="0"/>
                  <a:pt x="655104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4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186DE8EF-FAB4-4A88-9635-2B7B49E4F49B}"/>
              </a:ext>
            </a:extLst>
          </p:cNvPr>
          <p:cNvSpPr/>
          <p:nvPr/>
        </p:nvSpPr>
        <p:spPr>
          <a:xfrm>
            <a:off x="7181059" y="4834475"/>
            <a:ext cx="858701" cy="507653"/>
          </a:xfrm>
          <a:custGeom>
            <a:avLst/>
            <a:gdLst/>
            <a:ahLst/>
            <a:cxnLst/>
            <a:rect l="l" t="t" r="r" b="b"/>
            <a:pathLst>
              <a:path w="858701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5" y="190314"/>
                  <a:pt x="135285" y="252152"/>
                </a:cubicBezTo>
                <a:cubicBezTo>
                  <a:pt x="135285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1755" y="0"/>
                </a:moveTo>
                <a:cubicBezTo>
                  <a:pt x="715826" y="0"/>
                  <a:pt x="762149" y="11943"/>
                  <a:pt x="790724" y="35830"/>
                </a:cubicBezTo>
                <a:cubicBezTo>
                  <a:pt x="819299" y="59717"/>
                  <a:pt x="833586" y="89743"/>
                  <a:pt x="833586" y="125909"/>
                </a:cubicBezTo>
                <a:cubicBezTo>
                  <a:pt x="833586" y="147117"/>
                  <a:pt x="827782" y="166315"/>
                  <a:pt x="816173" y="183505"/>
                </a:cubicBezTo>
                <a:cubicBezTo>
                  <a:pt x="804565" y="200695"/>
                  <a:pt x="787040" y="215764"/>
                  <a:pt x="763600" y="228712"/>
                </a:cubicBezTo>
                <a:cubicBezTo>
                  <a:pt x="782575" y="233400"/>
                  <a:pt x="797086" y="238869"/>
                  <a:pt x="807132" y="245120"/>
                </a:cubicBezTo>
                <a:cubicBezTo>
                  <a:pt x="823429" y="255166"/>
                  <a:pt x="836098" y="268393"/>
                  <a:pt x="845139" y="284801"/>
                </a:cubicBezTo>
                <a:cubicBezTo>
                  <a:pt x="854180" y="301210"/>
                  <a:pt x="858701" y="320799"/>
                  <a:pt x="858701" y="343570"/>
                </a:cubicBezTo>
                <a:cubicBezTo>
                  <a:pt x="858701" y="372145"/>
                  <a:pt x="851222" y="399548"/>
                  <a:pt x="836265" y="425779"/>
                </a:cubicBezTo>
                <a:cubicBezTo>
                  <a:pt x="821308" y="452010"/>
                  <a:pt x="799765" y="472213"/>
                  <a:pt x="771636" y="486389"/>
                </a:cubicBezTo>
                <a:cubicBezTo>
                  <a:pt x="743508" y="500565"/>
                  <a:pt x="706561" y="507653"/>
                  <a:pt x="660797" y="507653"/>
                </a:cubicBezTo>
                <a:cubicBezTo>
                  <a:pt x="616148" y="507653"/>
                  <a:pt x="580932" y="502407"/>
                  <a:pt x="555147" y="491914"/>
                </a:cubicBezTo>
                <a:cubicBezTo>
                  <a:pt x="529363" y="481422"/>
                  <a:pt x="508155" y="466074"/>
                  <a:pt x="491523" y="445870"/>
                </a:cubicBezTo>
                <a:cubicBezTo>
                  <a:pt x="474892" y="425667"/>
                  <a:pt x="462111" y="400273"/>
                  <a:pt x="453181" y="369689"/>
                </a:cubicBezTo>
                <a:lnTo>
                  <a:pt x="589471" y="351606"/>
                </a:lnTo>
                <a:cubicBezTo>
                  <a:pt x="594829" y="379065"/>
                  <a:pt x="603144" y="398097"/>
                  <a:pt x="614418" y="408701"/>
                </a:cubicBezTo>
                <a:cubicBezTo>
                  <a:pt x="625692" y="419305"/>
                  <a:pt x="640035" y="424607"/>
                  <a:pt x="657448" y="424607"/>
                </a:cubicBezTo>
                <a:cubicBezTo>
                  <a:pt x="675754" y="424607"/>
                  <a:pt x="690990" y="417909"/>
                  <a:pt x="703157" y="404515"/>
                </a:cubicBezTo>
                <a:cubicBezTo>
                  <a:pt x="715324" y="391120"/>
                  <a:pt x="721407" y="373261"/>
                  <a:pt x="721407" y="350937"/>
                </a:cubicBezTo>
                <a:cubicBezTo>
                  <a:pt x="721407" y="328166"/>
                  <a:pt x="715547" y="310530"/>
                  <a:pt x="703827" y="298028"/>
                </a:cubicBezTo>
                <a:cubicBezTo>
                  <a:pt x="692106" y="285527"/>
                  <a:pt x="676200" y="279276"/>
                  <a:pt x="656109" y="279276"/>
                </a:cubicBezTo>
                <a:cubicBezTo>
                  <a:pt x="645393" y="279276"/>
                  <a:pt x="630659" y="281955"/>
                  <a:pt x="611907" y="287313"/>
                </a:cubicBezTo>
                <a:lnTo>
                  <a:pt x="618939" y="189867"/>
                </a:lnTo>
                <a:cubicBezTo>
                  <a:pt x="626529" y="190984"/>
                  <a:pt x="632445" y="191542"/>
                  <a:pt x="636686" y="191542"/>
                </a:cubicBezTo>
                <a:cubicBezTo>
                  <a:pt x="654546" y="191542"/>
                  <a:pt x="669447" y="185849"/>
                  <a:pt x="681391" y="174464"/>
                </a:cubicBezTo>
                <a:cubicBezTo>
                  <a:pt x="693334" y="163078"/>
                  <a:pt x="699306" y="149572"/>
                  <a:pt x="699306" y="133945"/>
                </a:cubicBezTo>
                <a:cubicBezTo>
                  <a:pt x="699306" y="118988"/>
                  <a:pt x="694841" y="107045"/>
                  <a:pt x="685911" y="98115"/>
                </a:cubicBezTo>
                <a:cubicBezTo>
                  <a:pt x="676982" y="89185"/>
                  <a:pt x="664703" y="84720"/>
                  <a:pt x="649076" y="84720"/>
                </a:cubicBezTo>
                <a:cubicBezTo>
                  <a:pt x="633003" y="84720"/>
                  <a:pt x="619943" y="89576"/>
                  <a:pt x="609897" y="99287"/>
                </a:cubicBezTo>
                <a:cubicBezTo>
                  <a:pt x="599851" y="108998"/>
                  <a:pt x="593043" y="126020"/>
                  <a:pt x="589471" y="150354"/>
                </a:cubicBezTo>
                <a:lnTo>
                  <a:pt x="460548" y="127248"/>
                </a:lnTo>
                <a:cubicBezTo>
                  <a:pt x="471264" y="86171"/>
                  <a:pt x="491858" y="54694"/>
                  <a:pt x="522331" y="32817"/>
                </a:cubicBezTo>
                <a:cubicBezTo>
                  <a:pt x="552803" y="10939"/>
                  <a:pt x="595945" y="0"/>
                  <a:pt x="651755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3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4" y="99622"/>
                  <a:pt x="382748" y="116421"/>
                  <a:pt x="387437" y="135620"/>
                </a:cubicBezTo>
                <a:cubicBezTo>
                  <a:pt x="396590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4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3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5BD202EE-8154-4BB2-BCC0-BCF81884F9DF}"/>
              </a:ext>
            </a:extLst>
          </p:cNvPr>
          <p:cNvSpPr/>
          <p:nvPr/>
        </p:nvSpPr>
        <p:spPr>
          <a:xfrm>
            <a:off x="9539385" y="4465392"/>
            <a:ext cx="872095" cy="507653"/>
          </a:xfrm>
          <a:custGeom>
            <a:avLst/>
            <a:gdLst/>
            <a:ahLst/>
            <a:cxnLst/>
            <a:rect l="l" t="t" r="r" b="b"/>
            <a:pathLst>
              <a:path w="872095" h="507653">
                <a:moveTo>
                  <a:pt x="691604" y="147219"/>
                </a:moveTo>
                <a:lnTo>
                  <a:pt x="560316" y="301712"/>
                </a:lnTo>
                <a:lnTo>
                  <a:pt x="691604" y="301712"/>
                </a:lnTo>
                <a:close/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91604" y="0"/>
                </a:moveTo>
                <a:lnTo>
                  <a:pt x="810480" y="0"/>
                </a:lnTo>
                <a:lnTo>
                  <a:pt x="810480" y="301712"/>
                </a:lnTo>
                <a:lnTo>
                  <a:pt x="872095" y="301712"/>
                </a:lnTo>
                <a:lnTo>
                  <a:pt x="872095" y="407529"/>
                </a:lnTo>
                <a:lnTo>
                  <a:pt x="810480" y="407529"/>
                </a:lnTo>
                <a:lnTo>
                  <a:pt x="810480" y="499281"/>
                </a:lnTo>
                <a:lnTo>
                  <a:pt x="691604" y="499281"/>
                </a:lnTo>
                <a:lnTo>
                  <a:pt x="691604" y="407529"/>
                </a:lnTo>
                <a:lnTo>
                  <a:pt x="443135" y="407529"/>
                </a:lnTo>
                <a:lnTo>
                  <a:pt x="443135" y="295349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81" name="Graphic 80" descr="Users">
            <a:extLst>
              <a:ext uri="{FF2B5EF4-FFF2-40B4-BE49-F238E27FC236}">
                <a16:creationId xmlns:a16="http://schemas.microsoft.com/office/drawing/2014/main" id="{AF24CDE4-D179-48DA-A28F-AFACB3EBB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42321" y="393831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04" name="Graphic 103" descr="Puzzle">
            <a:extLst>
              <a:ext uri="{FF2B5EF4-FFF2-40B4-BE49-F238E27FC236}">
                <a16:creationId xmlns:a16="http://schemas.microsoft.com/office/drawing/2014/main" id="{F9053AEC-836F-425E-8766-A9CF7F5FF3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37889" y="4355258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05" name="Graphic 104" descr="Lightbulb">
            <a:extLst>
              <a:ext uri="{FF2B5EF4-FFF2-40B4-BE49-F238E27FC236}">
                <a16:creationId xmlns:a16="http://schemas.microsoft.com/office/drawing/2014/main" id="{5F245247-0D31-4653-AE44-617547EA43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35679" y="4759089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06" name="Graphic 105" descr="Rocket">
            <a:extLst>
              <a:ext uri="{FF2B5EF4-FFF2-40B4-BE49-F238E27FC236}">
                <a16:creationId xmlns:a16="http://schemas.microsoft.com/office/drawing/2014/main" id="{D89BF416-EEDC-4A8D-9C39-5E4261506B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19837" y="5115365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07" name="Graphic 106" descr="Users">
            <a:extLst>
              <a:ext uri="{FF2B5EF4-FFF2-40B4-BE49-F238E27FC236}">
                <a16:creationId xmlns:a16="http://schemas.microsoft.com/office/drawing/2014/main" id="{32E2DB09-5B66-41BA-B371-6611C095B64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157369" y="825895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8" name="Graphic 107" descr="Puzzle">
            <a:extLst>
              <a:ext uri="{FF2B5EF4-FFF2-40B4-BE49-F238E27FC236}">
                <a16:creationId xmlns:a16="http://schemas.microsoft.com/office/drawing/2014/main" id="{C1ABD686-CFAD-4055-8ABA-2FADA09A6FC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64879" y="1286979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9" name="Graphic 108" descr="Lightbulb">
            <a:extLst>
              <a:ext uri="{FF2B5EF4-FFF2-40B4-BE49-F238E27FC236}">
                <a16:creationId xmlns:a16="http://schemas.microsoft.com/office/drawing/2014/main" id="{31607005-7BAB-4499-9B86-53AC7064662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55586" y="1615399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0" name="Graphic 109" descr="Rocket">
            <a:extLst>
              <a:ext uri="{FF2B5EF4-FFF2-40B4-BE49-F238E27FC236}">
                <a16:creationId xmlns:a16="http://schemas.microsoft.com/office/drawing/2014/main" id="{168B90AC-7064-4079-8175-87E3ECF45DE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335590" y="1951672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9460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>
            <a:extLst>
              <a:ext uri="{FF2B5EF4-FFF2-40B4-BE49-F238E27FC236}">
                <a16:creationId xmlns:a16="http://schemas.microsoft.com/office/drawing/2014/main" id="{A3311017-69C9-4B3B-A2EF-0E028C1D2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074" y="3097862"/>
            <a:ext cx="2837933" cy="2094955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81A4742-9BEE-4509-B1A2-39F697B0AA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741" y="3521059"/>
            <a:ext cx="2842694" cy="2093976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2856F1EF-8E81-4BBD-A45C-5BA6F8847F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449" y="3878059"/>
            <a:ext cx="2828385" cy="2093976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6CDA1F65-A1E1-4FF8-B09E-EF815EEB01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289" y="4277088"/>
            <a:ext cx="2842694" cy="20939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EA11BF-7333-47AF-BC29-7CC22AFED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Process Diagram for PowerPoint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6E9C27-17CA-4162-AB8E-0F2C4DC0AB7D}"/>
              </a:ext>
            </a:extLst>
          </p:cNvPr>
          <p:cNvSpPr txBox="1"/>
          <p:nvPr/>
        </p:nvSpPr>
        <p:spPr>
          <a:xfrm>
            <a:off x="4291404" y="1814746"/>
            <a:ext cx="3609193" cy="738664"/>
          </a:xfrm>
          <a:prstGeom prst="rect">
            <a:avLst/>
          </a:prstGeom>
          <a:solidFill>
            <a:schemeClr val="bg2"/>
          </a:solidFill>
        </p:spPr>
        <p:txBody>
          <a:bodyPr wrap="none" lIns="182880" tIns="182880" rIns="182880" bIns="182880" rtlCol="0">
            <a:spAutoFit/>
          </a:bodyPr>
          <a:lstStyle/>
          <a:p>
            <a:pPr algn="ctr"/>
            <a:r>
              <a:rPr lang="en-US" sz="2400" b="1" dirty="0"/>
              <a:t>NON-EDITABLE elements: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4D56CA-222A-4345-87CC-41879B4DA9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022" y="4096199"/>
            <a:ext cx="1046653" cy="856991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5DCFE36-9F1E-46D2-B696-E6A27F34AF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906" y="5321582"/>
            <a:ext cx="934261" cy="83591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CADDFBC3-0F30-48A0-A876-BABF453073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478" y="4896599"/>
            <a:ext cx="1032604" cy="849967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3224580D-6FCB-49EB-B15D-FAFCA4977E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488" y="4500063"/>
            <a:ext cx="1032604" cy="84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02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8841</TotalTime>
  <Words>381</Words>
  <PresentationFormat>Widescreen</PresentationFormat>
  <Paragraphs>28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LEGO® Process Diagram for PowerPoint</vt:lpstr>
      <vt:lpstr>LEGO® Process Diagram for PowerPoint</vt:lpstr>
      <vt:lpstr>LEGO®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LEGO®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2018-11-15T00:00:14Z</dcterms:modified>
  <cp:category>Charts &amp; Diagrams</cp:category>
</cp:coreProperties>
</file>