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66" r:id="rId4"/>
    <p:sldId id="367" r:id="rId5"/>
    <p:sldId id="365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E3E"/>
    <a:srgbClr val="0059E9"/>
    <a:srgbClr val="FED201"/>
    <a:srgbClr val="F0831E"/>
    <a:srgbClr val="C01920"/>
    <a:srgbClr val="05ACC7"/>
    <a:srgbClr val="2B323B"/>
    <a:srgbClr val="EB1E42"/>
    <a:srgbClr val="FFDB55"/>
    <a:srgbClr val="C13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76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540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114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5579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Pyramid Diagram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C9378A4-F5A4-4AAB-9CEE-BB427CC048E1}"/>
              </a:ext>
            </a:extLst>
          </p:cNvPr>
          <p:cNvGrpSpPr/>
          <p:nvPr/>
        </p:nvGrpSpPr>
        <p:grpSpPr>
          <a:xfrm>
            <a:off x="8976726" y="3340533"/>
            <a:ext cx="1550694" cy="1596244"/>
            <a:chOff x="2169409" y="3407373"/>
            <a:chExt cx="2084832" cy="2146071"/>
          </a:xfrm>
          <a:solidFill>
            <a:srgbClr val="0059E9"/>
          </a:solidFill>
          <a:effectLst/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5B830FD-E706-492C-8E83-A6BE745A7BEF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C1151184-A349-45A3-BCE1-D694799392BD}"/>
                </a:ext>
              </a:extLst>
            </p:cNvPr>
            <p:cNvGrpSpPr/>
            <p:nvPr/>
          </p:nvGrpSpPr>
          <p:grpSpPr>
            <a:xfrm>
              <a:off x="3427691" y="3407373"/>
              <a:ext cx="621658" cy="1670008"/>
              <a:chOff x="7070964" y="2826810"/>
              <a:chExt cx="621658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702717BD-770A-4D19-983E-55E680AD2A90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02B3E9D8-2513-4B53-BB4B-BDFB90A53214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939118D1-4351-428D-9B29-56E7D0135324}"/>
              </a:ext>
            </a:extLst>
          </p:cNvPr>
          <p:cNvSpPr/>
          <p:nvPr/>
        </p:nvSpPr>
        <p:spPr>
          <a:xfrm>
            <a:off x="4767095" y="4031931"/>
            <a:ext cx="1550694" cy="1548889"/>
          </a:xfrm>
          <a:prstGeom prst="rect">
            <a:avLst/>
          </a:prstGeom>
          <a:solidFill>
            <a:srgbClr val="0059E9"/>
          </a:solidFill>
          <a:ln>
            <a:noFill/>
          </a:ln>
          <a:scene3d>
            <a:camera prst="isometricOffAxis1Top"/>
            <a:lightRig rig="threePt" dir="t"/>
          </a:scene3d>
          <a:sp3d extrusionH="952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E355320-6512-4EB6-A2C3-438822A3532B}"/>
              </a:ext>
            </a:extLst>
          </p:cNvPr>
          <p:cNvGrpSpPr/>
          <p:nvPr/>
        </p:nvGrpSpPr>
        <p:grpSpPr>
          <a:xfrm>
            <a:off x="8275650" y="2532545"/>
            <a:ext cx="1550694" cy="1596244"/>
            <a:chOff x="2169409" y="3407373"/>
            <a:chExt cx="2084832" cy="2146071"/>
          </a:xfrm>
          <a:solidFill>
            <a:srgbClr val="007E3E"/>
          </a:solidFill>
          <a:effectLst/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1FBE7FF-F69C-40CB-9A02-8C16D94CDA04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5B801F20-1DC0-48A3-BC44-F762FC1E2BDF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9078CA30-D924-4877-BE5A-48D67D04B52D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0458855B-CCA9-47E5-BD02-DEF313DB5045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32369F83-C7E4-43D6-995F-62848230EBCC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9984C926-BCB2-45D1-ABF4-A55BA0C32B9B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E231EDFC-2FA3-427B-B17B-5E49363ED10C}"/>
              </a:ext>
            </a:extLst>
          </p:cNvPr>
          <p:cNvSpPr/>
          <p:nvPr/>
        </p:nvSpPr>
        <p:spPr>
          <a:xfrm>
            <a:off x="5468171" y="3007145"/>
            <a:ext cx="1550694" cy="1548889"/>
          </a:xfrm>
          <a:prstGeom prst="rect">
            <a:avLst/>
          </a:prstGeom>
          <a:solidFill>
            <a:srgbClr val="007E3E"/>
          </a:solidFill>
          <a:ln>
            <a:noFill/>
          </a:ln>
          <a:scene3d>
            <a:camera prst="isometricOffAxis1Top"/>
            <a:lightRig rig="threePt" dir="t"/>
          </a:scene3d>
          <a:sp3d extrusionH="952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D07E720-B17B-4BA7-8B38-31A9D9E7A0A2}"/>
              </a:ext>
            </a:extLst>
          </p:cNvPr>
          <p:cNvSpPr/>
          <p:nvPr/>
        </p:nvSpPr>
        <p:spPr>
          <a:xfrm>
            <a:off x="7574574" y="1771965"/>
            <a:ext cx="1550694" cy="1548889"/>
          </a:xfrm>
          <a:prstGeom prst="rect">
            <a:avLst/>
          </a:prstGeom>
          <a:solidFill>
            <a:schemeClr val="accent5"/>
          </a:solidFill>
          <a:ln>
            <a:noFill/>
          </a:ln>
          <a:scene3d>
            <a:camera prst="isometricOffAxis1Top"/>
            <a:lightRig rig="threePt" dir="t"/>
          </a:scene3d>
          <a:sp3d extrusionH="952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0D4CCE2-AEB9-4D55-8B2A-E95F4F407B8F}"/>
              </a:ext>
            </a:extLst>
          </p:cNvPr>
          <p:cNvGrpSpPr/>
          <p:nvPr/>
        </p:nvGrpSpPr>
        <p:grpSpPr>
          <a:xfrm>
            <a:off x="8504132" y="1673810"/>
            <a:ext cx="462388" cy="1242149"/>
            <a:chOff x="7070964" y="2826810"/>
            <a:chExt cx="621658" cy="1670008"/>
          </a:xfrm>
          <a:solidFill>
            <a:schemeClr val="accent5"/>
          </a:solidFill>
          <a:effectLst>
            <a:outerShdw blurRad="88900" dist="190500" dir="2700000" algn="tl" rotWithShape="0">
              <a:prstClr val="black">
                <a:alpha val="40000"/>
              </a:prstClr>
            </a:outerShdw>
          </a:effectLst>
          <a:scene3d>
            <a:camera prst="isometricOffAxis1Top"/>
            <a:lightRig rig="threePt" dir="t"/>
          </a:scene3d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4EEE619-906B-4FBD-9205-8EF375015624}"/>
                </a:ext>
              </a:extLst>
            </p:cNvPr>
            <p:cNvSpPr/>
            <p:nvPr/>
          </p:nvSpPr>
          <p:spPr>
            <a:xfrm>
              <a:off x="7070964" y="387516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C6F39238-D038-4462-8593-438E623FB245}"/>
                </a:ext>
              </a:extLst>
            </p:cNvPr>
            <p:cNvSpPr/>
            <p:nvPr/>
          </p:nvSpPr>
          <p:spPr>
            <a:xfrm>
              <a:off x="7070964" y="282681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379DC18D-7C42-4680-9B4D-9834EFBF8644}"/>
              </a:ext>
            </a:extLst>
          </p:cNvPr>
          <p:cNvSpPr/>
          <p:nvPr/>
        </p:nvSpPr>
        <p:spPr>
          <a:xfrm>
            <a:off x="6172876" y="1983773"/>
            <a:ext cx="1550694" cy="1548889"/>
          </a:xfrm>
          <a:prstGeom prst="rect">
            <a:avLst/>
          </a:prstGeom>
          <a:solidFill>
            <a:schemeClr val="accent5"/>
          </a:solidFill>
          <a:ln>
            <a:noFill/>
          </a:ln>
          <a:scene3d>
            <a:camera prst="isometricOffAxis1Top"/>
            <a:lightRig rig="threePt" dir="t"/>
          </a:scene3d>
          <a:sp3d extrusionH="952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9EC9B68-C52C-4DA2-86BC-736DAC9D2AF2}"/>
              </a:ext>
            </a:extLst>
          </p:cNvPr>
          <p:cNvGrpSpPr/>
          <p:nvPr/>
        </p:nvGrpSpPr>
        <p:grpSpPr>
          <a:xfrm>
            <a:off x="6882795" y="940469"/>
            <a:ext cx="1550694" cy="1596244"/>
            <a:chOff x="2169409" y="3407373"/>
            <a:chExt cx="2084832" cy="2146071"/>
          </a:xfrm>
          <a:solidFill>
            <a:srgbClr val="FED201"/>
          </a:solidFill>
          <a:effectLst/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434170A7-4C55-4050-86FD-E6224F69D135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3FF8D428-A72D-45E6-A570-1AF944BFFBE9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FE490368-508F-45D5-923F-7C35ABD435C2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030C463B-D4DA-4D49-B2CC-A492C8903B66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D34BC0D2-1E5D-4388-8174-38628C358BE1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791B5039-32E7-4554-9261-E9E06BCCBA2C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1B723ED-0403-45AD-93EC-B4DF33439068}"/>
              </a:ext>
            </a:extLst>
          </p:cNvPr>
          <p:cNvGrpSpPr/>
          <p:nvPr/>
        </p:nvGrpSpPr>
        <p:grpSpPr>
          <a:xfrm>
            <a:off x="4932194" y="4054426"/>
            <a:ext cx="462388" cy="1242149"/>
            <a:chOff x="6017575" y="2826810"/>
            <a:chExt cx="621658" cy="1670008"/>
          </a:xfrm>
          <a:solidFill>
            <a:srgbClr val="0059E9"/>
          </a:solidFill>
          <a:effectLst>
            <a:outerShdw blurRad="88900" dist="190500" dir="2700000" algn="tl" rotWithShape="0">
              <a:prstClr val="black">
                <a:alpha val="40000"/>
              </a:prstClr>
            </a:outerShdw>
          </a:effectLst>
          <a:scene3d>
            <a:camera prst="isometricOffAxis1Top"/>
            <a:lightRig rig="threePt" dir="t"/>
          </a:scene3d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6042F86D-F566-46B8-B24C-B7385274CB42}"/>
                </a:ext>
              </a:extLst>
            </p:cNvPr>
            <p:cNvSpPr/>
            <p:nvPr/>
          </p:nvSpPr>
          <p:spPr>
            <a:xfrm>
              <a:off x="6017575" y="387516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7AE39C65-7D10-4628-9FD1-90B03E660C89}"/>
                </a:ext>
              </a:extLst>
            </p:cNvPr>
            <p:cNvSpPr/>
            <p:nvPr/>
          </p:nvSpPr>
          <p:spPr>
            <a:xfrm>
              <a:off x="6017575" y="282681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C335827-1875-4850-B396-C27F24F934BB}"/>
              </a:ext>
            </a:extLst>
          </p:cNvPr>
          <p:cNvGrpSpPr/>
          <p:nvPr/>
        </p:nvGrpSpPr>
        <p:grpSpPr>
          <a:xfrm>
            <a:off x="5633269" y="3029640"/>
            <a:ext cx="462388" cy="1242149"/>
            <a:chOff x="6017575" y="2826810"/>
            <a:chExt cx="621658" cy="1670008"/>
          </a:xfrm>
          <a:solidFill>
            <a:srgbClr val="007E3E"/>
          </a:solidFill>
          <a:effectLst>
            <a:outerShdw blurRad="88900" dist="190500" dir="2700000" algn="tl" rotWithShape="0">
              <a:prstClr val="black">
                <a:alpha val="40000"/>
              </a:prstClr>
            </a:outerShdw>
          </a:effectLst>
          <a:scene3d>
            <a:camera prst="isometricOffAxis1Top"/>
            <a:lightRig rig="threePt" dir="t"/>
          </a:scene3d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83C7F667-6DDD-4B20-BF0E-C15EBCB0AA11}"/>
                </a:ext>
              </a:extLst>
            </p:cNvPr>
            <p:cNvSpPr/>
            <p:nvPr/>
          </p:nvSpPr>
          <p:spPr>
            <a:xfrm>
              <a:off x="6017575" y="387516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9B890F63-D077-40B8-BFF9-F52BAF28777E}"/>
                </a:ext>
              </a:extLst>
            </p:cNvPr>
            <p:cNvSpPr/>
            <p:nvPr/>
          </p:nvSpPr>
          <p:spPr>
            <a:xfrm>
              <a:off x="6017575" y="282681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8A331B1-6382-41B2-970B-1DA61717D041}"/>
              </a:ext>
            </a:extLst>
          </p:cNvPr>
          <p:cNvGrpSpPr/>
          <p:nvPr/>
        </p:nvGrpSpPr>
        <p:grpSpPr>
          <a:xfrm>
            <a:off x="6344324" y="1987218"/>
            <a:ext cx="462388" cy="1242149"/>
            <a:chOff x="6017575" y="2826810"/>
            <a:chExt cx="621658" cy="1670008"/>
          </a:xfrm>
          <a:solidFill>
            <a:schemeClr val="accent5"/>
          </a:solidFill>
          <a:effectLst>
            <a:outerShdw blurRad="88900" dist="190500" dir="2700000" algn="tl" rotWithShape="0">
              <a:prstClr val="black">
                <a:alpha val="40000"/>
              </a:prstClr>
            </a:outerShdw>
          </a:effectLst>
          <a:scene3d>
            <a:camera prst="isometricOffAxis1Top"/>
            <a:lightRig rig="threePt" dir="t"/>
          </a:scene3d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88266D59-A38A-4769-96CC-D16E2C58DCEF}"/>
                </a:ext>
              </a:extLst>
            </p:cNvPr>
            <p:cNvSpPr/>
            <p:nvPr/>
          </p:nvSpPr>
          <p:spPr>
            <a:xfrm>
              <a:off x="6017575" y="387516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32449EC2-8887-4AFC-A9A8-1E23FA3317F4}"/>
                </a:ext>
              </a:extLst>
            </p:cNvPr>
            <p:cNvSpPr/>
            <p:nvPr/>
          </p:nvSpPr>
          <p:spPr>
            <a:xfrm>
              <a:off x="6017575" y="282681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3CB5A88-A4EF-46CD-9E08-67FDFDC270CF}"/>
              </a:ext>
            </a:extLst>
          </p:cNvPr>
          <p:cNvGrpSpPr/>
          <p:nvPr/>
        </p:nvGrpSpPr>
        <p:grpSpPr>
          <a:xfrm>
            <a:off x="1035950" y="4680045"/>
            <a:ext cx="2345609" cy="994668"/>
            <a:chOff x="332936" y="4716990"/>
            <a:chExt cx="2937088" cy="994668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B37A065-7587-4A88-9F47-84539500A22B}"/>
                </a:ext>
              </a:extLst>
            </p:cNvPr>
            <p:cNvSpPr txBox="1"/>
            <p:nvPr/>
          </p:nvSpPr>
          <p:spPr>
            <a:xfrm>
              <a:off x="332936" y="471699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2347F00-EDC2-4716-8736-D5A8653BFEC6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4883914B-3D75-4192-964D-669E24BDB55A}"/>
              </a:ext>
            </a:extLst>
          </p:cNvPr>
          <p:cNvGrpSpPr/>
          <p:nvPr/>
        </p:nvGrpSpPr>
        <p:grpSpPr>
          <a:xfrm>
            <a:off x="1666813" y="3498706"/>
            <a:ext cx="2345609" cy="994668"/>
            <a:chOff x="332936" y="4716990"/>
            <a:chExt cx="2937088" cy="994668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7B0FD2E2-3B26-4DE0-9794-DFF69E934A09}"/>
                </a:ext>
              </a:extLst>
            </p:cNvPr>
            <p:cNvSpPr txBox="1"/>
            <p:nvPr/>
          </p:nvSpPr>
          <p:spPr>
            <a:xfrm>
              <a:off x="332936" y="471699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91E63D8F-CFFA-48CD-81F8-A32CC4B5C0C5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4765E386-9454-4DBA-BCAB-366A3818D435}"/>
              </a:ext>
            </a:extLst>
          </p:cNvPr>
          <p:cNvGrpSpPr/>
          <p:nvPr/>
        </p:nvGrpSpPr>
        <p:grpSpPr>
          <a:xfrm>
            <a:off x="2297676" y="2317367"/>
            <a:ext cx="2345609" cy="994668"/>
            <a:chOff x="332936" y="4716990"/>
            <a:chExt cx="2937088" cy="994668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71700C8-58EF-4E21-8669-EFE99B5D5BA4}"/>
                </a:ext>
              </a:extLst>
            </p:cNvPr>
            <p:cNvSpPr txBox="1"/>
            <p:nvPr/>
          </p:nvSpPr>
          <p:spPr>
            <a:xfrm>
              <a:off x="332936" y="471699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35CFE4B1-3E28-4D1D-997B-57A4036BA86D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1A1166A-9F8D-4544-B662-1DD8DA4507F3}"/>
              </a:ext>
            </a:extLst>
          </p:cNvPr>
          <p:cNvGrpSpPr/>
          <p:nvPr/>
        </p:nvGrpSpPr>
        <p:grpSpPr>
          <a:xfrm>
            <a:off x="2928540" y="1136028"/>
            <a:ext cx="2345609" cy="994668"/>
            <a:chOff x="332936" y="4716990"/>
            <a:chExt cx="2937088" cy="994668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4B85CA7E-0DA2-4E93-B638-B1770DCE08D5}"/>
                </a:ext>
              </a:extLst>
            </p:cNvPr>
            <p:cNvSpPr txBox="1"/>
            <p:nvPr/>
          </p:nvSpPr>
          <p:spPr>
            <a:xfrm>
              <a:off x="332936" y="471699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67180A07-0D64-47BA-A7E4-C8C7C81D4D4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118" name="Oval 117">
            <a:extLst>
              <a:ext uri="{FF2B5EF4-FFF2-40B4-BE49-F238E27FC236}">
                <a16:creationId xmlns:a16="http://schemas.microsoft.com/office/drawing/2014/main" id="{3EA826A1-C828-4A96-88C1-8F819D4B4A41}"/>
              </a:ext>
            </a:extLst>
          </p:cNvPr>
          <p:cNvSpPr/>
          <p:nvPr/>
        </p:nvSpPr>
        <p:spPr>
          <a:xfrm>
            <a:off x="1479146" y="2307227"/>
            <a:ext cx="789433" cy="789433"/>
          </a:xfrm>
          <a:prstGeom prst="ellipse">
            <a:avLst/>
          </a:prstGeom>
          <a:solidFill>
            <a:srgbClr val="C01920"/>
          </a:solidFill>
          <a:ln>
            <a:noFill/>
          </a:ln>
          <a:scene3d>
            <a:camera prst="isometricOffAxis1Right"/>
            <a:lightRig rig="threePt" dir="t"/>
          </a:scene3d>
          <a:sp3d extrusionH="215900">
            <a:bevelT w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8F6F8559-CADE-462F-B86E-64F072DEF161}"/>
              </a:ext>
            </a:extLst>
          </p:cNvPr>
          <p:cNvSpPr/>
          <p:nvPr/>
        </p:nvSpPr>
        <p:spPr>
          <a:xfrm>
            <a:off x="2068340" y="1079650"/>
            <a:ext cx="789433" cy="789433"/>
          </a:xfrm>
          <a:prstGeom prst="ellipse">
            <a:avLst/>
          </a:prstGeom>
          <a:solidFill>
            <a:srgbClr val="FED201"/>
          </a:solidFill>
          <a:ln>
            <a:noFill/>
          </a:ln>
          <a:scene3d>
            <a:camera prst="isometricOffAxis1Right"/>
            <a:lightRig rig="threePt" dir="t"/>
          </a:scene3d>
          <a:sp3d extrusionH="215900">
            <a:bevelT w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512360F3-B5A0-4521-9A81-1055C7D834F1}"/>
              </a:ext>
            </a:extLst>
          </p:cNvPr>
          <p:cNvSpPr/>
          <p:nvPr/>
        </p:nvSpPr>
        <p:spPr>
          <a:xfrm>
            <a:off x="246517" y="4762382"/>
            <a:ext cx="789433" cy="789433"/>
          </a:xfrm>
          <a:prstGeom prst="ellipse">
            <a:avLst/>
          </a:prstGeom>
          <a:solidFill>
            <a:srgbClr val="0059E9"/>
          </a:solidFill>
          <a:ln>
            <a:noFill/>
          </a:ln>
          <a:scene3d>
            <a:camera prst="isometricOffAxis1Right"/>
            <a:lightRig rig="threePt" dir="t"/>
          </a:scene3d>
          <a:sp3d extrusionH="215900">
            <a:bevelT w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9BC1C6CE-F72B-400F-B6D9-9CEE55C92E73}"/>
              </a:ext>
            </a:extLst>
          </p:cNvPr>
          <p:cNvSpPr/>
          <p:nvPr/>
        </p:nvSpPr>
        <p:spPr>
          <a:xfrm>
            <a:off x="822733" y="3534804"/>
            <a:ext cx="789433" cy="789433"/>
          </a:xfrm>
          <a:prstGeom prst="ellipse">
            <a:avLst/>
          </a:prstGeom>
          <a:solidFill>
            <a:srgbClr val="007E3E"/>
          </a:solidFill>
          <a:ln>
            <a:noFill/>
          </a:ln>
          <a:scene3d>
            <a:camera prst="isometricOffAxis1Right"/>
            <a:lightRig rig="threePt" dir="t"/>
          </a:scene3d>
          <a:sp3d extrusionH="215900">
            <a:bevelT w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pic>
        <p:nvPicPr>
          <p:cNvPr id="4" name="Graphic 3" descr="Puzzle">
            <a:extLst>
              <a:ext uri="{FF2B5EF4-FFF2-40B4-BE49-F238E27FC236}">
                <a16:creationId xmlns:a16="http://schemas.microsoft.com/office/drawing/2014/main" id="{6C6428F1-20C3-4964-9C49-1F6DF91102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81946" y="4137381"/>
            <a:ext cx="690121" cy="6901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6" name="Graphic 5" descr="Shopping bag">
            <a:extLst>
              <a:ext uri="{FF2B5EF4-FFF2-40B4-BE49-F238E27FC236}">
                <a16:creationId xmlns:a16="http://schemas.microsoft.com/office/drawing/2014/main" id="{C59B77E9-05D8-41D6-AE27-B360B276A3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18263" y="2079264"/>
            <a:ext cx="690121" cy="6901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8" name="Graphic 7" descr="Fire">
            <a:extLst>
              <a:ext uri="{FF2B5EF4-FFF2-40B4-BE49-F238E27FC236}">
                <a16:creationId xmlns:a16="http://schemas.microsoft.com/office/drawing/2014/main" id="{697A262F-54FA-4441-B585-44BC58743E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21371" y="3100095"/>
            <a:ext cx="690121" cy="6901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10" name="Graphic 9" descr="Chat">
            <a:extLst>
              <a:ext uri="{FF2B5EF4-FFF2-40B4-BE49-F238E27FC236}">
                <a16:creationId xmlns:a16="http://schemas.microsoft.com/office/drawing/2014/main" id="{B18FC5D6-0CAD-4146-A689-E7E5AEB98C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42442" y="5141710"/>
            <a:ext cx="690121" cy="6901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447018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Pyramid Diagram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C9378A4-F5A4-4AAB-9CEE-BB427CC048E1}"/>
              </a:ext>
            </a:extLst>
          </p:cNvPr>
          <p:cNvGrpSpPr/>
          <p:nvPr/>
        </p:nvGrpSpPr>
        <p:grpSpPr>
          <a:xfrm>
            <a:off x="8976726" y="3340533"/>
            <a:ext cx="1550694" cy="1596244"/>
            <a:chOff x="2169409" y="3407373"/>
            <a:chExt cx="2084832" cy="2146071"/>
          </a:xfrm>
          <a:solidFill>
            <a:srgbClr val="0059E9"/>
          </a:solidFill>
          <a:effectLst/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5B830FD-E706-492C-8E83-A6BE745A7BEF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C1151184-A349-45A3-BCE1-D694799392BD}"/>
                </a:ext>
              </a:extLst>
            </p:cNvPr>
            <p:cNvGrpSpPr/>
            <p:nvPr/>
          </p:nvGrpSpPr>
          <p:grpSpPr>
            <a:xfrm>
              <a:off x="3427691" y="3407373"/>
              <a:ext cx="621658" cy="1670008"/>
              <a:chOff x="7070964" y="2826810"/>
              <a:chExt cx="621658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702717BD-770A-4D19-983E-55E680AD2A90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02B3E9D8-2513-4B53-BB4B-BDFB90A53214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939118D1-4351-428D-9B29-56E7D0135324}"/>
              </a:ext>
            </a:extLst>
          </p:cNvPr>
          <p:cNvSpPr/>
          <p:nvPr/>
        </p:nvSpPr>
        <p:spPr>
          <a:xfrm>
            <a:off x="4767095" y="4031931"/>
            <a:ext cx="1550694" cy="1548889"/>
          </a:xfrm>
          <a:prstGeom prst="rect">
            <a:avLst/>
          </a:prstGeom>
          <a:solidFill>
            <a:srgbClr val="0059E9"/>
          </a:solidFill>
          <a:ln>
            <a:noFill/>
          </a:ln>
          <a:scene3d>
            <a:camera prst="isometricOffAxis1Top"/>
            <a:lightRig rig="threePt" dir="t"/>
          </a:scene3d>
          <a:sp3d extrusionH="952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E355320-6512-4EB6-A2C3-438822A3532B}"/>
              </a:ext>
            </a:extLst>
          </p:cNvPr>
          <p:cNvGrpSpPr/>
          <p:nvPr/>
        </p:nvGrpSpPr>
        <p:grpSpPr>
          <a:xfrm>
            <a:off x="8275650" y="2532545"/>
            <a:ext cx="1550694" cy="1596244"/>
            <a:chOff x="2169409" y="3407373"/>
            <a:chExt cx="2084832" cy="2146071"/>
          </a:xfrm>
          <a:solidFill>
            <a:srgbClr val="007E3E"/>
          </a:solidFill>
          <a:effectLst/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1FBE7FF-F69C-40CB-9A02-8C16D94CDA04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5B801F20-1DC0-48A3-BC44-F762FC1E2BDF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9078CA30-D924-4877-BE5A-48D67D04B52D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0458855B-CCA9-47E5-BD02-DEF313DB5045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32369F83-C7E4-43D6-995F-62848230EBCC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9984C926-BCB2-45D1-ABF4-A55BA0C32B9B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E231EDFC-2FA3-427B-B17B-5E49363ED10C}"/>
              </a:ext>
            </a:extLst>
          </p:cNvPr>
          <p:cNvSpPr/>
          <p:nvPr/>
        </p:nvSpPr>
        <p:spPr>
          <a:xfrm>
            <a:off x="5468171" y="3007145"/>
            <a:ext cx="1550694" cy="1548889"/>
          </a:xfrm>
          <a:prstGeom prst="rect">
            <a:avLst/>
          </a:prstGeom>
          <a:solidFill>
            <a:srgbClr val="007E3E"/>
          </a:solidFill>
          <a:ln>
            <a:noFill/>
          </a:ln>
          <a:scene3d>
            <a:camera prst="isometricOffAxis1Top"/>
            <a:lightRig rig="threePt" dir="t"/>
          </a:scene3d>
          <a:sp3d extrusionH="952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D07E720-B17B-4BA7-8B38-31A9D9E7A0A2}"/>
              </a:ext>
            </a:extLst>
          </p:cNvPr>
          <p:cNvSpPr/>
          <p:nvPr/>
        </p:nvSpPr>
        <p:spPr>
          <a:xfrm>
            <a:off x="7574574" y="1771965"/>
            <a:ext cx="1550694" cy="1548889"/>
          </a:xfrm>
          <a:prstGeom prst="rect">
            <a:avLst/>
          </a:prstGeom>
          <a:solidFill>
            <a:schemeClr val="accent5"/>
          </a:solidFill>
          <a:ln>
            <a:noFill/>
          </a:ln>
          <a:scene3d>
            <a:camera prst="isometricOffAxis1Top"/>
            <a:lightRig rig="threePt" dir="t"/>
          </a:scene3d>
          <a:sp3d extrusionH="952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0D4CCE2-AEB9-4D55-8B2A-E95F4F407B8F}"/>
              </a:ext>
            </a:extLst>
          </p:cNvPr>
          <p:cNvGrpSpPr/>
          <p:nvPr/>
        </p:nvGrpSpPr>
        <p:grpSpPr>
          <a:xfrm>
            <a:off x="8504132" y="1673810"/>
            <a:ext cx="462388" cy="1242149"/>
            <a:chOff x="7070964" y="2826810"/>
            <a:chExt cx="621658" cy="1670008"/>
          </a:xfrm>
          <a:solidFill>
            <a:schemeClr val="accent5"/>
          </a:solidFill>
          <a:effectLst>
            <a:outerShdw blurRad="88900" dist="190500" dir="2700000" algn="tl" rotWithShape="0">
              <a:prstClr val="black">
                <a:alpha val="40000"/>
              </a:prstClr>
            </a:outerShdw>
          </a:effectLst>
          <a:scene3d>
            <a:camera prst="isometricOffAxis1Top"/>
            <a:lightRig rig="threePt" dir="t"/>
          </a:scene3d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4EEE619-906B-4FBD-9205-8EF375015624}"/>
                </a:ext>
              </a:extLst>
            </p:cNvPr>
            <p:cNvSpPr/>
            <p:nvPr/>
          </p:nvSpPr>
          <p:spPr>
            <a:xfrm>
              <a:off x="7070964" y="387516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C6F39238-D038-4462-8593-438E623FB245}"/>
                </a:ext>
              </a:extLst>
            </p:cNvPr>
            <p:cNvSpPr/>
            <p:nvPr/>
          </p:nvSpPr>
          <p:spPr>
            <a:xfrm>
              <a:off x="7070964" y="282681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379DC18D-7C42-4680-9B4D-9834EFBF8644}"/>
              </a:ext>
            </a:extLst>
          </p:cNvPr>
          <p:cNvSpPr/>
          <p:nvPr/>
        </p:nvSpPr>
        <p:spPr>
          <a:xfrm>
            <a:off x="6172876" y="1983773"/>
            <a:ext cx="1550694" cy="1548889"/>
          </a:xfrm>
          <a:prstGeom prst="rect">
            <a:avLst/>
          </a:prstGeom>
          <a:solidFill>
            <a:schemeClr val="accent5"/>
          </a:solidFill>
          <a:ln>
            <a:noFill/>
          </a:ln>
          <a:scene3d>
            <a:camera prst="isometricOffAxis1Top"/>
            <a:lightRig rig="threePt" dir="t"/>
          </a:scene3d>
          <a:sp3d extrusionH="952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9EC9B68-C52C-4DA2-86BC-736DAC9D2AF2}"/>
              </a:ext>
            </a:extLst>
          </p:cNvPr>
          <p:cNvGrpSpPr/>
          <p:nvPr/>
        </p:nvGrpSpPr>
        <p:grpSpPr>
          <a:xfrm>
            <a:off x="6882795" y="940469"/>
            <a:ext cx="1550694" cy="1596244"/>
            <a:chOff x="2169409" y="3407373"/>
            <a:chExt cx="2084832" cy="2146071"/>
          </a:xfrm>
          <a:solidFill>
            <a:srgbClr val="FED201"/>
          </a:solidFill>
          <a:effectLst/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434170A7-4C55-4050-86FD-E6224F69D135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3FF8D428-A72D-45E6-A570-1AF944BFFBE9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FE490368-508F-45D5-923F-7C35ABD435C2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030C463B-D4DA-4D49-B2CC-A492C8903B66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D34BC0D2-1E5D-4388-8174-38628C358BE1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791B5039-32E7-4554-9261-E9E06BCCBA2C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1B723ED-0403-45AD-93EC-B4DF33439068}"/>
              </a:ext>
            </a:extLst>
          </p:cNvPr>
          <p:cNvGrpSpPr/>
          <p:nvPr/>
        </p:nvGrpSpPr>
        <p:grpSpPr>
          <a:xfrm>
            <a:off x="4932194" y="4054426"/>
            <a:ext cx="462388" cy="1242149"/>
            <a:chOff x="6017575" y="2826810"/>
            <a:chExt cx="621658" cy="1670008"/>
          </a:xfrm>
          <a:solidFill>
            <a:srgbClr val="0059E9"/>
          </a:solidFill>
          <a:effectLst>
            <a:outerShdw blurRad="88900" dist="190500" dir="2700000" algn="tl" rotWithShape="0">
              <a:prstClr val="black">
                <a:alpha val="40000"/>
              </a:prstClr>
            </a:outerShdw>
          </a:effectLst>
          <a:scene3d>
            <a:camera prst="isometricOffAxis1Top"/>
            <a:lightRig rig="threePt" dir="t"/>
          </a:scene3d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6042F86D-F566-46B8-B24C-B7385274CB42}"/>
                </a:ext>
              </a:extLst>
            </p:cNvPr>
            <p:cNvSpPr/>
            <p:nvPr/>
          </p:nvSpPr>
          <p:spPr>
            <a:xfrm>
              <a:off x="6017575" y="387516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7AE39C65-7D10-4628-9FD1-90B03E660C89}"/>
                </a:ext>
              </a:extLst>
            </p:cNvPr>
            <p:cNvSpPr/>
            <p:nvPr/>
          </p:nvSpPr>
          <p:spPr>
            <a:xfrm>
              <a:off x="6017575" y="282681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C335827-1875-4850-B396-C27F24F934BB}"/>
              </a:ext>
            </a:extLst>
          </p:cNvPr>
          <p:cNvGrpSpPr/>
          <p:nvPr/>
        </p:nvGrpSpPr>
        <p:grpSpPr>
          <a:xfrm>
            <a:off x="5633269" y="3029640"/>
            <a:ext cx="462388" cy="1242149"/>
            <a:chOff x="6017575" y="2826810"/>
            <a:chExt cx="621658" cy="1670008"/>
          </a:xfrm>
          <a:solidFill>
            <a:srgbClr val="007E3E"/>
          </a:solidFill>
          <a:effectLst>
            <a:outerShdw blurRad="88900" dist="190500" dir="2700000" algn="tl" rotWithShape="0">
              <a:prstClr val="black">
                <a:alpha val="40000"/>
              </a:prstClr>
            </a:outerShdw>
          </a:effectLst>
          <a:scene3d>
            <a:camera prst="isometricOffAxis1Top"/>
            <a:lightRig rig="threePt" dir="t"/>
          </a:scene3d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83C7F667-6DDD-4B20-BF0E-C15EBCB0AA11}"/>
                </a:ext>
              </a:extLst>
            </p:cNvPr>
            <p:cNvSpPr/>
            <p:nvPr/>
          </p:nvSpPr>
          <p:spPr>
            <a:xfrm>
              <a:off x="6017575" y="387516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9B890F63-D077-40B8-BFF9-F52BAF28777E}"/>
                </a:ext>
              </a:extLst>
            </p:cNvPr>
            <p:cNvSpPr/>
            <p:nvPr/>
          </p:nvSpPr>
          <p:spPr>
            <a:xfrm>
              <a:off x="6017575" y="282681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8A331B1-6382-41B2-970B-1DA61717D041}"/>
              </a:ext>
            </a:extLst>
          </p:cNvPr>
          <p:cNvGrpSpPr/>
          <p:nvPr/>
        </p:nvGrpSpPr>
        <p:grpSpPr>
          <a:xfrm>
            <a:off x="6344324" y="1987218"/>
            <a:ext cx="462388" cy="1242149"/>
            <a:chOff x="6017575" y="2826810"/>
            <a:chExt cx="621658" cy="1670008"/>
          </a:xfrm>
          <a:solidFill>
            <a:schemeClr val="accent5"/>
          </a:solidFill>
          <a:effectLst>
            <a:outerShdw blurRad="88900" dist="190500" dir="2700000" algn="tl" rotWithShape="0">
              <a:prstClr val="black">
                <a:alpha val="40000"/>
              </a:prstClr>
            </a:outerShdw>
          </a:effectLst>
          <a:scene3d>
            <a:camera prst="isometricOffAxis1Top"/>
            <a:lightRig rig="threePt" dir="t"/>
          </a:scene3d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88266D59-A38A-4769-96CC-D16E2C58DCEF}"/>
                </a:ext>
              </a:extLst>
            </p:cNvPr>
            <p:cNvSpPr/>
            <p:nvPr/>
          </p:nvSpPr>
          <p:spPr>
            <a:xfrm>
              <a:off x="6017575" y="387516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32449EC2-8887-4AFC-A9A8-1E23FA3317F4}"/>
                </a:ext>
              </a:extLst>
            </p:cNvPr>
            <p:cNvSpPr/>
            <p:nvPr/>
          </p:nvSpPr>
          <p:spPr>
            <a:xfrm>
              <a:off x="6017575" y="282681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3CB5A88-A4EF-46CD-9E08-67FDFDC270CF}"/>
              </a:ext>
            </a:extLst>
          </p:cNvPr>
          <p:cNvGrpSpPr/>
          <p:nvPr/>
        </p:nvGrpSpPr>
        <p:grpSpPr>
          <a:xfrm>
            <a:off x="1035950" y="4680045"/>
            <a:ext cx="2345609" cy="994668"/>
            <a:chOff x="332936" y="4716990"/>
            <a:chExt cx="2937088" cy="994668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B37A065-7587-4A88-9F47-84539500A22B}"/>
                </a:ext>
              </a:extLst>
            </p:cNvPr>
            <p:cNvSpPr txBox="1"/>
            <p:nvPr/>
          </p:nvSpPr>
          <p:spPr>
            <a:xfrm>
              <a:off x="332936" y="471699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2347F00-EDC2-4716-8736-D5A8653BFEC6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4883914B-3D75-4192-964D-669E24BDB55A}"/>
              </a:ext>
            </a:extLst>
          </p:cNvPr>
          <p:cNvGrpSpPr/>
          <p:nvPr/>
        </p:nvGrpSpPr>
        <p:grpSpPr>
          <a:xfrm>
            <a:off x="1666813" y="3498706"/>
            <a:ext cx="2345609" cy="994668"/>
            <a:chOff x="332936" y="4716990"/>
            <a:chExt cx="2937088" cy="994668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7B0FD2E2-3B26-4DE0-9794-DFF69E934A09}"/>
                </a:ext>
              </a:extLst>
            </p:cNvPr>
            <p:cNvSpPr txBox="1"/>
            <p:nvPr/>
          </p:nvSpPr>
          <p:spPr>
            <a:xfrm>
              <a:off x="332936" y="471699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91E63D8F-CFFA-48CD-81F8-A32CC4B5C0C5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4765E386-9454-4DBA-BCAB-366A3818D435}"/>
              </a:ext>
            </a:extLst>
          </p:cNvPr>
          <p:cNvGrpSpPr/>
          <p:nvPr/>
        </p:nvGrpSpPr>
        <p:grpSpPr>
          <a:xfrm>
            <a:off x="2297676" y="2317367"/>
            <a:ext cx="2345609" cy="994668"/>
            <a:chOff x="332936" y="4716990"/>
            <a:chExt cx="2937088" cy="994668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71700C8-58EF-4E21-8669-EFE99B5D5BA4}"/>
                </a:ext>
              </a:extLst>
            </p:cNvPr>
            <p:cNvSpPr txBox="1"/>
            <p:nvPr/>
          </p:nvSpPr>
          <p:spPr>
            <a:xfrm>
              <a:off x="332936" y="471699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35CFE4B1-3E28-4D1D-997B-57A4036BA86D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1A1166A-9F8D-4544-B662-1DD8DA4507F3}"/>
              </a:ext>
            </a:extLst>
          </p:cNvPr>
          <p:cNvGrpSpPr/>
          <p:nvPr/>
        </p:nvGrpSpPr>
        <p:grpSpPr>
          <a:xfrm>
            <a:off x="2928540" y="1136028"/>
            <a:ext cx="2345609" cy="994668"/>
            <a:chOff x="332936" y="4716990"/>
            <a:chExt cx="2937088" cy="994668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4B85CA7E-0DA2-4E93-B638-B1770DCE08D5}"/>
                </a:ext>
              </a:extLst>
            </p:cNvPr>
            <p:cNvSpPr txBox="1"/>
            <p:nvPr/>
          </p:nvSpPr>
          <p:spPr>
            <a:xfrm>
              <a:off x="332936" y="471699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67180A07-0D64-47BA-A7E4-C8C7C81D4D4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118" name="Oval 117">
            <a:extLst>
              <a:ext uri="{FF2B5EF4-FFF2-40B4-BE49-F238E27FC236}">
                <a16:creationId xmlns:a16="http://schemas.microsoft.com/office/drawing/2014/main" id="{3EA826A1-C828-4A96-88C1-8F819D4B4A41}"/>
              </a:ext>
            </a:extLst>
          </p:cNvPr>
          <p:cNvSpPr/>
          <p:nvPr/>
        </p:nvSpPr>
        <p:spPr>
          <a:xfrm>
            <a:off x="1479146" y="2307227"/>
            <a:ext cx="789433" cy="789433"/>
          </a:xfrm>
          <a:prstGeom prst="ellipse">
            <a:avLst/>
          </a:prstGeom>
          <a:solidFill>
            <a:srgbClr val="C01920"/>
          </a:solidFill>
          <a:ln>
            <a:noFill/>
          </a:ln>
          <a:scene3d>
            <a:camera prst="isometricOffAxis1Right"/>
            <a:lightRig rig="threePt" dir="t"/>
          </a:scene3d>
          <a:sp3d extrusionH="215900">
            <a:bevelT w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8F6F8559-CADE-462F-B86E-64F072DEF161}"/>
              </a:ext>
            </a:extLst>
          </p:cNvPr>
          <p:cNvSpPr/>
          <p:nvPr/>
        </p:nvSpPr>
        <p:spPr>
          <a:xfrm>
            <a:off x="2068340" y="1079650"/>
            <a:ext cx="789433" cy="789433"/>
          </a:xfrm>
          <a:prstGeom prst="ellipse">
            <a:avLst/>
          </a:prstGeom>
          <a:solidFill>
            <a:srgbClr val="FED201"/>
          </a:solidFill>
          <a:ln>
            <a:noFill/>
          </a:ln>
          <a:scene3d>
            <a:camera prst="isometricOffAxis1Right"/>
            <a:lightRig rig="threePt" dir="t"/>
          </a:scene3d>
          <a:sp3d extrusionH="215900">
            <a:bevelT w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512360F3-B5A0-4521-9A81-1055C7D834F1}"/>
              </a:ext>
            </a:extLst>
          </p:cNvPr>
          <p:cNvSpPr/>
          <p:nvPr/>
        </p:nvSpPr>
        <p:spPr>
          <a:xfrm>
            <a:off x="246517" y="4762382"/>
            <a:ext cx="789433" cy="789433"/>
          </a:xfrm>
          <a:prstGeom prst="ellipse">
            <a:avLst/>
          </a:prstGeom>
          <a:solidFill>
            <a:srgbClr val="0059E9"/>
          </a:solidFill>
          <a:ln>
            <a:noFill/>
          </a:ln>
          <a:scene3d>
            <a:camera prst="isometricOffAxis1Right"/>
            <a:lightRig rig="threePt" dir="t"/>
          </a:scene3d>
          <a:sp3d extrusionH="215900">
            <a:bevelT w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9BC1C6CE-F72B-400F-B6D9-9CEE55C92E73}"/>
              </a:ext>
            </a:extLst>
          </p:cNvPr>
          <p:cNvSpPr/>
          <p:nvPr/>
        </p:nvSpPr>
        <p:spPr>
          <a:xfrm>
            <a:off x="822733" y="3534804"/>
            <a:ext cx="789433" cy="789433"/>
          </a:xfrm>
          <a:prstGeom prst="ellipse">
            <a:avLst/>
          </a:prstGeom>
          <a:solidFill>
            <a:srgbClr val="007E3E"/>
          </a:solidFill>
          <a:ln>
            <a:noFill/>
          </a:ln>
          <a:scene3d>
            <a:camera prst="isometricOffAxis1Right"/>
            <a:lightRig rig="threePt" dir="t"/>
          </a:scene3d>
          <a:sp3d extrusionH="215900">
            <a:bevelT w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pic>
        <p:nvPicPr>
          <p:cNvPr id="4" name="Graphic 3" descr="Puzzle">
            <a:extLst>
              <a:ext uri="{FF2B5EF4-FFF2-40B4-BE49-F238E27FC236}">
                <a16:creationId xmlns:a16="http://schemas.microsoft.com/office/drawing/2014/main" id="{6C6428F1-20C3-4964-9C49-1F6DF91102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81946" y="4137381"/>
            <a:ext cx="690121" cy="6901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6" name="Graphic 5" descr="Shopping bag">
            <a:extLst>
              <a:ext uri="{FF2B5EF4-FFF2-40B4-BE49-F238E27FC236}">
                <a16:creationId xmlns:a16="http://schemas.microsoft.com/office/drawing/2014/main" id="{C59B77E9-05D8-41D6-AE27-B360B276A3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18263" y="2079264"/>
            <a:ext cx="690121" cy="6901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8" name="Graphic 7" descr="Fire">
            <a:extLst>
              <a:ext uri="{FF2B5EF4-FFF2-40B4-BE49-F238E27FC236}">
                <a16:creationId xmlns:a16="http://schemas.microsoft.com/office/drawing/2014/main" id="{697A262F-54FA-4441-B585-44BC58743E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21371" y="3100095"/>
            <a:ext cx="690121" cy="6901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10" name="Graphic 9" descr="Chat">
            <a:extLst>
              <a:ext uri="{FF2B5EF4-FFF2-40B4-BE49-F238E27FC236}">
                <a16:creationId xmlns:a16="http://schemas.microsoft.com/office/drawing/2014/main" id="{B18FC5D6-0CAD-4146-A689-E7E5AEB98C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42442" y="5141710"/>
            <a:ext cx="690121" cy="6901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547842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02C7C22B-0509-4A70-A523-4D158AC465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283" y="1266550"/>
            <a:ext cx="6540574" cy="48265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EA11BF-7333-47AF-BC29-7CC22AFED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Pyramid Diagram for PowerPoint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6E9C27-17CA-4162-AB8E-0F2C4DC0AB7D}"/>
              </a:ext>
            </a:extLst>
          </p:cNvPr>
          <p:cNvSpPr txBox="1"/>
          <p:nvPr/>
        </p:nvSpPr>
        <p:spPr>
          <a:xfrm>
            <a:off x="2386404" y="1470513"/>
            <a:ext cx="3609193" cy="738664"/>
          </a:xfrm>
          <a:prstGeom prst="rect">
            <a:avLst/>
          </a:prstGeom>
          <a:solidFill>
            <a:schemeClr val="bg2"/>
          </a:solidFill>
        </p:spPr>
        <p:txBody>
          <a:bodyPr wrap="none" lIns="182880" tIns="182880" rIns="182880" bIns="182880" rtlCol="0">
            <a:spAutoFit/>
          </a:bodyPr>
          <a:lstStyle/>
          <a:p>
            <a:pPr algn="ctr"/>
            <a:r>
              <a:rPr lang="en-US" sz="2400" b="1" dirty="0"/>
              <a:t>NON-EDITABLE elements: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78BD33-4644-430A-AD5B-D8F90A7E6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36" y="1628775"/>
            <a:ext cx="1265464" cy="18097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8623B6-7ED9-4086-988D-D4A921505F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36" y="4770785"/>
            <a:ext cx="1272268" cy="18097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62E9650-2B21-488D-9316-C7807DAE89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36" y="3718913"/>
            <a:ext cx="1265465" cy="18165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E2CC5F2-59FB-4CFA-90E8-1FE7BC7784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36" y="2673844"/>
            <a:ext cx="1272268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502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8841</TotalTime>
  <Words>293</Words>
  <PresentationFormat>Widescreen</PresentationFormat>
  <Paragraphs>36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LEGO® Pyramid Diagram for PowerPoint</vt:lpstr>
      <vt:lpstr>LEGO® Pyramid Diagram for PowerPoint</vt:lpstr>
      <vt:lpstr>LEGO® Pyramid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LEGO® Pyramid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2018-11-15T01:15:34Z</dcterms:modified>
  <cp:category>Charts &amp; Diagrams</cp:category>
</cp:coreProperties>
</file>