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69" r:id="rId4"/>
    <p:sldId id="370" r:id="rId5"/>
    <p:sldId id="368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E3E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740" y="7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22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27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557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Pyramid Diagram for PowerPoint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765E386-9454-4DBA-BCAB-366A3818D435}"/>
              </a:ext>
            </a:extLst>
          </p:cNvPr>
          <p:cNvGrpSpPr/>
          <p:nvPr/>
        </p:nvGrpSpPr>
        <p:grpSpPr>
          <a:xfrm>
            <a:off x="1723256" y="2663885"/>
            <a:ext cx="2200141" cy="1026848"/>
            <a:chOff x="332936" y="4686212"/>
            <a:chExt cx="2937088" cy="1369129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71700C8-58EF-4E21-8669-EFE99B5D5BA4}"/>
                </a:ext>
              </a:extLst>
            </p:cNvPr>
            <p:cNvSpPr txBox="1"/>
            <p:nvPr/>
          </p:nvSpPr>
          <p:spPr>
            <a:xfrm>
              <a:off x="332936" y="468621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5CFE4B1-3E28-4D1D-997B-57A4036BA86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18" name="Oval 117">
            <a:extLst>
              <a:ext uri="{FF2B5EF4-FFF2-40B4-BE49-F238E27FC236}">
                <a16:creationId xmlns:a16="http://schemas.microsoft.com/office/drawing/2014/main" id="{3EA826A1-C828-4A96-88C1-8F819D4B4A41}"/>
              </a:ext>
            </a:extLst>
          </p:cNvPr>
          <p:cNvSpPr/>
          <p:nvPr/>
        </p:nvSpPr>
        <p:spPr>
          <a:xfrm>
            <a:off x="1095800" y="2679361"/>
            <a:ext cx="592075" cy="592075"/>
          </a:xfrm>
          <a:prstGeom prst="ellipse">
            <a:avLst/>
          </a:prstGeom>
          <a:solidFill>
            <a:srgbClr val="C01920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1A1166A-9F8D-4544-B662-1DD8DA4507F3}"/>
              </a:ext>
            </a:extLst>
          </p:cNvPr>
          <p:cNvGrpSpPr/>
          <p:nvPr/>
        </p:nvGrpSpPr>
        <p:grpSpPr>
          <a:xfrm>
            <a:off x="2196404" y="1549102"/>
            <a:ext cx="2200141" cy="1026848"/>
            <a:chOff x="332936" y="4686212"/>
            <a:chExt cx="2937088" cy="1369129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4B85CA7E-0DA2-4E93-B638-B1770DCE08D5}"/>
                </a:ext>
              </a:extLst>
            </p:cNvPr>
            <p:cNvSpPr txBox="1"/>
            <p:nvPr/>
          </p:nvSpPr>
          <p:spPr>
            <a:xfrm>
              <a:off x="332936" y="468621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7180A07-0D64-47BA-A7E4-C8C7C81D4D4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19" name="Oval 118">
            <a:extLst>
              <a:ext uri="{FF2B5EF4-FFF2-40B4-BE49-F238E27FC236}">
                <a16:creationId xmlns:a16="http://schemas.microsoft.com/office/drawing/2014/main" id="{8F6F8559-CADE-462F-B86E-64F072DEF161}"/>
              </a:ext>
            </a:extLst>
          </p:cNvPr>
          <p:cNvSpPr/>
          <p:nvPr/>
        </p:nvSpPr>
        <p:spPr>
          <a:xfrm>
            <a:off x="1551255" y="1529900"/>
            <a:ext cx="592075" cy="592075"/>
          </a:xfrm>
          <a:prstGeom prst="ellipse">
            <a:avLst/>
          </a:prstGeom>
          <a:solidFill>
            <a:srgbClr val="FED201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3CB5A88-A4EF-46CD-9E08-67FDFDC270CF}"/>
              </a:ext>
            </a:extLst>
          </p:cNvPr>
          <p:cNvGrpSpPr/>
          <p:nvPr/>
        </p:nvGrpSpPr>
        <p:grpSpPr>
          <a:xfrm>
            <a:off x="776962" y="4893450"/>
            <a:ext cx="2200141" cy="1026848"/>
            <a:chOff x="332936" y="4686212"/>
            <a:chExt cx="2937088" cy="1369129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B37A065-7587-4A88-9F47-84539500A22B}"/>
                </a:ext>
              </a:extLst>
            </p:cNvPr>
            <p:cNvSpPr txBox="1"/>
            <p:nvPr/>
          </p:nvSpPr>
          <p:spPr>
            <a:xfrm>
              <a:off x="332936" y="468621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2347F00-EDC2-4716-8736-D5A8653BFEC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20" name="Oval 119">
            <a:extLst>
              <a:ext uri="{FF2B5EF4-FFF2-40B4-BE49-F238E27FC236}">
                <a16:creationId xmlns:a16="http://schemas.microsoft.com/office/drawing/2014/main" id="{512360F3-B5A0-4521-9A81-1055C7D834F1}"/>
              </a:ext>
            </a:extLst>
          </p:cNvPr>
          <p:cNvSpPr/>
          <p:nvPr/>
        </p:nvSpPr>
        <p:spPr>
          <a:xfrm>
            <a:off x="184888" y="4978284"/>
            <a:ext cx="592075" cy="592075"/>
          </a:xfrm>
          <a:prstGeom prst="ellipse">
            <a:avLst/>
          </a:prstGeom>
          <a:solidFill>
            <a:srgbClr val="0059E9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883914B-3D75-4192-964D-669E24BDB55A}"/>
              </a:ext>
            </a:extLst>
          </p:cNvPr>
          <p:cNvGrpSpPr/>
          <p:nvPr/>
        </p:nvGrpSpPr>
        <p:grpSpPr>
          <a:xfrm>
            <a:off x="1250109" y="3778668"/>
            <a:ext cx="2200141" cy="1026848"/>
            <a:chOff x="332936" y="4686212"/>
            <a:chExt cx="2937088" cy="1369129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B0FD2E2-3B26-4DE0-9794-DFF69E934A09}"/>
                </a:ext>
              </a:extLst>
            </p:cNvPr>
            <p:cNvSpPr txBox="1"/>
            <p:nvPr/>
          </p:nvSpPr>
          <p:spPr>
            <a:xfrm>
              <a:off x="332936" y="468621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1E63D8F-CFFA-48CD-81F8-A32CC4B5C0C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21" name="Oval 120">
            <a:extLst>
              <a:ext uri="{FF2B5EF4-FFF2-40B4-BE49-F238E27FC236}">
                <a16:creationId xmlns:a16="http://schemas.microsoft.com/office/drawing/2014/main" id="{9BC1C6CE-F72B-400F-B6D9-9CEE55C92E73}"/>
              </a:ext>
            </a:extLst>
          </p:cNvPr>
          <p:cNvSpPr/>
          <p:nvPr/>
        </p:nvSpPr>
        <p:spPr>
          <a:xfrm>
            <a:off x="640344" y="3828822"/>
            <a:ext cx="592075" cy="592075"/>
          </a:xfrm>
          <a:prstGeom prst="ellipse">
            <a:avLst/>
          </a:prstGeom>
          <a:solidFill>
            <a:srgbClr val="007E3E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FB3EC5D-F6DF-4D48-A55F-405D3558FCF6}"/>
              </a:ext>
            </a:extLst>
          </p:cNvPr>
          <p:cNvGrpSpPr/>
          <p:nvPr/>
        </p:nvGrpSpPr>
        <p:grpSpPr>
          <a:xfrm>
            <a:off x="7740003" y="3429000"/>
            <a:ext cx="1550694" cy="1596244"/>
            <a:chOff x="2169409" y="3407373"/>
            <a:chExt cx="2084832" cy="2146071"/>
          </a:xfrm>
          <a:solidFill>
            <a:srgbClr val="0059E9"/>
          </a:solidFill>
          <a:effectLst/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044106A-5F86-4810-9E40-E4EA1CD1AC52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F17E8DEB-2CAF-4F1A-A02C-8E34E4929930}"/>
                </a:ext>
              </a:extLst>
            </p:cNvPr>
            <p:cNvGrpSpPr/>
            <p:nvPr/>
          </p:nvGrpSpPr>
          <p:grpSpPr>
            <a:xfrm>
              <a:off x="3427691" y="3407373"/>
              <a:ext cx="621658" cy="1670008"/>
              <a:chOff x="7070964" y="2826810"/>
              <a:chExt cx="621658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8B961387-F5D3-4C83-92A2-08ED905A52E0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F4D74F0B-8EE2-413E-B45D-2B535FEB36BA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6D17CD18-11A9-4F52-9B3B-8C9A6D556F9D}"/>
              </a:ext>
            </a:extLst>
          </p:cNvPr>
          <p:cNvSpPr/>
          <p:nvPr/>
        </p:nvSpPr>
        <p:spPr>
          <a:xfrm>
            <a:off x="3530372" y="4120398"/>
            <a:ext cx="1550694" cy="1548889"/>
          </a:xfrm>
          <a:prstGeom prst="rect">
            <a:avLst/>
          </a:prstGeom>
          <a:solidFill>
            <a:srgbClr val="0059E9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BECB564-8653-41BF-AD7A-DF1901A1AFA3}"/>
              </a:ext>
            </a:extLst>
          </p:cNvPr>
          <p:cNvGrpSpPr/>
          <p:nvPr/>
        </p:nvGrpSpPr>
        <p:grpSpPr>
          <a:xfrm>
            <a:off x="7038927" y="2621012"/>
            <a:ext cx="1550694" cy="1596244"/>
            <a:chOff x="2169409" y="3407373"/>
            <a:chExt cx="2084832" cy="2146071"/>
          </a:xfrm>
          <a:solidFill>
            <a:srgbClr val="007E3E"/>
          </a:solidFill>
          <a:effectLst/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0967E164-8C34-432B-9833-801079A2F868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6D0F4005-0C16-4DF6-8FB2-C85DD57746B2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BB1979FF-C55A-4ED0-AA0A-957A79BC83AE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3AA6513B-31BB-4B8C-BD61-5A15D8CA1AFE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ED9B6361-11CA-43D2-AA48-AE8DD1599728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3AFD6F52-BCD8-4122-B663-D41AC605B487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8EF6442E-6C60-4AD1-B538-2054604D1AFD}"/>
              </a:ext>
            </a:extLst>
          </p:cNvPr>
          <p:cNvSpPr/>
          <p:nvPr/>
        </p:nvSpPr>
        <p:spPr>
          <a:xfrm>
            <a:off x="4231448" y="3095612"/>
            <a:ext cx="1550694" cy="1548889"/>
          </a:xfrm>
          <a:prstGeom prst="rect">
            <a:avLst/>
          </a:prstGeom>
          <a:solidFill>
            <a:srgbClr val="007E3E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F1F4460-230E-4101-91E2-C8D56253FCE9}"/>
              </a:ext>
            </a:extLst>
          </p:cNvPr>
          <p:cNvSpPr/>
          <p:nvPr/>
        </p:nvSpPr>
        <p:spPr>
          <a:xfrm>
            <a:off x="6337851" y="1860432"/>
            <a:ext cx="1550694" cy="1548889"/>
          </a:xfrm>
          <a:prstGeom prst="rect">
            <a:avLst/>
          </a:prstGeom>
          <a:solidFill>
            <a:schemeClr val="accent5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435AD6E-6980-42B2-B8A5-FF75A8A9D94D}"/>
              </a:ext>
            </a:extLst>
          </p:cNvPr>
          <p:cNvGrpSpPr/>
          <p:nvPr/>
        </p:nvGrpSpPr>
        <p:grpSpPr>
          <a:xfrm>
            <a:off x="7267409" y="1762277"/>
            <a:ext cx="462388" cy="1242149"/>
            <a:chOff x="7070964" y="2826810"/>
            <a:chExt cx="621658" cy="1670008"/>
          </a:xfrm>
          <a:solidFill>
            <a:schemeClr val="accent5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8EB67D10-9682-4813-AFFF-7ED5EAEA91FA}"/>
                </a:ext>
              </a:extLst>
            </p:cNvPr>
            <p:cNvSpPr/>
            <p:nvPr/>
          </p:nvSpPr>
          <p:spPr>
            <a:xfrm>
              <a:off x="7070964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DB2D23C4-2967-46D8-B0DB-8DC09E7A8644}"/>
                </a:ext>
              </a:extLst>
            </p:cNvPr>
            <p:cNvSpPr/>
            <p:nvPr/>
          </p:nvSpPr>
          <p:spPr>
            <a:xfrm>
              <a:off x="7070964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9" name="Rectangle 88">
            <a:extLst>
              <a:ext uri="{FF2B5EF4-FFF2-40B4-BE49-F238E27FC236}">
                <a16:creationId xmlns:a16="http://schemas.microsoft.com/office/drawing/2014/main" id="{3EC7E92F-49FF-49E6-98C7-E09CCE686A14}"/>
              </a:ext>
            </a:extLst>
          </p:cNvPr>
          <p:cNvSpPr/>
          <p:nvPr/>
        </p:nvSpPr>
        <p:spPr>
          <a:xfrm>
            <a:off x="4936153" y="2072240"/>
            <a:ext cx="1550694" cy="1548889"/>
          </a:xfrm>
          <a:prstGeom prst="rect">
            <a:avLst/>
          </a:prstGeom>
          <a:solidFill>
            <a:schemeClr val="accent5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6831705-B72C-4D43-ACCF-C85EDFC57828}"/>
              </a:ext>
            </a:extLst>
          </p:cNvPr>
          <p:cNvGrpSpPr/>
          <p:nvPr/>
        </p:nvGrpSpPr>
        <p:grpSpPr>
          <a:xfrm>
            <a:off x="5646072" y="1028936"/>
            <a:ext cx="1550694" cy="1596244"/>
            <a:chOff x="2169409" y="3407373"/>
            <a:chExt cx="2084832" cy="2146071"/>
          </a:xfrm>
          <a:solidFill>
            <a:srgbClr val="FED201"/>
          </a:solidFill>
          <a:effectLst/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E697CB04-7EB3-4AFB-A986-A47FAE87E086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5BCF533C-53A8-41E8-B023-9D11AB69196A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AFADDE99-53C5-4866-A2AC-D92C59A137E4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5FAE5C86-0612-46B3-B024-922A9F6A9E3A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3B9B2BD7-A4FA-4BE0-B8C1-4435D9C7849B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005D1CFA-0CF3-4650-BDC0-6AE1019523F1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2DE4EB2F-48A4-4224-B5DB-733AEF286A27}"/>
              </a:ext>
            </a:extLst>
          </p:cNvPr>
          <p:cNvGrpSpPr/>
          <p:nvPr/>
        </p:nvGrpSpPr>
        <p:grpSpPr>
          <a:xfrm>
            <a:off x="3695471" y="4142893"/>
            <a:ext cx="462388" cy="1242149"/>
            <a:chOff x="6017575" y="2826810"/>
            <a:chExt cx="621658" cy="1670008"/>
          </a:xfrm>
          <a:solidFill>
            <a:srgbClr val="0059E9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2F721CC-1A55-4C6F-B614-721B42D71798}"/>
                </a:ext>
              </a:extLst>
            </p:cNvPr>
            <p:cNvSpPr/>
            <p:nvPr/>
          </p:nvSpPr>
          <p:spPr>
            <a:xfrm>
              <a:off x="6017575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1C42F903-3B91-4819-87B5-1DE84F8E9812}"/>
                </a:ext>
              </a:extLst>
            </p:cNvPr>
            <p:cNvSpPr/>
            <p:nvPr/>
          </p:nvSpPr>
          <p:spPr>
            <a:xfrm>
              <a:off x="6017575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C55604CD-53D3-405F-BBD3-605CD716523D}"/>
              </a:ext>
            </a:extLst>
          </p:cNvPr>
          <p:cNvGrpSpPr/>
          <p:nvPr/>
        </p:nvGrpSpPr>
        <p:grpSpPr>
          <a:xfrm>
            <a:off x="4396546" y="3118107"/>
            <a:ext cx="462388" cy="1242149"/>
            <a:chOff x="6017575" y="2826810"/>
            <a:chExt cx="621658" cy="1670008"/>
          </a:xfrm>
          <a:solidFill>
            <a:srgbClr val="007E3E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176DE205-66A5-449C-A304-35DAF6B60E14}"/>
                </a:ext>
              </a:extLst>
            </p:cNvPr>
            <p:cNvSpPr/>
            <p:nvPr/>
          </p:nvSpPr>
          <p:spPr>
            <a:xfrm>
              <a:off x="6017575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CFF85786-CDDB-4BF3-820E-747FB2B3A6AA}"/>
                </a:ext>
              </a:extLst>
            </p:cNvPr>
            <p:cNvSpPr/>
            <p:nvPr/>
          </p:nvSpPr>
          <p:spPr>
            <a:xfrm>
              <a:off x="6017575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2937E4D2-EE55-48B5-A0D1-A966AD6176AB}"/>
              </a:ext>
            </a:extLst>
          </p:cNvPr>
          <p:cNvGrpSpPr/>
          <p:nvPr/>
        </p:nvGrpSpPr>
        <p:grpSpPr>
          <a:xfrm>
            <a:off x="5107601" y="2075685"/>
            <a:ext cx="462388" cy="1242149"/>
            <a:chOff x="6017575" y="2826810"/>
            <a:chExt cx="621658" cy="1670008"/>
          </a:xfrm>
          <a:solidFill>
            <a:schemeClr val="accent5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32FCBC6C-E1CD-4C10-A7D9-B406C2C31A9E}"/>
                </a:ext>
              </a:extLst>
            </p:cNvPr>
            <p:cNvSpPr/>
            <p:nvPr/>
          </p:nvSpPr>
          <p:spPr>
            <a:xfrm>
              <a:off x="6017575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6D4BC024-973F-4BA0-A81B-5CF766648BD5}"/>
                </a:ext>
              </a:extLst>
            </p:cNvPr>
            <p:cNvSpPr/>
            <p:nvPr/>
          </p:nvSpPr>
          <p:spPr>
            <a:xfrm>
              <a:off x="6017575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15" name="Graphic 114" descr="Puzzle">
            <a:extLst>
              <a:ext uri="{FF2B5EF4-FFF2-40B4-BE49-F238E27FC236}">
                <a16:creationId xmlns:a16="http://schemas.microsoft.com/office/drawing/2014/main" id="{1A54991E-36F9-4F9D-8F56-EFB6C8598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5223" y="4225848"/>
            <a:ext cx="690121" cy="6901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16" name="Graphic 115" descr="Shopping bag">
            <a:extLst>
              <a:ext uri="{FF2B5EF4-FFF2-40B4-BE49-F238E27FC236}">
                <a16:creationId xmlns:a16="http://schemas.microsoft.com/office/drawing/2014/main" id="{B24CDE2F-A33A-4BF8-BBCE-D00D43974B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81540" y="2167731"/>
            <a:ext cx="690121" cy="6901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17" name="Graphic 116" descr="Fire">
            <a:extLst>
              <a:ext uri="{FF2B5EF4-FFF2-40B4-BE49-F238E27FC236}">
                <a16:creationId xmlns:a16="http://schemas.microsoft.com/office/drawing/2014/main" id="{D29EFEAB-8C7A-4793-AA68-6D3993CFD1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84648" y="3188562"/>
            <a:ext cx="690121" cy="6901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22" name="Graphic 121" descr="Chat">
            <a:extLst>
              <a:ext uri="{FF2B5EF4-FFF2-40B4-BE49-F238E27FC236}">
                <a16:creationId xmlns:a16="http://schemas.microsoft.com/office/drawing/2014/main" id="{CF2BED94-A3C8-4B02-BC5B-56B52309DE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05719" y="5230177"/>
            <a:ext cx="690121" cy="6901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326807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Pyramid Diagram for PowerPoint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765E386-9454-4DBA-BCAB-366A3818D435}"/>
              </a:ext>
            </a:extLst>
          </p:cNvPr>
          <p:cNvGrpSpPr/>
          <p:nvPr/>
        </p:nvGrpSpPr>
        <p:grpSpPr>
          <a:xfrm>
            <a:off x="1723256" y="2663886"/>
            <a:ext cx="2200141" cy="872960"/>
            <a:chOff x="332936" y="4686212"/>
            <a:chExt cx="2937088" cy="1163945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71700C8-58EF-4E21-8669-EFE99B5D5BA4}"/>
                </a:ext>
              </a:extLst>
            </p:cNvPr>
            <p:cNvSpPr txBox="1"/>
            <p:nvPr/>
          </p:nvSpPr>
          <p:spPr>
            <a:xfrm>
              <a:off x="332936" y="468621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5CFE4B1-3E28-4D1D-997B-57A4036BA86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18" name="Oval 117">
            <a:extLst>
              <a:ext uri="{FF2B5EF4-FFF2-40B4-BE49-F238E27FC236}">
                <a16:creationId xmlns:a16="http://schemas.microsoft.com/office/drawing/2014/main" id="{3EA826A1-C828-4A96-88C1-8F819D4B4A41}"/>
              </a:ext>
            </a:extLst>
          </p:cNvPr>
          <p:cNvSpPr/>
          <p:nvPr/>
        </p:nvSpPr>
        <p:spPr>
          <a:xfrm>
            <a:off x="1095800" y="2679361"/>
            <a:ext cx="592075" cy="592075"/>
          </a:xfrm>
          <a:prstGeom prst="ellipse">
            <a:avLst/>
          </a:prstGeom>
          <a:solidFill>
            <a:srgbClr val="C01920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1A1166A-9F8D-4544-B662-1DD8DA4507F3}"/>
              </a:ext>
            </a:extLst>
          </p:cNvPr>
          <p:cNvGrpSpPr/>
          <p:nvPr/>
        </p:nvGrpSpPr>
        <p:grpSpPr>
          <a:xfrm>
            <a:off x="2196404" y="1549103"/>
            <a:ext cx="2200141" cy="872960"/>
            <a:chOff x="332936" y="4686212"/>
            <a:chExt cx="2937088" cy="1163945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4B85CA7E-0DA2-4E93-B638-B1770DCE08D5}"/>
                </a:ext>
              </a:extLst>
            </p:cNvPr>
            <p:cNvSpPr txBox="1"/>
            <p:nvPr/>
          </p:nvSpPr>
          <p:spPr>
            <a:xfrm>
              <a:off x="332936" y="468621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7180A07-0D64-47BA-A7E4-C8C7C81D4D4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19" name="Oval 118">
            <a:extLst>
              <a:ext uri="{FF2B5EF4-FFF2-40B4-BE49-F238E27FC236}">
                <a16:creationId xmlns:a16="http://schemas.microsoft.com/office/drawing/2014/main" id="{8F6F8559-CADE-462F-B86E-64F072DEF161}"/>
              </a:ext>
            </a:extLst>
          </p:cNvPr>
          <p:cNvSpPr/>
          <p:nvPr/>
        </p:nvSpPr>
        <p:spPr>
          <a:xfrm>
            <a:off x="1551255" y="1529900"/>
            <a:ext cx="592075" cy="592075"/>
          </a:xfrm>
          <a:prstGeom prst="ellipse">
            <a:avLst/>
          </a:prstGeom>
          <a:solidFill>
            <a:srgbClr val="FED201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3CB5A88-A4EF-46CD-9E08-67FDFDC270CF}"/>
              </a:ext>
            </a:extLst>
          </p:cNvPr>
          <p:cNvGrpSpPr/>
          <p:nvPr/>
        </p:nvGrpSpPr>
        <p:grpSpPr>
          <a:xfrm>
            <a:off x="776962" y="4893451"/>
            <a:ext cx="2200141" cy="872960"/>
            <a:chOff x="332936" y="4686212"/>
            <a:chExt cx="2937088" cy="116394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B37A065-7587-4A88-9F47-84539500A22B}"/>
                </a:ext>
              </a:extLst>
            </p:cNvPr>
            <p:cNvSpPr txBox="1"/>
            <p:nvPr/>
          </p:nvSpPr>
          <p:spPr>
            <a:xfrm>
              <a:off x="332936" y="468621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2347F00-EDC2-4716-8736-D5A8653BFEC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20" name="Oval 119">
            <a:extLst>
              <a:ext uri="{FF2B5EF4-FFF2-40B4-BE49-F238E27FC236}">
                <a16:creationId xmlns:a16="http://schemas.microsoft.com/office/drawing/2014/main" id="{512360F3-B5A0-4521-9A81-1055C7D834F1}"/>
              </a:ext>
            </a:extLst>
          </p:cNvPr>
          <p:cNvSpPr/>
          <p:nvPr/>
        </p:nvSpPr>
        <p:spPr>
          <a:xfrm>
            <a:off x="184888" y="4978284"/>
            <a:ext cx="592075" cy="592075"/>
          </a:xfrm>
          <a:prstGeom prst="ellipse">
            <a:avLst/>
          </a:prstGeom>
          <a:solidFill>
            <a:srgbClr val="0059E9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883914B-3D75-4192-964D-669E24BDB55A}"/>
              </a:ext>
            </a:extLst>
          </p:cNvPr>
          <p:cNvGrpSpPr/>
          <p:nvPr/>
        </p:nvGrpSpPr>
        <p:grpSpPr>
          <a:xfrm>
            <a:off x="1250109" y="3778669"/>
            <a:ext cx="2200141" cy="872960"/>
            <a:chOff x="332936" y="4686212"/>
            <a:chExt cx="2937088" cy="1163945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B0FD2E2-3B26-4DE0-9794-DFF69E934A09}"/>
                </a:ext>
              </a:extLst>
            </p:cNvPr>
            <p:cNvSpPr txBox="1"/>
            <p:nvPr/>
          </p:nvSpPr>
          <p:spPr>
            <a:xfrm>
              <a:off x="332936" y="4686212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1E63D8F-CFFA-48CD-81F8-A32CC4B5C0C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21" name="Oval 120">
            <a:extLst>
              <a:ext uri="{FF2B5EF4-FFF2-40B4-BE49-F238E27FC236}">
                <a16:creationId xmlns:a16="http://schemas.microsoft.com/office/drawing/2014/main" id="{9BC1C6CE-F72B-400F-B6D9-9CEE55C92E73}"/>
              </a:ext>
            </a:extLst>
          </p:cNvPr>
          <p:cNvSpPr/>
          <p:nvPr/>
        </p:nvSpPr>
        <p:spPr>
          <a:xfrm>
            <a:off x="640344" y="3828822"/>
            <a:ext cx="592075" cy="592075"/>
          </a:xfrm>
          <a:prstGeom prst="ellipse">
            <a:avLst/>
          </a:prstGeom>
          <a:solidFill>
            <a:srgbClr val="007E3E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FB3EC5D-F6DF-4D48-A55F-405D3558FCF6}"/>
              </a:ext>
            </a:extLst>
          </p:cNvPr>
          <p:cNvGrpSpPr/>
          <p:nvPr/>
        </p:nvGrpSpPr>
        <p:grpSpPr>
          <a:xfrm>
            <a:off x="7740003" y="3429000"/>
            <a:ext cx="1550694" cy="1596244"/>
            <a:chOff x="2169409" y="3407373"/>
            <a:chExt cx="2084832" cy="2146071"/>
          </a:xfrm>
          <a:solidFill>
            <a:srgbClr val="0059E9"/>
          </a:solidFill>
          <a:effectLst/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E044106A-5F86-4810-9E40-E4EA1CD1AC52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F17E8DEB-2CAF-4F1A-A02C-8E34E4929930}"/>
                </a:ext>
              </a:extLst>
            </p:cNvPr>
            <p:cNvGrpSpPr/>
            <p:nvPr/>
          </p:nvGrpSpPr>
          <p:grpSpPr>
            <a:xfrm>
              <a:off x="3427691" y="3407373"/>
              <a:ext cx="621658" cy="1670008"/>
              <a:chOff x="7070964" y="2826810"/>
              <a:chExt cx="621658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8B961387-F5D3-4C83-92A2-08ED905A52E0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F4D74F0B-8EE2-413E-B45D-2B535FEB36BA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6D17CD18-11A9-4F52-9B3B-8C9A6D556F9D}"/>
              </a:ext>
            </a:extLst>
          </p:cNvPr>
          <p:cNvSpPr/>
          <p:nvPr/>
        </p:nvSpPr>
        <p:spPr>
          <a:xfrm>
            <a:off x="3530372" y="4120398"/>
            <a:ext cx="1550694" cy="1548889"/>
          </a:xfrm>
          <a:prstGeom prst="rect">
            <a:avLst/>
          </a:prstGeom>
          <a:solidFill>
            <a:srgbClr val="0059E9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BECB564-8653-41BF-AD7A-DF1901A1AFA3}"/>
              </a:ext>
            </a:extLst>
          </p:cNvPr>
          <p:cNvGrpSpPr/>
          <p:nvPr/>
        </p:nvGrpSpPr>
        <p:grpSpPr>
          <a:xfrm>
            <a:off x="7038927" y="2621012"/>
            <a:ext cx="1550694" cy="1596244"/>
            <a:chOff x="2169409" y="3407373"/>
            <a:chExt cx="2084832" cy="2146071"/>
          </a:xfrm>
          <a:solidFill>
            <a:srgbClr val="007E3E"/>
          </a:solidFill>
          <a:effectLst/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0967E164-8C34-432B-9833-801079A2F868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6D0F4005-0C16-4DF6-8FB2-C85DD57746B2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BB1979FF-C55A-4ED0-AA0A-957A79BC83AE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3AA6513B-31BB-4B8C-BD61-5A15D8CA1AFE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ED9B6361-11CA-43D2-AA48-AE8DD1599728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3AFD6F52-BCD8-4122-B663-D41AC605B487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8EF6442E-6C60-4AD1-B538-2054604D1AFD}"/>
              </a:ext>
            </a:extLst>
          </p:cNvPr>
          <p:cNvSpPr/>
          <p:nvPr/>
        </p:nvSpPr>
        <p:spPr>
          <a:xfrm>
            <a:off x="4231448" y="3095612"/>
            <a:ext cx="1550694" cy="1548889"/>
          </a:xfrm>
          <a:prstGeom prst="rect">
            <a:avLst/>
          </a:prstGeom>
          <a:solidFill>
            <a:srgbClr val="007E3E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F1F4460-230E-4101-91E2-C8D56253FCE9}"/>
              </a:ext>
            </a:extLst>
          </p:cNvPr>
          <p:cNvSpPr/>
          <p:nvPr/>
        </p:nvSpPr>
        <p:spPr>
          <a:xfrm>
            <a:off x="6337851" y="1860432"/>
            <a:ext cx="1550694" cy="1548889"/>
          </a:xfrm>
          <a:prstGeom prst="rect">
            <a:avLst/>
          </a:prstGeom>
          <a:solidFill>
            <a:schemeClr val="accent5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435AD6E-6980-42B2-B8A5-FF75A8A9D94D}"/>
              </a:ext>
            </a:extLst>
          </p:cNvPr>
          <p:cNvGrpSpPr/>
          <p:nvPr/>
        </p:nvGrpSpPr>
        <p:grpSpPr>
          <a:xfrm>
            <a:off x="7267409" y="1762277"/>
            <a:ext cx="462388" cy="1242149"/>
            <a:chOff x="7070964" y="2826810"/>
            <a:chExt cx="621658" cy="1670008"/>
          </a:xfrm>
          <a:solidFill>
            <a:schemeClr val="accent5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8EB67D10-9682-4813-AFFF-7ED5EAEA91FA}"/>
                </a:ext>
              </a:extLst>
            </p:cNvPr>
            <p:cNvSpPr/>
            <p:nvPr/>
          </p:nvSpPr>
          <p:spPr>
            <a:xfrm>
              <a:off x="7070964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DB2D23C4-2967-46D8-B0DB-8DC09E7A8644}"/>
                </a:ext>
              </a:extLst>
            </p:cNvPr>
            <p:cNvSpPr/>
            <p:nvPr/>
          </p:nvSpPr>
          <p:spPr>
            <a:xfrm>
              <a:off x="7070964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9" name="Rectangle 88">
            <a:extLst>
              <a:ext uri="{FF2B5EF4-FFF2-40B4-BE49-F238E27FC236}">
                <a16:creationId xmlns:a16="http://schemas.microsoft.com/office/drawing/2014/main" id="{3EC7E92F-49FF-49E6-98C7-E09CCE686A14}"/>
              </a:ext>
            </a:extLst>
          </p:cNvPr>
          <p:cNvSpPr/>
          <p:nvPr/>
        </p:nvSpPr>
        <p:spPr>
          <a:xfrm>
            <a:off x="4936153" y="2072240"/>
            <a:ext cx="1550694" cy="1548889"/>
          </a:xfrm>
          <a:prstGeom prst="rect">
            <a:avLst/>
          </a:prstGeom>
          <a:solidFill>
            <a:schemeClr val="accent5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6831705-B72C-4D43-ACCF-C85EDFC57828}"/>
              </a:ext>
            </a:extLst>
          </p:cNvPr>
          <p:cNvGrpSpPr/>
          <p:nvPr/>
        </p:nvGrpSpPr>
        <p:grpSpPr>
          <a:xfrm>
            <a:off x="5646072" y="1028936"/>
            <a:ext cx="1550694" cy="1596244"/>
            <a:chOff x="2169409" y="3407373"/>
            <a:chExt cx="2084832" cy="2146071"/>
          </a:xfrm>
          <a:solidFill>
            <a:srgbClr val="FED201"/>
          </a:solidFill>
          <a:effectLst/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E697CB04-7EB3-4AFB-A986-A47FAE87E086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5BCF533C-53A8-41E8-B023-9D11AB69196A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AFADDE99-53C5-4866-A2AC-D92C59A137E4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5FAE5C86-0612-46B3-B024-922A9F6A9E3A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3B9B2BD7-A4FA-4BE0-B8C1-4435D9C7849B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005D1CFA-0CF3-4650-BDC0-6AE1019523F1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2DE4EB2F-48A4-4224-B5DB-733AEF286A27}"/>
              </a:ext>
            </a:extLst>
          </p:cNvPr>
          <p:cNvGrpSpPr/>
          <p:nvPr/>
        </p:nvGrpSpPr>
        <p:grpSpPr>
          <a:xfrm>
            <a:off x="3695471" y="4142893"/>
            <a:ext cx="462388" cy="1242149"/>
            <a:chOff x="6017575" y="2826810"/>
            <a:chExt cx="621658" cy="1670008"/>
          </a:xfrm>
          <a:solidFill>
            <a:srgbClr val="0059E9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62F721CC-1A55-4C6F-B614-721B42D71798}"/>
                </a:ext>
              </a:extLst>
            </p:cNvPr>
            <p:cNvSpPr/>
            <p:nvPr/>
          </p:nvSpPr>
          <p:spPr>
            <a:xfrm>
              <a:off x="6017575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1C42F903-3B91-4819-87B5-1DE84F8E9812}"/>
                </a:ext>
              </a:extLst>
            </p:cNvPr>
            <p:cNvSpPr/>
            <p:nvPr/>
          </p:nvSpPr>
          <p:spPr>
            <a:xfrm>
              <a:off x="6017575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C55604CD-53D3-405F-BBD3-605CD716523D}"/>
              </a:ext>
            </a:extLst>
          </p:cNvPr>
          <p:cNvGrpSpPr/>
          <p:nvPr/>
        </p:nvGrpSpPr>
        <p:grpSpPr>
          <a:xfrm>
            <a:off x="4396546" y="3118107"/>
            <a:ext cx="462388" cy="1242149"/>
            <a:chOff x="6017575" y="2826810"/>
            <a:chExt cx="621658" cy="1670008"/>
          </a:xfrm>
          <a:solidFill>
            <a:srgbClr val="007E3E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176DE205-66A5-449C-A304-35DAF6B60E14}"/>
                </a:ext>
              </a:extLst>
            </p:cNvPr>
            <p:cNvSpPr/>
            <p:nvPr/>
          </p:nvSpPr>
          <p:spPr>
            <a:xfrm>
              <a:off x="6017575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CFF85786-CDDB-4BF3-820E-747FB2B3A6AA}"/>
                </a:ext>
              </a:extLst>
            </p:cNvPr>
            <p:cNvSpPr/>
            <p:nvPr/>
          </p:nvSpPr>
          <p:spPr>
            <a:xfrm>
              <a:off x="6017575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2937E4D2-EE55-48B5-A0D1-A966AD6176AB}"/>
              </a:ext>
            </a:extLst>
          </p:cNvPr>
          <p:cNvGrpSpPr/>
          <p:nvPr/>
        </p:nvGrpSpPr>
        <p:grpSpPr>
          <a:xfrm>
            <a:off x="5107601" y="2075685"/>
            <a:ext cx="462388" cy="1242149"/>
            <a:chOff x="6017575" y="2826810"/>
            <a:chExt cx="621658" cy="1670008"/>
          </a:xfrm>
          <a:solidFill>
            <a:schemeClr val="accent5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32FCBC6C-E1CD-4C10-A7D9-B406C2C31A9E}"/>
                </a:ext>
              </a:extLst>
            </p:cNvPr>
            <p:cNvSpPr/>
            <p:nvPr/>
          </p:nvSpPr>
          <p:spPr>
            <a:xfrm>
              <a:off x="6017575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6D4BC024-973F-4BA0-A81B-5CF766648BD5}"/>
                </a:ext>
              </a:extLst>
            </p:cNvPr>
            <p:cNvSpPr/>
            <p:nvPr/>
          </p:nvSpPr>
          <p:spPr>
            <a:xfrm>
              <a:off x="6017575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15" name="Graphic 114" descr="Puzzle">
            <a:extLst>
              <a:ext uri="{FF2B5EF4-FFF2-40B4-BE49-F238E27FC236}">
                <a16:creationId xmlns:a16="http://schemas.microsoft.com/office/drawing/2014/main" id="{1A54991E-36F9-4F9D-8F56-EFB6C8598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5223" y="4225848"/>
            <a:ext cx="690121" cy="6901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16" name="Graphic 115" descr="Shopping bag">
            <a:extLst>
              <a:ext uri="{FF2B5EF4-FFF2-40B4-BE49-F238E27FC236}">
                <a16:creationId xmlns:a16="http://schemas.microsoft.com/office/drawing/2014/main" id="{B24CDE2F-A33A-4BF8-BBCE-D00D43974B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81540" y="2167731"/>
            <a:ext cx="690121" cy="6901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17" name="Graphic 116" descr="Fire">
            <a:extLst>
              <a:ext uri="{FF2B5EF4-FFF2-40B4-BE49-F238E27FC236}">
                <a16:creationId xmlns:a16="http://schemas.microsoft.com/office/drawing/2014/main" id="{D29EFEAB-8C7A-4793-AA68-6D3993CFD1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84648" y="3188562"/>
            <a:ext cx="690121" cy="6901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22" name="Graphic 121" descr="Chat">
            <a:extLst>
              <a:ext uri="{FF2B5EF4-FFF2-40B4-BE49-F238E27FC236}">
                <a16:creationId xmlns:a16="http://schemas.microsoft.com/office/drawing/2014/main" id="{CF2BED94-A3C8-4B02-BC5B-56B52309DE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05719" y="5230177"/>
            <a:ext cx="690121" cy="6901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681162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A11BF-7333-47AF-BC29-7CC22AFED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Pyramid Diagram for PowerPoint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6E9C27-17CA-4162-AB8E-0F2C4DC0AB7D}"/>
              </a:ext>
            </a:extLst>
          </p:cNvPr>
          <p:cNvSpPr txBox="1"/>
          <p:nvPr/>
        </p:nvSpPr>
        <p:spPr>
          <a:xfrm>
            <a:off x="460942" y="1419160"/>
            <a:ext cx="2701317" cy="553998"/>
          </a:xfrm>
          <a:prstGeom prst="rect">
            <a:avLst/>
          </a:prstGeom>
          <a:solidFill>
            <a:schemeClr val="bg2"/>
          </a:solidFill>
        </p:spPr>
        <p:txBody>
          <a:bodyPr wrap="none" lIns="137160" tIns="137160" rIns="137160" bIns="137160" rtlCol="0">
            <a:spAutoFit/>
          </a:bodyPr>
          <a:lstStyle/>
          <a:p>
            <a:pPr algn="ctr"/>
            <a:r>
              <a:rPr lang="en-US" b="1" dirty="0"/>
              <a:t>NON-EDITABLE elements: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78BD33-4644-430A-AD5B-D8F90A7E63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27" y="2078831"/>
            <a:ext cx="949098" cy="13573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8623B6-7ED9-4086-988D-D4A921505F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27" y="4435339"/>
            <a:ext cx="954201" cy="13573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2E9650-2B21-488D-9316-C7807DAE89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27" y="3646435"/>
            <a:ext cx="949099" cy="13624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2CC5F2-59FB-4CFA-90E8-1FE7BC7784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27" y="2862633"/>
            <a:ext cx="954201" cy="13573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49339C-6F1A-4F8A-AB48-C7140CC484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776" y="1372329"/>
            <a:ext cx="6540574" cy="482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632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10124</TotalTime>
  <Words>293</Words>
  <PresentationFormat>On-screen Show (4:3)</PresentationFormat>
  <Paragraphs>36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LEGO® Pyramid Diagram for PowerPoint</vt:lpstr>
      <vt:lpstr>LEGO® Pyramid Diagram for PowerPoint</vt:lpstr>
      <vt:lpstr>LEGO® Pyramid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LEGO® Pyramid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2018-11-15T01:15:25Z</dcterms:modified>
  <cp:category>Charts &amp; Diagrams</cp:category>
</cp:coreProperties>
</file>