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6" r:id="rId4"/>
    <p:sldId id="367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201"/>
    <a:srgbClr val="007E3E"/>
    <a:srgbClr val="F0831E"/>
    <a:srgbClr val="0059E9"/>
    <a:srgbClr val="C01920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60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91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3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33DC3D-D8DD-418E-BC5B-8BF799356169}"/>
              </a:ext>
            </a:extLst>
          </p:cNvPr>
          <p:cNvGrpSpPr/>
          <p:nvPr/>
        </p:nvGrpSpPr>
        <p:grpSpPr>
          <a:xfrm>
            <a:off x="8046947" y="877137"/>
            <a:ext cx="1550694" cy="4323673"/>
            <a:chOff x="8046947" y="877137"/>
            <a:chExt cx="1550694" cy="4323673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E227E7C-7ED3-403F-AD6D-F92946225288}"/>
                </a:ext>
              </a:extLst>
            </p:cNvPr>
            <p:cNvSpPr/>
            <p:nvPr/>
          </p:nvSpPr>
          <p:spPr>
            <a:xfrm>
              <a:off x="8046947" y="3651921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D52C6DC-2E0C-4B46-B7AC-7266F91AB7CD}"/>
                </a:ext>
              </a:extLst>
            </p:cNvPr>
            <p:cNvSpPr/>
            <p:nvPr/>
          </p:nvSpPr>
          <p:spPr>
            <a:xfrm>
              <a:off x="8046947" y="2735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FA1659BD-F0DB-4B9A-9A2E-6AADC6B79AFE}"/>
                </a:ext>
              </a:extLst>
            </p:cNvPr>
            <p:cNvSpPr/>
            <p:nvPr/>
          </p:nvSpPr>
          <p:spPr>
            <a:xfrm>
              <a:off x="8046947" y="1821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F0D7558C-604D-4821-968E-30468789D32A}"/>
                </a:ext>
              </a:extLst>
            </p:cNvPr>
            <p:cNvGrpSpPr/>
            <p:nvPr/>
          </p:nvGrpSpPr>
          <p:grpSpPr>
            <a:xfrm>
              <a:off x="8046947" y="877137"/>
              <a:ext cx="1550694" cy="1575149"/>
              <a:chOff x="2169409" y="3407373"/>
              <a:chExt cx="2084832" cy="2117710"/>
            </a:xfrm>
            <a:solidFill>
              <a:srgbClr val="FED201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36DAC43F-01F2-4ECE-A78B-EE2A9EEAF462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1224F2A3-CA2B-4288-83A4-B2C696FC8928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D4D147E3-1046-48E1-BCAD-7922BED31154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96A2973-EC18-49BD-A7B7-99D82EFE459B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46BA930F-49AE-439C-A6CE-5FD64A857952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576F376A-910F-445E-99E2-6EBB8D40488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8DA3D3C-AF6E-42C8-BD55-E86DFE109DCB}"/>
              </a:ext>
            </a:extLst>
          </p:cNvPr>
          <p:cNvGrpSpPr/>
          <p:nvPr/>
        </p:nvGrpSpPr>
        <p:grpSpPr>
          <a:xfrm>
            <a:off x="6286734" y="2116494"/>
            <a:ext cx="1550694" cy="3387691"/>
            <a:chOff x="6286734" y="2116494"/>
            <a:chExt cx="1550694" cy="3387691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E49C4AE9-9E64-4827-9052-833CF65666E2}"/>
                </a:ext>
              </a:extLst>
            </p:cNvPr>
            <p:cNvSpPr/>
            <p:nvPr/>
          </p:nvSpPr>
          <p:spPr>
            <a:xfrm>
              <a:off x="6286734" y="395529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DFB4AAA-C88C-4515-9DB5-E2725C8A0FE7}"/>
                </a:ext>
              </a:extLst>
            </p:cNvPr>
            <p:cNvSpPr/>
            <p:nvPr/>
          </p:nvSpPr>
          <p:spPr>
            <a:xfrm>
              <a:off x="6286734" y="304686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E6ED2484-96CE-4023-BC46-310EEAA8AD7B}"/>
                </a:ext>
              </a:extLst>
            </p:cNvPr>
            <p:cNvGrpSpPr/>
            <p:nvPr/>
          </p:nvGrpSpPr>
          <p:grpSpPr>
            <a:xfrm>
              <a:off x="6286734" y="2116494"/>
              <a:ext cx="1550694" cy="1575149"/>
              <a:chOff x="2169409" y="3407373"/>
              <a:chExt cx="2084832" cy="2117710"/>
            </a:xfrm>
            <a:solidFill>
              <a:srgbClr val="007E3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C329764B-61A2-4100-A432-87BC910A806E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D94AF9B6-B234-4C33-8BDD-3438DE54C5C4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C71938C1-E5A0-494D-9BB4-8E91B5657F78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CF641080-3FDE-452D-9930-39587180F1C5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B0F4550-64C2-42F1-ACAB-9F3CD5B8FADA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1F1BA046-2891-480A-9119-3D62B18F4EB3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F43BC4D-E46D-476F-A61A-CD1196FB6405}"/>
              </a:ext>
            </a:extLst>
          </p:cNvPr>
          <p:cNvGrpSpPr/>
          <p:nvPr/>
        </p:nvGrpSpPr>
        <p:grpSpPr>
          <a:xfrm>
            <a:off x="4526521" y="3295821"/>
            <a:ext cx="1550694" cy="2486339"/>
            <a:chOff x="4526521" y="3295821"/>
            <a:chExt cx="1550694" cy="2486339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05E4BF5-1699-49BD-968F-9991915750F1}"/>
                </a:ext>
              </a:extLst>
            </p:cNvPr>
            <p:cNvSpPr/>
            <p:nvPr/>
          </p:nvSpPr>
          <p:spPr>
            <a:xfrm>
              <a:off x="4526521" y="4233271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E07D557-FB9E-4BCF-A16F-D16446BC9A58}"/>
                </a:ext>
              </a:extLst>
            </p:cNvPr>
            <p:cNvGrpSpPr/>
            <p:nvPr/>
          </p:nvGrpSpPr>
          <p:grpSpPr>
            <a:xfrm>
              <a:off x="4526521" y="3295821"/>
              <a:ext cx="1550694" cy="1575149"/>
              <a:chOff x="2169409" y="3407373"/>
              <a:chExt cx="2084832" cy="2117710"/>
            </a:xfrm>
            <a:solidFill>
              <a:srgbClr val="F0831E"/>
            </a:solidFill>
            <a:effectLst>
              <a:outerShdw blurRad="50800" dir="90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ADC0B94-2392-4A65-B681-8D18B7DDCD38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F0B20B3B-3C78-4CDD-BCDC-6097B8CEF794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0EB1DCE6-75F9-44B9-B077-01603F7B45B4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C3288012-924D-4E4B-90B0-8CE93564E684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307EB338-F90F-4216-86FB-B8F198C4E2FE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A1F71106-D621-49D3-BC4C-482D8E67D5F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4D481CF-3509-422B-9D8B-95F16893EA20}"/>
              </a:ext>
            </a:extLst>
          </p:cNvPr>
          <p:cNvGrpSpPr/>
          <p:nvPr/>
        </p:nvGrpSpPr>
        <p:grpSpPr>
          <a:xfrm>
            <a:off x="2704510" y="4474470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0583F30-F74F-4D36-A39B-F94A9073AC96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370354F-5193-4E8A-BE94-74D1167392E4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0B5A3C0E-8A03-44AD-AFE3-67084103A278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CFC11749-9227-4889-8A5A-6D2DC0F38548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F9D1C88-9507-4773-87E0-0B96B65F31CA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3940A822-CD4C-4E6E-B96B-4E4F2949806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1C1E0068-70BC-49A7-BE98-50F42B529F16}"/>
              </a:ext>
            </a:extLst>
          </p:cNvPr>
          <p:cNvSpPr/>
          <p:nvPr/>
        </p:nvSpPr>
        <p:spPr>
          <a:xfrm>
            <a:off x="3362455" y="5740108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645C8329-2B0A-4B81-8494-F176311EA191}"/>
              </a:ext>
            </a:extLst>
          </p:cNvPr>
          <p:cNvSpPr/>
          <p:nvPr/>
        </p:nvSpPr>
        <p:spPr>
          <a:xfrm>
            <a:off x="5194811" y="456508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6827C1B-B539-4B2B-8B78-B38BBA1FD370}"/>
              </a:ext>
            </a:extLst>
          </p:cNvPr>
          <p:cNvSpPr/>
          <p:nvPr/>
        </p:nvSpPr>
        <p:spPr>
          <a:xfrm>
            <a:off x="6956296" y="3398094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36F2C2CC-2AE7-49DA-8270-E7E43570B7D7}"/>
              </a:ext>
            </a:extLst>
          </p:cNvPr>
          <p:cNvSpPr/>
          <p:nvPr/>
        </p:nvSpPr>
        <p:spPr>
          <a:xfrm>
            <a:off x="8725546" y="2142754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E5CD10-CBF4-4A81-94C2-9756B8D1C9F4}"/>
              </a:ext>
            </a:extLst>
          </p:cNvPr>
          <p:cNvGrpSpPr/>
          <p:nvPr/>
        </p:nvGrpSpPr>
        <p:grpSpPr>
          <a:xfrm>
            <a:off x="10241762" y="2470798"/>
            <a:ext cx="1551240" cy="1967261"/>
            <a:chOff x="10241762" y="2470798"/>
            <a:chExt cx="1551240" cy="196726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EA9688F-512C-4C53-ABA9-9A280543FE9B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8A56E88-6BB2-404E-B6E4-EDEA27B03721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4BCBB5-7B6F-4601-BF4B-E7F5F77F4828}"/>
              </a:ext>
            </a:extLst>
          </p:cNvPr>
          <p:cNvGrpSpPr/>
          <p:nvPr/>
        </p:nvGrpSpPr>
        <p:grpSpPr>
          <a:xfrm>
            <a:off x="4240629" y="1199180"/>
            <a:ext cx="3024477" cy="1228598"/>
            <a:chOff x="4374232" y="1171064"/>
            <a:chExt cx="1760104" cy="122859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F996604-1FD0-4BD1-917E-94DEF114A6E2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6D8EF5D-4F00-4527-BEC3-B1A01CB0991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4E83FD5-2539-4080-B7C7-BD8FAEBBFA6D}"/>
              </a:ext>
            </a:extLst>
          </p:cNvPr>
          <p:cNvGrpSpPr/>
          <p:nvPr/>
        </p:nvGrpSpPr>
        <p:grpSpPr>
          <a:xfrm>
            <a:off x="272891" y="4164338"/>
            <a:ext cx="1551240" cy="1967261"/>
            <a:chOff x="10241762" y="2470798"/>
            <a:chExt cx="1551240" cy="1967261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E385267-CBBE-41B5-A5C0-D81319445093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2863E75-038E-48C4-AAAB-CBCE7A09C162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18BBCDB-7472-4DB6-990D-EE9403C8C0C2}"/>
              </a:ext>
            </a:extLst>
          </p:cNvPr>
          <p:cNvGrpSpPr/>
          <p:nvPr/>
        </p:nvGrpSpPr>
        <p:grpSpPr>
          <a:xfrm>
            <a:off x="1701060" y="2453301"/>
            <a:ext cx="3024477" cy="1228598"/>
            <a:chOff x="4374232" y="1171064"/>
            <a:chExt cx="1760104" cy="1228598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0BA8A47-BCEC-435D-B614-B0D1FE855368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4B6E850-A460-4E3C-833A-39A031501E45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81" name="Graphic 180" descr="Users">
            <a:extLst>
              <a:ext uri="{FF2B5EF4-FFF2-40B4-BE49-F238E27FC236}">
                <a16:creationId xmlns:a16="http://schemas.microsoft.com/office/drawing/2014/main" id="{E1DB3B37-06DB-4AD4-BFD5-148D478EF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5772" y="2010217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raphic 181" descr="Puzzle">
            <a:extLst>
              <a:ext uri="{FF2B5EF4-FFF2-40B4-BE49-F238E27FC236}">
                <a16:creationId xmlns:a16="http://schemas.microsoft.com/office/drawing/2014/main" id="{F486E482-F674-420E-A4F9-7D1168596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5910" y="104803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3" name="Graphic 182" descr="Lightbulb">
            <a:extLst>
              <a:ext uri="{FF2B5EF4-FFF2-40B4-BE49-F238E27FC236}">
                <a16:creationId xmlns:a16="http://schemas.microsoft.com/office/drawing/2014/main" id="{072F4361-194F-47E7-A096-653C59722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7687" y="1930670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" name="Graphic 183" descr="Rocket">
            <a:extLst>
              <a:ext uri="{FF2B5EF4-FFF2-40B4-BE49-F238E27FC236}">
                <a16:creationId xmlns:a16="http://schemas.microsoft.com/office/drawing/2014/main" id="{0D685650-75F6-46C1-A15D-2BBFDF0D1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497" y="364111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583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F1289D-93BF-4CDD-B433-99AAA94EE585}"/>
              </a:ext>
            </a:extLst>
          </p:cNvPr>
          <p:cNvGrpSpPr/>
          <p:nvPr/>
        </p:nvGrpSpPr>
        <p:grpSpPr>
          <a:xfrm>
            <a:off x="8046947" y="877137"/>
            <a:ext cx="1550694" cy="4323673"/>
            <a:chOff x="8046947" y="877137"/>
            <a:chExt cx="1550694" cy="4323673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E227E7C-7ED3-403F-AD6D-F92946225288}"/>
                </a:ext>
              </a:extLst>
            </p:cNvPr>
            <p:cNvSpPr/>
            <p:nvPr/>
          </p:nvSpPr>
          <p:spPr>
            <a:xfrm>
              <a:off x="8046947" y="3651921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D52C6DC-2E0C-4B46-B7AC-7266F91AB7CD}"/>
                </a:ext>
              </a:extLst>
            </p:cNvPr>
            <p:cNvSpPr/>
            <p:nvPr/>
          </p:nvSpPr>
          <p:spPr>
            <a:xfrm>
              <a:off x="8046947" y="2735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FA1659BD-F0DB-4B9A-9A2E-6AADC6B79AFE}"/>
                </a:ext>
              </a:extLst>
            </p:cNvPr>
            <p:cNvSpPr/>
            <p:nvPr/>
          </p:nvSpPr>
          <p:spPr>
            <a:xfrm>
              <a:off x="8046947" y="1821110"/>
              <a:ext cx="1550694" cy="1548889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F0D7558C-604D-4821-968E-30468789D32A}"/>
                </a:ext>
              </a:extLst>
            </p:cNvPr>
            <p:cNvGrpSpPr/>
            <p:nvPr/>
          </p:nvGrpSpPr>
          <p:grpSpPr>
            <a:xfrm>
              <a:off x="8046947" y="877137"/>
              <a:ext cx="1550694" cy="1575149"/>
              <a:chOff x="2169409" y="3407373"/>
              <a:chExt cx="2084832" cy="2117710"/>
            </a:xfrm>
            <a:solidFill>
              <a:srgbClr val="FED201"/>
            </a:solidFill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36DAC43F-01F2-4ECE-A78B-EE2A9EEAF462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1224F2A3-CA2B-4288-83A4-B2C696FC8928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D4D147E3-1046-48E1-BCAD-7922BED31154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496A2973-EC18-49BD-A7B7-99D82EFE459B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46BA930F-49AE-439C-A6CE-5FD64A857952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576F376A-910F-445E-99E2-6EBB8D40488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6A89603-E1AE-461E-BFAF-6AA27B64913E}"/>
              </a:ext>
            </a:extLst>
          </p:cNvPr>
          <p:cNvGrpSpPr/>
          <p:nvPr/>
        </p:nvGrpSpPr>
        <p:grpSpPr>
          <a:xfrm>
            <a:off x="6286734" y="2116494"/>
            <a:ext cx="1550694" cy="3387691"/>
            <a:chOff x="6286734" y="2116494"/>
            <a:chExt cx="1550694" cy="3387691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E49C4AE9-9E64-4827-9052-833CF65666E2}"/>
                </a:ext>
              </a:extLst>
            </p:cNvPr>
            <p:cNvSpPr/>
            <p:nvPr/>
          </p:nvSpPr>
          <p:spPr>
            <a:xfrm>
              <a:off x="6286734" y="395529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DFB4AAA-C88C-4515-9DB5-E2725C8A0FE7}"/>
                </a:ext>
              </a:extLst>
            </p:cNvPr>
            <p:cNvSpPr/>
            <p:nvPr/>
          </p:nvSpPr>
          <p:spPr>
            <a:xfrm>
              <a:off x="6286734" y="3046866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E6ED2484-96CE-4023-BC46-310EEAA8AD7B}"/>
                </a:ext>
              </a:extLst>
            </p:cNvPr>
            <p:cNvGrpSpPr/>
            <p:nvPr/>
          </p:nvGrpSpPr>
          <p:grpSpPr>
            <a:xfrm>
              <a:off x="6286734" y="2116494"/>
              <a:ext cx="1550694" cy="1575149"/>
              <a:chOff x="2169409" y="3407373"/>
              <a:chExt cx="2084832" cy="2117710"/>
            </a:xfrm>
            <a:solidFill>
              <a:srgbClr val="007E3E"/>
            </a:solidFill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C329764B-61A2-4100-A432-87BC910A806E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D94AF9B6-B234-4C33-8BDD-3438DE54C5C4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C71938C1-E5A0-494D-9BB4-8E91B5657F78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CF641080-3FDE-452D-9930-39587180F1C5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B0F4550-64C2-42F1-ACAB-9F3CD5B8FADA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1F1BA046-2891-480A-9119-3D62B18F4EB3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EC1BC0F-037C-4E05-8CE7-B4846187DA80}"/>
              </a:ext>
            </a:extLst>
          </p:cNvPr>
          <p:cNvGrpSpPr/>
          <p:nvPr/>
        </p:nvGrpSpPr>
        <p:grpSpPr>
          <a:xfrm>
            <a:off x="4526521" y="3295821"/>
            <a:ext cx="1550694" cy="2486339"/>
            <a:chOff x="4526521" y="3295821"/>
            <a:chExt cx="1550694" cy="2486339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05E4BF5-1699-49BD-968F-9991915750F1}"/>
                </a:ext>
              </a:extLst>
            </p:cNvPr>
            <p:cNvSpPr/>
            <p:nvPr/>
          </p:nvSpPr>
          <p:spPr>
            <a:xfrm>
              <a:off x="4526521" y="4233271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E07D557-FB9E-4BCF-A16F-D16446BC9A58}"/>
                </a:ext>
              </a:extLst>
            </p:cNvPr>
            <p:cNvGrpSpPr/>
            <p:nvPr/>
          </p:nvGrpSpPr>
          <p:grpSpPr>
            <a:xfrm>
              <a:off x="4526521" y="3295821"/>
              <a:ext cx="1550694" cy="1575149"/>
              <a:chOff x="2169409" y="3407373"/>
              <a:chExt cx="2084832" cy="2117710"/>
            </a:xfrm>
            <a:solidFill>
              <a:srgbClr val="F0831E"/>
            </a:solidFill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6ADC0B94-2392-4A65-B681-8D18B7DDCD38}"/>
                  </a:ext>
                </a:extLst>
              </p:cNvPr>
              <p:cNvSpPr/>
              <p:nvPr/>
            </p:nvSpPr>
            <p:spPr>
              <a:xfrm>
                <a:off x="2169409" y="3442678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F0B20B3B-3C78-4CDD-BCDC-6097B8CEF794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0EB1DCE6-75F9-44B9-B077-01603F7B45B4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C3288012-924D-4E4B-90B0-8CE93564E684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307EB338-F90F-4216-86FB-B8F198C4E2FE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A1F71106-D621-49D3-BC4C-482D8E67D5F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4D481CF-3509-422B-9D8B-95F16893EA20}"/>
              </a:ext>
            </a:extLst>
          </p:cNvPr>
          <p:cNvGrpSpPr/>
          <p:nvPr/>
        </p:nvGrpSpPr>
        <p:grpSpPr>
          <a:xfrm>
            <a:off x="2704510" y="4474470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0583F30-F74F-4D36-A39B-F94A9073AC96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370354F-5193-4E8A-BE94-74D1167392E4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0B5A3C0E-8A03-44AD-AFE3-67084103A278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CFC11749-9227-4889-8A5A-6D2DC0F38548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DF9D1C88-9507-4773-87E0-0B96B65F31CA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3940A822-CD4C-4E6E-B96B-4E4F2949806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1C1E0068-70BC-49A7-BE98-50F42B529F16}"/>
              </a:ext>
            </a:extLst>
          </p:cNvPr>
          <p:cNvSpPr/>
          <p:nvPr/>
        </p:nvSpPr>
        <p:spPr>
          <a:xfrm>
            <a:off x="3362455" y="5740108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645C8329-2B0A-4B81-8494-F176311EA191}"/>
              </a:ext>
            </a:extLst>
          </p:cNvPr>
          <p:cNvSpPr/>
          <p:nvPr/>
        </p:nvSpPr>
        <p:spPr>
          <a:xfrm>
            <a:off x="5194811" y="456508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6827C1B-B539-4B2B-8B78-B38BBA1FD370}"/>
              </a:ext>
            </a:extLst>
          </p:cNvPr>
          <p:cNvSpPr/>
          <p:nvPr/>
        </p:nvSpPr>
        <p:spPr>
          <a:xfrm>
            <a:off x="6956296" y="3398094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36F2C2CC-2AE7-49DA-8270-E7E43570B7D7}"/>
              </a:ext>
            </a:extLst>
          </p:cNvPr>
          <p:cNvSpPr/>
          <p:nvPr/>
        </p:nvSpPr>
        <p:spPr>
          <a:xfrm>
            <a:off x="8725546" y="2142754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E5CD10-CBF4-4A81-94C2-9756B8D1C9F4}"/>
              </a:ext>
            </a:extLst>
          </p:cNvPr>
          <p:cNvGrpSpPr/>
          <p:nvPr/>
        </p:nvGrpSpPr>
        <p:grpSpPr>
          <a:xfrm>
            <a:off x="10241762" y="2470798"/>
            <a:ext cx="1551240" cy="1967261"/>
            <a:chOff x="10241762" y="2470798"/>
            <a:chExt cx="1551240" cy="196726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2EA9688F-512C-4C53-ABA9-9A280543FE9B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ED20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8A56E88-6BB2-404E-B6E4-EDEA27B03721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4BCBB5-7B6F-4601-BF4B-E7F5F77F4828}"/>
              </a:ext>
            </a:extLst>
          </p:cNvPr>
          <p:cNvGrpSpPr/>
          <p:nvPr/>
        </p:nvGrpSpPr>
        <p:grpSpPr>
          <a:xfrm>
            <a:off x="4240629" y="1199180"/>
            <a:ext cx="3024477" cy="1228598"/>
            <a:chOff x="4374232" y="1171064"/>
            <a:chExt cx="1760104" cy="122859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0F996604-1FD0-4BD1-917E-94DEF114A6E2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16D8EF5D-4F00-4527-BEC3-B1A01CB0991A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E4E83FD5-2539-4080-B7C7-BD8FAEBBFA6D}"/>
              </a:ext>
            </a:extLst>
          </p:cNvPr>
          <p:cNvGrpSpPr/>
          <p:nvPr/>
        </p:nvGrpSpPr>
        <p:grpSpPr>
          <a:xfrm>
            <a:off x="272891" y="4164338"/>
            <a:ext cx="1551240" cy="1967261"/>
            <a:chOff x="10241762" y="2470798"/>
            <a:chExt cx="1551240" cy="1967261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E385267-CBBE-41B5-A5C0-D81319445093}"/>
                </a:ext>
              </a:extLst>
            </p:cNvPr>
            <p:cNvSpPr txBox="1"/>
            <p:nvPr/>
          </p:nvSpPr>
          <p:spPr>
            <a:xfrm>
              <a:off x="10241762" y="2470798"/>
              <a:ext cx="15512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2863E75-038E-48C4-AAAB-CBCE7A09C162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18BBCDB-7472-4DB6-990D-EE9403C8C0C2}"/>
              </a:ext>
            </a:extLst>
          </p:cNvPr>
          <p:cNvGrpSpPr/>
          <p:nvPr/>
        </p:nvGrpSpPr>
        <p:grpSpPr>
          <a:xfrm>
            <a:off x="1701060" y="2453301"/>
            <a:ext cx="3024477" cy="1228598"/>
            <a:chOff x="4374232" y="1171064"/>
            <a:chExt cx="1760104" cy="1228598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0BA8A47-BCEC-435D-B614-B0D1FE855368}"/>
                </a:ext>
              </a:extLst>
            </p:cNvPr>
            <p:cNvSpPr txBox="1"/>
            <p:nvPr/>
          </p:nvSpPr>
          <p:spPr>
            <a:xfrm>
              <a:off x="4374232" y="1171064"/>
              <a:ext cx="176010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4B6E850-A460-4E3C-833A-39A031501E45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81" name="Graphic 180" descr="Users">
            <a:extLst>
              <a:ext uri="{FF2B5EF4-FFF2-40B4-BE49-F238E27FC236}">
                <a16:creationId xmlns:a16="http://schemas.microsoft.com/office/drawing/2014/main" id="{E1DB3B37-06DB-4AD4-BFD5-148D478EF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5772" y="2010217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raphic 181" descr="Puzzle">
            <a:extLst>
              <a:ext uri="{FF2B5EF4-FFF2-40B4-BE49-F238E27FC236}">
                <a16:creationId xmlns:a16="http://schemas.microsoft.com/office/drawing/2014/main" id="{F486E482-F674-420E-A4F9-7D1168596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5910" y="104803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3" name="Graphic 182" descr="Lightbulb">
            <a:extLst>
              <a:ext uri="{FF2B5EF4-FFF2-40B4-BE49-F238E27FC236}">
                <a16:creationId xmlns:a16="http://schemas.microsoft.com/office/drawing/2014/main" id="{072F4361-194F-47E7-A096-653C59722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57687" y="1930670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4" name="Graphic 183" descr="Rocket">
            <a:extLst>
              <a:ext uri="{FF2B5EF4-FFF2-40B4-BE49-F238E27FC236}">
                <a16:creationId xmlns:a16="http://schemas.microsoft.com/office/drawing/2014/main" id="{0D685650-75F6-46C1-A15D-2BBFDF0D1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497" y="364111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127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4D1E03B0-E8E5-4D92-8922-A91E6E4DA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137" y="1190550"/>
            <a:ext cx="7584903" cy="5340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1205304" y="1532316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F0099BF-A149-4F8C-B75B-D182141106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794" y="2036905"/>
            <a:ext cx="924881" cy="7572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94ED85-43D3-49F3-A1D7-3F4073C11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385" y="5577116"/>
            <a:ext cx="825565" cy="7386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FAE4CD-2DC3-4B79-A880-4557F66655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34" y="4373188"/>
            <a:ext cx="912466" cy="75107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E790F3-BCC4-4890-9F58-1AA26EEF6E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526" y="3201952"/>
            <a:ext cx="912466" cy="75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8906</TotalTime>
  <Words>381</Words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Stairs Diagram for PowerPoint</vt:lpstr>
      <vt:lpstr>LEGO® Stairs Diagram for PowerPoint</vt:lpstr>
      <vt:lpstr>LEGO® Stairs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Stairs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2018-11-15T00:04:08Z</dcterms:modified>
  <cp:category>Charts &amp; Diagrams</cp:category>
</cp:coreProperties>
</file>