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9" r:id="rId4"/>
    <p:sldId id="371" r:id="rId5"/>
    <p:sldId id="36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8E5"/>
    <a:srgbClr val="EB801C"/>
    <a:srgbClr val="007C3C"/>
    <a:srgbClr val="F9CF00"/>
    <a:srgbClr val="007E3E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01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9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3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37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DE6ADEC-B8A2-47A1-981A-7C1578E1CA75}"/>
              </a:ext>
            </a:extLst>
          </p:cNvPr>
          <p:cNvGrpSpPr/>
          <p:nvPr/>
        </p:nvGrpSpPr>
        <p:grpSpPr>
          <a:xfrm>
            <a:off x="6365074" y="4006338"/>
            <a:ext cx="1302055" cy="1321830"/>
            <a:chOff x="1417427" y="4631685"/>
            <a:chExt cx="1302055" cy="1321830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C21CADC0-6E7F-4BD2-B513-D22DC422437F}"/>
                </a:ext>
              </a:extLst>
            </p:cNvPr>
            <p:cNvSpPr/>
            <p:nvPr/>
          </p:nvSpPr>
          <p:spPr>
            <a:xfrm>
              <a:off x="1417427" y="4652975"/>
              <a:ext cx="1302055" cy="1300540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28D6B399-BB7D-4DA3-B22C-324068BD5F43}"/>
                </a:ext>
              </a:extLst>
            </p:cNvPr>
            <p:cNvGrpSpPr/>
            <p:nvPr/>
          </p:nvGrpSpPr>
          <p:grpSpPr>
            <a:xfrm>
              <a:off x="1545390" y="4631685"/>
              <a:ext cx="1046129" cy="1042983"/>
              <a:chOff x="6017575" y="2826810"/>
              <a:chExt cx="1675047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2F045C56-EF60-4847-9585-3FE8CDAC45B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57876190-9FB6-44F0-AEEE-7E9653D3A4CC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3ACBE08E-D17D-4799-85F2-15263DC5E101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F1B763EE-23F9-4989-9AD1-8E432A2CCF6D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87B4D0E-3480-47F0-9822-152832AFAC72}"/>
              </a:ext>
            </a:extLst>
          </p:cNvPr>
          <p:cNvGrpSpPr/>
          <p:nvPr/>
        </p:nvGrpSpPr>
        <p:grpSpPr>
          <a:xfrm>
            <a:off x="4887094" y="3400761"/>
            <a:ext cx="1302055" cy="2162076"/>
            <a:chOff x="2947296" y="3619001"/>
            <a:chExt cx="1302055" cy="2162076"/>
          </a:xfrm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35770F1D-E953-4FA6-B641-6AA66849D223}"/>
                </a:ext>
              </a:extLst>
            </p:cNvPr>
            <p:cNvSpPr/>
            <p:nvPr/>
          </p:nvSpPr>
          <p:spPr>
            <a:xfrm>
              <a:off x="2947296" y="4480538"/>
              <a:ext cx="1302055" cy="130053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4777C78-DA8C-4B94-847F-0FB9B95FC5F1}"/>
                </a:ext>
              </a:extLst>
            </p:cNvPr>
            <p:cNvSpPr/>
            <p:nvPr/>
          </p:nvSpPr>
          <p:spPr>
            <a:xfrm>
              <a:off x="2947296" y="3622578"/>
              <a:ext cx="1302055" cy="1300540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6F9D5D71-4468-455F-9447-3424A865EBED}"/>
                </a:ext>
              </a:extLst>
            </p:cNvPr>
            <p:cNvGrpSpPr/>
            <p:nvPr/>
          </p:nvGrpSpPr>
          <p:grpSpPr>
            <a:xfrm>
              <a:off x="3075259" y="3619001"/>
              <a:ext cx="1046129" cy="1042982"/>
              <a:chOff x="6017575" y="2826810"/>
              <a:chExt cx="1675047" cy="1670008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B64B03C5-4742-4DD4-94A5-BEFDA021207A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8974E704-AE6E-4750-996A-AF11B9F48D02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ADDBDCE3-4734-47A9-B74C-2380BEFD64D9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92471B98-BF64-4CED-8538-BF82471428B4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5EB1B0F2-3B81-45D5-B5A8-18884FED7BAB}"/>
              </a:ext>
            </a:extLst>
          </p:cNvPr>
          <p:cNvGrpSpPr/>
          <p:nvPr/>
        </p:nvGrpSpPr>
        <p:grpSpPr>
          <a:xfrm>
            <a:off x="3409114" y="2731035"/>
            <a:ext cx="1302055" cy="3061665"/>
            <a:chOff x="4425276" y="2480313"/>
            <a:chExt cx="1302055" cy="3061665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F3DE4AC3-2E9A-4B11-8258-3953A0B1B7DF}"/>
                </a:ext>
              </a:extLst>
            </p:cNvPr>
            <p:cNvSpPr/>
            <p:nvPr/>
          </p:nvSpPr>
          <p:spPr>
            <a:xfrm>
              <a:off x="4425276" y="4241439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DBBEC09D-D185-49A9-B3D8-3DDBF7F9B039}"/>
                </a:ext>
              </a:extLst>
            </p:cNvPr>
            <p:cNvSpPr/>
            <p:nvPr/>
          </p:nvSpPr>
          <p:spPr>
            <a:xfrm>
              <a:off x="4425276" y="3383530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7A4EEC00-8726-4517-B0C4-7089E20BF3D7}"/>
                </a:ext>
              </a:extLst>
            </p:cNvPr>
            <p:cNvSpPr/>
            <p:nvPr/>
          </p:nvSpPr>
          <p:spPr>
            <a:xfrm>
              <a:off x="4425276" y="2524397"/>
              <a:ext cx="1302055" cy="1300540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E57FECEC-BF2F-41A9-AA6B-C8DE5F2F6708}"/>
                </a:ext>
              </a:extLst>
            </p:cNvPr>
            <p:cNvGrpSpPr/>
            <p:nvPr/>
          </p:nvGrpSpPr>
          <p:grpSpPr>
            <a:xfrm>
              <a:off x="4553239" y="2480313"/>
              <a:ext cx="1046129" cy="1042982"/>
              <a:chOff x="6017575" y="2826810"/>
              <a:chExt cx="1675047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57F06CDA-F868-432B-AF33-3E6B8CF7549D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B1C20A6F-B915-430E-AAD1-466FF07DDAF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DDB009B1-F1CF-42FE-A372-99A2214C58B4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BB4E5851-EF91-4AAA-A8BB-A6D8CAB8F076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9758C27B-EA7B-4938-977F-0B35E0358245}"/>
              </a:ext>
            </a:extLst>
          </p:cNvPr>
          <p:cNvGrpSpPr/>
          <p:nvPr/>
        </p:nvGrpSpPr>
        <p:grpSpPr>
          <a:xfrm>
            <a:off x="1879245" y="2132595"/>
            <a:ext cx="1302055" cy="3878723"/>
            <a:chOff x="1879245" y="2132595"/>
            <a:chExt cx="1302055" cy="3878723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5A626FC0-36DD-4A61-9D77-810E812FCCEF}"/>
                </a:ext>
              </a:extLst>
            </p:cNvPr>
            <p:cNvSpPr/>
            <p:nvPr/>
          </p:nvSpPr>
          <p:spPr>
            <a:xfrm>
              <a:off x="1879245" y="4710778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1A5CD331-BC07-45DF-8D80-38D63DA0CC80}"/>
                </a:ext>
              </a:extLst>
            </p:cNvPr>
            <p:cNvSpPr/>
            <p:nvPr/>
          </p:nvSpPr>
          <p:spPr>
            <a:xfrm>
              <a:off x="1879245" y="3852576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B935DAEE-D3A3-48AB-A12F-ACA38B17053C}"/>
                </a:ext>
              </a:extLst>
            </p:cNvPr>
            <p:cNvSpPr/>
            <p:nvPr/>
          </p:nvSpPr>
          <p:spPr>
            <a:xfrm>
              <a:off x="1879245" y="2994374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426376E3-0348-4102-8EC6-85B046CBC73B}"/>
                </a:ext>
              </a:extLst>
            </p:cNvPr>
            <p:cNvGrpSpPr/>
            <p:nvPr/>
          </p:nvGrpSpPr>
          <p:grpSpPr>
            <a:xfrm>
              <a:off x="1879245" y="2132595"/>
              <a:ext cx="1302055" cy="1304117"/>
              <a:chOff x="5903256" y="1611150"/>
              <a:chExt cx="1302055" cy="1304117"/>
            </a:xfrm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237CFF96-3B60-434B-84EC-46DA0A419644}"/>
                  </a:ext>
                </a:extLst>
              </p:cNvPr>
              <p:cNvSpPr/>
              <p:nvPr/>
            </p:nvSpPr>
            <p:spPr>
              <a:xfrm>
                <a:off x="5903256" y="1614727"/>
                <a:ext cx="1302055" cy="1300540"/>
              </a:xfrm>
              <a:prstGeom prst="rect">
                <a:avLst/>
              </a:prstGeom>
              <a:solidFill>
                <a:srgbClr val="FED201"/>
              </a:solidFill>
              <a:ln>
                <a:noFill/>
              </a:ln>
              <a:scene3d>
                <a:camera prst="isometricOffAxis1Top"/>
                <a:lightRig rig="threePt" dir="t"/>
              </a:scene3d>
              <a:sp3d extrusionH="8890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2579B20F-793A-4810-8EFA-EDB816232614}"/>
                  </a:ext>
                </a:extLst>
              </p:cNvPr>
              <p:cNvGrpSpPr/>
              <p:nvPr/>
            </p:nvGrpSpPr>
            <p:grpSpPr>
              <a:xfrm>
                <a:off x="6031219" y="1611150"/>
                <a:ext cx="1046129" cy="1042982"/>
                <a:chOff x="6017575" y="2826810"/>
                <a:chExt cx="1675047" cy="1670008"/>
              </a:xfrm>
              <a:solidFill>
                <a:srgbClr val="FED201"/>
              </a:solidFill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98454E4F-CC31-458B-83DA-3BD312B87A17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12B950EB-D730-4B8A-BCCD-75F3EA98F9DD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66629D05-446E-42DB-B768-584BFB8EB832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1DB93E2E-BA67-49B8-A437-E56C1F8556BC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745CABBB-14E5-444E-99BA-5049F594B01B}"/>
              </a:ext>
            </a:extLst>
          </p:cNvPr>
          <p:cNvSpPr/>
          <p:nvPr/>
        </p:nvSpPr>
        <p:spPr>
          <a:xfrm>
            <a:off x="6940168" y="5099086"/>
            <a:ext cx="732263" cy="426256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BEE0EEF4-571F-4891-AD97-2C7840EEFBB0}"/>
              </a:ext>
            </a:extLst>
          </p:cNvPr>
          <p:cNvSpPr/>
          <p:nvPr/>
        </p:nvSpPr>
        <p:spPr>
          <a:xfrm>
            <a:off x="5413308" y="4464829"/>
            <a:ext cx="721017" cy="426256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7362C70B-53A2-4207-BFA1-E2E1481A487A}"/>
              </a:ext>
            </a:extLst>
          </p:cNvPr>
          <p:cNvSpPr/>
          <p:nvPr/>
        </p:nvSpPr>
        <p:spPr>
          <a:xfrm>
            <a:off x="3935284" y="3810394"/>
            <a:ext cx="719048" cy="426256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C3DB2BC3-8321-40F8-BAD4-27789002D264}"/>
              </a:ext>
            </a:extLst>
          </p:cNvPr>
          <p:cNvSpPr/>
          <p:nvPr/>
        </p:nvSpPr>
        <p:spPr>
          <a:xfrm>
            <a:off x="2436689" y="3187639"/>
            <a:ext cx="643413" cy="426256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(Down) Diagram for PowerPoint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23FFC6D-EEF5-48ED-9FFA-BC205F3A167C}"/>
              </a:ext>
            </a:extLst>
          </p:cNvPr>
          <p:cNvGrpSpPr/>
          <p:nvPr/>
        </p:nvGrpSpPr>
        <p:grpSpPr>
          <a:xfrm>
            <a:off x="197965" y="2687267"/>
            <a:ext cx="1163430" cy="1521612"/>
            <a:chOff x="10241762" y="2440022"/>
            <a:chExt cx="1551240" cy="202881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EC67BD6-3CF7-452F-B0E4-D06E882CE251}"/>
                </a:ext>
              </a:extLst>
            </p:cNvPr>
            <p:cNvSpPr txBox="1"/>
            <p:nvPr/>
          </p:nvSpPr>
          <p:spPr>
            <a:xfrm>
              <a:off x="10241762" y="2440022"/>
              <a:ext cx="155124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4D15D9B-ED61-4C3F-BE09-0AEF1AE6E730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60043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D7936DA-C05F-42B6-BF60-8266F4244C8A}"/>
              </a:ext>
            </a:extLst>
          </p:cNvPr>
          <p:cNvGrpSpPr/>
          <p:nvPr/>
        </p:nvGrpSpPr>
        <p:grpSpPr>
          <a:xfrm>
            <a:off x="3404580" y="1298062"/>
            <a:ext cx="2268358" cy="967614"/>
            <a:chOff x="4374232" y="1140288"/>
            <a:chExt cx="1760104" cy="129015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F353F23-FD7A-4093-8C7E-6BBE2FA46C46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7C3C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F1710E6-0BB1-4AE0-BF69-8D8A6890C310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E90A19D-BABE-4514-8FC8-3DA992EEF9F7}"/>
              </a:ext>
            </a:extLst>
          </p:cNvPr>
          <p:cNvGrpSpPr/>
          <p:nvPr/>
        </p:nvGrpSpPr>
        <p:grpSpPr>
          <a:xfrm>
            <a:off x="4832458" y="2313168"/>
            <a:ext cx="2268358" cy="967614"/>
            <a:chOff x="4374232" y="1140288"/>
            <a:chExt cx="1760104" cy="1290152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3D69E3A-EE2E-40A5-8E4D-F03C17E03882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EB801C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2FBBA44-58C5-4888-99A2-9E60290A6177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7EF3BBE-7A28-42DD-BF9C-2D8CC119A1F3}"/>
              </a:ext>
            </a:extLst>
          </p:cNvPr>
          <p:cNvGrpSpPr/>
          <p:nvPr/>
        </p:nvGrpSpPr>
        <p:grpSpPr>
          <a:xfrm>
            <a:off x="6592394" y="3346535"/>
            <a:ext cx="2268358" cy="967614"/>
            <a:chOff x="4374232" y="1140288"/>
            <a:chExt cx="1760104" cy="129015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16F843D-97CC-4BBD-9D0C-88CA77772AB4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58E5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8A83021-4D2B-4E1F-A29B-5F50F12BEE2B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423E7B4-4927-4417-A825-3DA32DC14DDD}"/>
              </a:ext>
            </a:extLst>
          </p:cNvPr>
          <p:cNvGrpSpPr/>
          <p:nvPr/>
        </p:nvGrpSpPr>
        <p:grpSpPr>
          <a:xfrm>
            <a:off x="850992" y="1284613"/>
            <a:ext cx="2268358" cy="967613"/>
            <a:chOff x="4374233" y="1140289"/>
            <a:chExt cx="1760104" cy="1290151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703D04DB-28A3-4EC6-9F92-4695B14B3CAC}"/>
                </a:ext>
              </a:extLst>
            </p:cNvPr>
            <p:cNvSpPr txBox="1"/>
            <p:nvPr/>
          </p:nvSpPr>
          <p:spPr>
            <a:xfrm>
              <a:off x="4374233" y="1140289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200418C-C445-40CB-B46B-E8D4460B5154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3" name="Graphic 132" descr="Users">
            <a:extLst>
              <a:ext uri="{FF2B5EF4-FFF2-40B4-BE49-F238E27FC236}">
                <a16:creationId xmlns:a16="http://schemas.microsoft.com/office/drawing/2014/main" id="{D2011378-E3F0-4676-AAE8-18BC7D10C8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018" y="1247599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4" name="Graphic 133" descr="Puzzle">
            <a:extLst>
              <a:ext uri="{FF2B5EF4-FFF2-40B4-BE49-F238E27FC236}">
                <a16:creationId xmlns:a16="http://schemas.microsoft.com/office/drawing/2014/main" id="{43E4B6E8-6366-48D5-A275-74F1782C34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32035" y="1285868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5" name="Graphic 134" descr="Lightbulb">
            <a:extLst>
              <a:ext uri="{FF2B5EF4-FFF2-40B4-BE49-F238E27FC236}">
                <a16:creationId xmlns:a16="http://schemas.microsoft.com/office/drawing/2014/main" id="{4566AD7E-0556-45E7-A198-149AFC4491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47196" y="2228647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6" name="Graphic 135" descr="Rocket">
            <a:extLst>
              <a:ext uri="{FF2B5EF4-FFF2-40B4-BE49-F238E27FC236}">
                <a16:creationId xmlns:a16="http://schemas.microsoft.com/office/drawing/2014/main" id="{7BCB3695-D922-4CDA-9B5A-E93F8633B7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10068" y="3248625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412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(Down) Diagram for PowerPoint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23FFC6D-EEF5-48ED-9FFA-BC205F3A167C}"/>
              </a:ext>
            </a:extLst>
          </p:cNvPr>
          <p:cNvGrpSpPr/>
          <p:nvPr/>
        </p:nvGrpSpPr>
        <p:grpSpPr>
          <a:xfrm>
            <a:off x="197965" y="2687267"/>
            <a:ext cx="1163430" cy="1521612"/>
            <a:chOff x="10241762" y="2440022"/>
            <a:chExt cx="1551240" cy="202881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EC67BD6-3CF7-452F-B0E4-D06E882CE251}"/>
                </a:ext>
              </a:extLst>
            </p:cNvPr>
            <p:cNvSpPr txBox="1"/>
            <p:nvPr/>
          </p:nvSpPr>
          <p:spPr>
            <a:xfrm>
              <a:off x="10241762" y="2440022"/>
              <a:ext cx="155124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4D15D9B-ED61-4C3F-BE09-0AEF1AE6E730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60043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D7936DA-C05F-42B6-BF60-8266F4244C8A}"/>
              </a:ext>
            </a:extLst>
          </p:cNvPr>
          <p:cNvGrpSpPr/>
          <p:nvPr/>
        </p:nvGrpSpPr>
        <p:grpSpPr>
          <a:xfrm>
            <a:off x="3404580" y="1298062"/>
            <a:ext cx="2268358" cy="967614"/>
            <a:chOff x="4374232" y="1140288"/>
            <a:chExt cx="1760104" cy="129015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F353F23-FD7A-4093-8C7E-6BBE2FA46C46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7C3C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F1710E6-0BB1-4AE0-BF69-8D8A6890C310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E90A19D-BABE-4514-8FC8-3DA992EEF9F7}"/>
              </a:ext>
            </a:extLst>
          </p:cNvPr>
          <p:cNvGrpSpPr/>
          <p:nvPr/>
        </p:nvGrpSpPr>
        <p:grpSpPr>
          <a:xfrm>
            <a:off x="4832458" y="2313168"/>
            <a:ext cx="2268358" cy="967614"/>
            <a:chOff x="4374232" y="1140288"/>
            <a:chExt cx="1760104" cy="1290152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3D69E3A-EE2E-40A5-8E4D-F03C17E03882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EB801C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2FBBA44-58C5-4888-99A2-9E60290A6177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7EF3BBE-7A28-42DD-BF9C-2D8CC119A1F3}"/>
              </a:ext>
            </a:extLst>
          </p:cNvPr>
          <p:cNvGrpSpPr/>
          <p:nvPr/>
        </p:nvGrpSpPr>
        <p:grpSpPr>
          <a:xfrm>
            <a:off x="6592394" y="3346535"/>
            <a:ext cx="2268358" cy="967614"/>
            <a:chOff x="4374232" y="1140288"/>
            <a:chExt cx="1760104" cy="129015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16F843D-97CC-4BBD-9D0C-88CA77772AB4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58E5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8A83021-4D2B-4E1F-A29B-5F50F12BEE2B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423E7B4-4927-4417-A825-3DA32DC14DDD}"/>
              </a:ext>
            </a:extLst>
          </p:cNvPr>
          <p:cNvGrpSpPr/>
          <p:nvPr/>
        </p:nvGrpSpPr>
        <p:grpSpPr>
          <a:xfrm>
            <a:off x="850992" y="1284613"/>
            <a:ext cx="2268358" cy="967613"/>
            <a:chOff x="4374233" y="1140289"/>
            <a:chExt cx="1760104" cy="1290151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703D04DB-28A3-4EC6-9F92-4695B14B3CAC}"/>
                </a:ext>
              </a:extLst>
            </p:cNvPr>
            <p:cNvSpPr txBox="1"/>
            <p:nvPr/>
          </p:nvSpPr>
          <p:spPr>
            <a:xfrm>
              <a:off x="4374233" y="1140289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F9CF00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200418C-C445-40CB-B46B-E8D4460B5154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33" name="Graphic 132" descr="Users">
            <a:extLst>
              <a:ext uri="{FF2B5EF4-FFF2-40B4-BE49-F238E27FC236}">
                <a16:creationId xmlns:a16="http://schemas.microsoft.com/office/drawing/2014/main" id="{D2011378-E3F0-4676-AAE8-18BC7D10C8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018" y="1247599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4" name="Graphic 133" descr="Puzzle">
            <a:extLst>
              <a:ext uri="{FF2B5EF4-FFF2-40B4-BE49-F238E27FC236}">
                <a16:creationId xmlns:a16="http://schemas.microsoft.com/office/drawing/2014/main" id="{43E4B6E8-6366-48D5-A275-74F1782C34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32035" y="1285868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5" name="Graphic 134" descr="Lightbulb">
            <a:extLst>
              <a:ext uri="{FF2B5EF4-FFF2-40B4-BE49-F238E27FC236}">
                <a16:creationId xmlns:a16="http://schemas.microsoft.com/office/drawing/2014/main" id="{4566AD7E-0556-45E7-A198-149AFC4491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47196" y="2228647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6" name="Graphic 135" descr="Rocket">
            <a:extLst>
              <a:ext uri="{FF2B5EF4-FFF2-40B4-BE49-F238E27FC236}">
                <a16:creationId xmlns:a16="http://schemas.microsoft.com/office/drawing/2014/main" id="{7BCB3695-D922-4CDA-9B5A-E93F8633B7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10068" y="3248625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CE24F3D9-FA46-473F-BA47-33336523738C}"/>
              </a:ext>
            </a:extLst>
          </p:cNvPr>
          <p:cNvGrpSpPr/>
          <p:nvPr/>
        </p:nvGrpSpPr>
        <p:grpSpPr>
          <a:xfrm>
            <a:off x="6365074" y="4006338"/>
            <a:ext cx="1302055" cy="1321830"/>
            <a:chOff x="1417427" y="4631685"/>
            <a:chExt cx="1302055" cy="132183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65641A9-C4D5-489C-9E70-B49B3D19BF13}"/>
                </a:ext>
              </a:extLst>
            </p:cNvPr>
            <p:cNvSpPr/>
            <p:nvPr/>
          </p:nvSpPr>
          <p:spPr>
            <a:xfrm>
              <a:off x="1417427" y="4652975"/>
              <a:ext cx="1302055" cy="1300540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F58D19B5-6BE7-4D30-8D07-3A2E356A13EB}"/>
                </a:ext>
              </a:extLst>
            </p:cNvPr>
            <p:cNvGrpSpPr/>
            <p:nvPr/>
          </p:nvGrpSpPr>
          <p:grpSpPr>
            <a:xfrm>
              <a:off x="1545390" y="4631685"/>
              <a:ext cx="1046129" cy="1042983"/>
              <a:chOff x="6017575" y="2826810"/>
              <a:chExt cx="1675047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E26865A6-F5FA-4B53-B860-5C66E49271BA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CF7F7B21-B9F5-4B01-BC50-9A879CC85F71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6393478E-4300-4B34-B670-ADB8966C545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7679DB33-D558-47C9-9C1C-DD838D70685E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82C021F-7447-449E-8A07-C7A8082A90A2}"/>
              </a:ext>
            </a:extLst>
          </p:cNvPr>
          <p:cNvGrpSpPr/>
          <p:nvPr/>
        </p:nvGrpSpPr>
        <p:grpSpPr>
          <a:xfrm>
            <a:off x="4887094" y="3400761"/>
            <a:ext cx="1302055" cy="2162076"/>
            <a:chOff x="2947296" y="3619001"/>
            <a:chExt cx="1302055" cy="2162076"/>
          </a:xfrm>
        </p:grpSpPr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878DBC85-B6A1-4D0F-B12C-AA0AF83B0892}"/>
                </a:ext>
              </a:extLst>
            </p:cNvPr>
            <p:cNvSpPr/>
            <p:nvPr/>
          </p:nvSpPr>
          <p:spPr>
            <a:xfrm>
              <a:off x="2947296" y="4480538"/>
              <a:ext cx="1302055" cy="130053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8C924C2F-EC9D-40D6-8EBE-4F65DA25851C}"/>
                </a:ext>
              </a:extLst>
            </p:cNvPr>
            <p:cNvSpPr/>
            <p:nvPr/>
          </p:nvSpPr>
          <p:spPr>
            <a:xfrm>
              <a:off x="2947296" y="3622578"/>
              <a:ext cx="1302055" cy="1300540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FE96FAB-6C17-43AC-8E28-00BA9D558C87}"/>
                </a:ext>
              </a:extLst>
            </p:cNvPr>
            <p:cNvGrpSpPr/>
            <p:nvPr/>
          </p:nvGrpSpPr>
          <p:grpSpPr>
            <a:xfrm>
              <a:off x="3075259" y="3619001"/>
              <a:ext cx="1046129" cy="1042982"/>
              <a:chOff x="6017575" y="2826810"/>
              <a:chExt cx="1675047" cy="1670008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D2BD1290-2813-45C2-9162-8522C2899540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CA83CD34-63AC-42D8-AA60-4F77D08B1B3F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AEAB1A61-CE5E-46F9-998F-0FFCDC6E6D1E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690051EA-36E7-4B6E-9C08-D056CEAE72CC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BD83A0E-B151-43CD-8B36-F477BB6E81EA}"/>
              </a:ext>
            </a:extLst>
          </p:cNvPr>
          <p:cNvGrpSpPr/>
          <p:nvPr/>
        </p:nvGrpSpPr>
        <p:grpSpPr>
          <a:xfrm>
            <a:off x="3409114" y="2731035"/>
            <a:ext cx="1302055" cy="3061665"/>
            <a:chOff x="4425276" y="2480313"/>
            <a:chExt cx="1302055" cy="3061665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EB4929E-AE40-4B9D-9C23-37F7DA0CE1AF}"/>
                </a:ext>
              </a:extLst>
            </p:cNvPr>
            <p:cNvSpPr/>
            <p:nvPr/>
          </p:nvSpPr>
          <p:spPr>
            <a:xfrm>
              <a:off x="4425276" y="4241439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8E069E49-0FEA-4BEE-8FA3-4B91D43F128B}"/>
                </a:ext>
              </a:extLst>
            </p:cNvPr>
            <p:cNvSpPr/>
            <p:nvPr/>
          </p:nvSpPr>
          <p:spPr>
            <a:xfrm>
              <a:off x="4425276" y="3383530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5B4A6F4-8D9E-4106-9417-65AE2463BD6B}"/>
                </a:ext>
              </a:extLst>
            </p:cNvPr>
            <p:cNvSpPr/>
            <p:nvPr/>
          </p:nvSpPr>
          <p:spPr>
            <a:xfrm>
              <a:off x="4425276" y="2524397"/>
              <a:ext cx="1302055" cy="1300540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5E24B9E-426F-4190-AE4E-E6F67EAA9800}"/>
                </a:ext>
              </a:extLst>
            </p:cNvPr>
            <p:cNvGrpSpPr/>
            <p:nvPr/>
          </p:nvGrpSpPr>
          <p:grpSpPr>
            <a:xfrm>
              <a:off x="4553239" y="2480313"/>
              <a:ext cx="1046129" cy="1042982"/>
              <a:chOff x="6017575" y="2826810"/>
              <a:chExt cx="1675047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C67E4C04-221F-4F55-8898-7D5EFD5F063F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F89479A9-6A38-45E9-BCFE-192DDA753F8F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19741DE7-7E34-4590-8BA1-06EB2BA78D0D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69CA2960-B6B9-432D-BBB4-12C44D55D884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53B24B-299B-4808-B790-EBF9376BA603}"/>
              </a:ext>
            </a:extLst>
          </p:cNvPr>
          <p:cNvGrpSpPr/>
          <p:nvPr/>
        </p:nvGrpSpPr>
        <p:grpSpPr>
          <a:xfrm>
            <a:off x="1879245" y="2132595"/>
            <a:ext cx="1302055" cy="3878723"/>
            <a:chOff x="1879245" y="2132595"/>
            <a:chExt cx="1302055" cy="3878723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C36F44C0-1F87-4A40-B7B4-753A96BEA8E3}"/>
                </a:ext>
              </a:extLst>
            </p:cNvPr>
            <p:cNvSpPr/>
            <p:nvPr/>
          </p:nvSpPr>
          <p:spPr>
            <a:xfrm>
              <a:off x="1879245" y="4710778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7800700F-88ED-4711-BA99-FDD20F87D452}"/>
                </a:ext>
              </a:extLst>
            </p:cNvPr>
            <p:cNvSpPr/>
            <p:nvPr/>
          </p:nvSpPr>
          <p:spPr>
            <a:xfrm>
              <a:off x="1879245" y="3852576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DB6BCF1F-44F0-4432-9DAD-788BA2BAEF32}"/>
                </a:ext>
              </a:extLst>
            </p:cNvPr>
            <p:cNvSpPr/>
            <p:nvPr/>
          </p:nvSpPr>
          <p:spPr>
            <a:xfrm>
              <a:off x="1879245" y="2994374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68A230F9-9186-410F-988D-D57D9CE8C0EC}"/>
                </a:ext>
              </a:extLst>
            </p:cNvPr>
            <p:cNvGrpSpPr/>
            <p:nvPr/>
          </p:nvGrpSpPr>
          <p:grpSpPr>
            <a:xfrm>
              <a:off x="1879245" y="2132595"/>
              <a:ext cx="1302055" cy="1304117"/>
              <a:chOff x="5903256" y="1611150"/>
              <a:chExt cx="1302055" cy="1304117"/>
            </a:xfrm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CB9A3286-502E-4183-AC96-C0A1D5833958}"/>
                  </a:ext>
                </a:extLst>
              </p:cNvPr>
              <p:cNvSpPr/>
              <p:nvPr/>
            </p:nvSpPr>
            <p:spPr>
              <a:xfrm>
                <a:off x="5903256" y="1614727"/>
                <a:ext cx="1302055" cy="1300540"/>
              </a:xfrm>
              <a:prstGeom prst="rect">
                <a:avLst/>
              </a:prstGeom>
              <a:solidFill>
                <a:srgbClr val="FED201"/>
              </a:solidFill>
              <a:ln>
                <a:noFill/>
              </a:ln>
              <a:scene3d>
                <a:camera prst="isometricOffAxis1Top"/>
                <a:lightRig rig="threePt" dir="t"/>
              </a:scene3d>
              <a:sp3d extrusionH="8890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A6A053D3-AA85-4D8F-98D6-8BE9B90419B5}"/>
                  </a:ext>
                </a:extLst>
              </p:cNvPr>
              <p:cNvGrpSpPr/>
              <p:nvPr/>
            </p:nvGrpSpPr>
            <p:grpSpPr>
              <a:xfrm>
                <a:off x="6031219" y="1611150"/>
                <a:ext cx="1046129" cy="1042982"/>
                <a:chOff x="6017575" y="2826810"/>
                <a:chExt cx="1675047" cy="1670008"/>
              </a:xfrm>
              <a:solidFill>
                <a:srgbClr val="FED201"/>
              </a:solidFill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EF4999D2-45B7-4546-8F3D-26EF1AC51128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665CDCDB-B861-43F8-86D9-400BB4AB59F9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18EA54CB-B0A7-495C-B7F5-9508BF5F0ED3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32A3496C-2960-4C1A-9F6F-3AE36B5628EF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0A59A672-C018-4DB4-B447-95E67D5B5600}"/>
              </a:ext>
            </a:extLst>
          </p:cNvPr>
          <p:cNvSpPr/>
          <p:nvPr/>
        </p:nvSpPr>
        <p:spPr>
          <a:xfrm>
            <a:off x="6940168" y="5099086"/>
            <a:ext cx="732263" cy="426256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25F0474C-B7C2-44B6-97AA-83CD23DBC52A}"/>
              </a:ext>
            </a:extLst>
          </p:cNvPr>
          <p:cNvSpPr/>
          <p:nvPr/>
        </p:nvSpPr>
        <p:spPr>
          <a:xfrm>
            <a:off x="5413308" y="4464829"/>
            <a:ext cx="721017" cy="426256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2B0DD159-587E-4853-BC1A-1A3F03BC31CD}"/>
              </a:ext>
            </a:extLst>
          </p:cNvPr>
          <p:cNvSpPr/>
          <p:nvPr/>
        </p:nvSpPr>
        <p:spPr>
          <a:xfrm>
            <a:off x="3935284" y="3810394"/>
            <a:ext cx="719048" cy="426256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0B10E10B-1D56-4EC9-871F-BABDB50104E0}"/>
              </a:ext>
            </a:extLst>
          </p:cNvPr>
          <p:cNvSpPr/>
          <p:nvPr/>
        </p:nvSpPr>
        <p:spPr>
          <a:xfrm>
            <a:off x="2436689" y="3187639"/>
            <a:ext cx="643413" cy="426256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4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143345-6DEB-4212-AF93-05F1A12AB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362" y="2427393"/>
            <a:ext cx="6449274" cy="40680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(Down)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4810999" y="2006488"/>
            <a:ext cx="2701317" cy="553998"/>
          </a:xfrm>
          <a:prstGeom prst="rect">
            <a:avLst/>
          </a:prstGeom>
          <a:solidFill>
            <a:schemeClr val="bg2"/>
          </a:solidFill>
        </p:spPr>
        <p:txBody>
          <a:bodyPr wrap="none" lIns="137160" tIns="137160" rIns="137160" bIns="137160" rtlCol="0">
            <a:spAutoFit/>
          </a:bodyPr>
          <a:lstStyle/>
          <a:p>
            <a:pPr algn="ctr"/>
            <a:r>
              <a:rPr lang="en-US" b="1" dirty="0"/>
              <a:t>NON-EDITABLE elements: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DB01F7A-EA6F-47E6-9F02-ED067523F4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219" y="5018963"/>
            <a:ext cx="784327" cy="6422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6D3F21F-65F1-4606-B43A-12ADFC36A2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09" y="3101053"/>
            <a:ext cx="700103" cy="6264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0A1B87-583F-452A-9844-102588D405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840" y="3711623"/>
            <a:ext cx="773799" cy="6369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07A6450-EF41-48F7-9ECE-21FE18865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371" y="4386410"/>
            <a:ext cx="773799" cy="63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9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10202</TotalTime>
  <Words>468</Words>
  <PresentationFormat>On-screen Show (4:3)</PresentationFormat>
  <Paragraphs>32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Stairs (Down) Diagram for PowerPoint</vt:lpstr>
      <vt:lpstr>LEGO® Stairs (Down) Diagram for PowerPoint</vt:lpstr>
      <vt:lpstr>LEGO® Stairs (Down)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Stairs (Down)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2018-11-14T23:57:47Z</dcterms:modified>
  <cp:category>Charts &amp; Diagrams</cp:category>
</cp:coreProperties>
</file>