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D58C55"/>
    <a:srgbClr val="EBAE78"/>
    <a:srgbClr val="F0EEEF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5" d="100"/>
          <a:sy n="105" d="100"/>
        </p:scale>
        <p:origin x="150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6955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928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A42D5A-A1F4-460C-9BD9-45FF7696DA36}"/>
              </a:ext>
            </a:extLst>
          </p:cNvPr>
          <p:cNvSpPr/>
          <p:nvPr/>
        </p:nvSpPr>
        <p:spPr>
          <a:xfrm>
            <a:off x="838200" y="2333769"/>
            <a:ext cx="3505200" cy="369144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D7D8FE8-20D3-4D87-BACD-75F5E280CA2C}"/>
              </a:ext>
            </a:extLst>
          </p:cNvPr>
          <p:cNvSpPr/>
          <p:nvPr/>
        </p:nvSpPr>
        <p:spPr>
          <a:xfrm>
            <a:off x="4343400" y="2333769"/>
            <a:ext cx="3505200" cy="3691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14034F-102A-4101-89AA-0FCDB3D4A42A}"/>
              </a:ext>
            </a:extLst>
          </p:cNvPr>
          <p:cNvSpPr/>
          <p:nvPr/>
        </p:nvSpPr>
        <p:spPr>
          <a:xfrm>
            <a:off x="7848600" y="2333769"/>
            <a:ext cx="3505200" cy="36914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Autofit/>
          </a:bodyPr>
          <a:lstStyle/>
          <a:p>
            <a:r>
              <a:rPr lang="en-US" dirty="0"/>
              <a:t>3 Text Boxes w/ Hands Counting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CB67142-C553-4061-BD68-1B84B4732179}"/>
              </a:ext>
            </a:extLst>
          </p:cNvPr>
          <p:cNvGrpSpPr/>
          <p:nvPr/>
        </p:nvGrpSpPr>
        <p:grpSpPr>
          <a:xfrm>
            <a:off x="839932" y="1212994"/>
            <a:ext cx="10515600" cy="1120775"/>
            <a:chOff x="1145309" y="1966032"/>
            <a:chExt cx="5015346" cy="136698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1B9057C-A68C-4F64-869B-9E190FEC13A4}"/>
                </a:ext>
              </a:extLst>
            </p:cNvPr>
            <p:cNvSpPr/>
            <p:nvPr/>
          </p:nvSpPr>
          <p:spPr>
            <a:xfrm>
              <a:off x="1145309" y="1966032"/>
              <a:ext cx="1671782" cy="13669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01 – 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E568D2C-22D1-4540-A386-EE428A400649}"/>
                </a:ext>
              </a:extLst>
            </p:cNvPr>
            <p:cNvSpPr/>
            <p:nvPr/>
          </p:nvSpPr>
          <p:spPr>
            <a:xfrm>
              <a:off x="2817091" y="1966032"/>
              <a:ext cx="1671782" cy="13669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02 – Lorem Ipsum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EA11C0D-8B6C-4416-BBE7-551814E04D45}"/>
                </a:ext>
              </a:extLst>
            </p:cNvPr>
            <p:cNvSpPr/>
            <p:nvPr/>
          </p:nvSpPr>
          <p:spPr>
            <a:xfrm>
              <a:off x="4488873" y="1966032"/>
              <a:ext cx="1671782" cy="136698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03 – 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F98341E-8E2F-4DBA-9F29-E32DBC34ADB9}"/>
              </a:ext>
            </a:extLst>
          </p:cNvPr>
          <p:cNvGrpSpPr/>
          <p:nvPr/>
        </p:nvGrpSpPr>
        <p:grpSpPr>
          <a:xfrm>
            <a:off x="2134142" y="4540668"/>
            <a:ext cx="862450" cy="1771650"/>
            <a:chOff x="1493452" y="4543091"/>
            <a:chExt cx="862450" cy="17716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AADD38C-6F3E-41A7-847D-5E9470C0DF83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dirty="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4FEC235D-2AE3-4DAF-BE1A-FAE7D35FE9FF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62EB9F88-8CAD-4756-BA02-498FD84C047C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4A9C5E9-9724-43D6-B44C-2A7B494C8D73}"/>
              </a:ext>
            </a:extLst>
          </p:cNvPr>
          <p:cNvGrpSpPr/>
          <p:nvPr/>
        </p:nvGrpSpPr>
        <p:grpSpPr>
          <a:xfrm>
            <a:off x="5538213" y="4398820"/>
            <a:ext cx="963579" cy="1913498"/>
            <a:chOff x="3742347" y="4407964"/>
            <a:chExt cx="963579" cy="191349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F42701-9478-4ECA-9DF1-2C7455376EE9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6F6114B1-4E06-4343-8EED-A8784E0828DB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9A248948-FE64-4907-9C89-103640BC0289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8AF08EB-F702-4C3C-9717-7FC301D105C4}"/>
              </a:ext>
            </a:extLst>
          </p:cNvPr>
          <p:cNvGrpSpPr/>
          <p:nvPr/>
        </p:nvGrpSpPr>
        <p:grpSpPr>
          <a:xfrm>
            <a:off x="9276431" y="4382826"/>
            <a:ext cx="912512" cy="1929492"/>
            <a:chOff x="6226504" y="4380757"/>
            <a:chExt cx="912512" cy="1929492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13477C29-8F68-4930-922B-5F01F28C3CB2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B215B743-47C3-4071-A53A-154C27393D5B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EDA4E011-7F58-4AD2-B9C9-1DD32F5CB071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08098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EA42D5A-A1F4-460C-9BD9-45FF7696DA36}"/>
              </a:ext>
            </a:extLst>
          </p:cNvPr>
          <p:cNvSpPr/>
          <p:nvPr/>
        </p:nvSpPr>
        <p:spPr>
          <a:xfrm>
            <a:off x="838200" y="2333769"/>
            <a:ext cx="3505200" cy="3691444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D7D8FE8-20D3-4D87-BACD-75F5E280CA2C}"/>
              </a:ext>
            </a:extLst>
          </p:cNvPr>
          <p:cNvSpPr/>
          <p:nvPr/>
        </p:nvSpPr>
        <p:spPr>
          <a:xfrm>
            <a:off x="4343400" y="2333769"/>
            <a:ext cx="3505200" cy="36914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14034F-102A-4101-89AA-0FCDB3D4A42A}"/>
              </a:ext>
            </a:extLst>
          </p:cNvPr>
          <p:cNvSpPr/>
          <p:nvPr/>
        </p:nvSpPr>
        <p:spPr>
          <a:xfrm>
            <a:off x="7848600" y="2333769"/>
            <a:ext cx="3505200" cy="36914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182880" rIns="274320" rtlCol="0" anchor="t"/>
          <a:lstStyle/>
          <a:p>
            <a:pPr algn="just"/>
            <a:r>
              <a:rPr 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81"/>
            <a:ext cx="10914246" cy="739056"/>
          </a:xfrm>
        </p:spPr>
        <p:txBody>
          <a:bodyPr>
            <a:normAutofit/>
          </a:bodyPr>
          <a:lstStyle/>
          <a:p>
            <a:r>
              <a:rPr lang="en-US" dirty="0"/>
              <a:t>3 Text Boxes w/ Hands Counting for PowerPoint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0CB67142-C553-4061-BD68-1B84B4732179}"/>
              </a:ext>
            </a:extLst>
          </p:cNvPr>
          <p:cNvGrpSpPr/>
          <p:nvPr/>
        </p:nvGrpSpPr>
        <p:grpSpPr>
          <a:xfrm>
            <a:off x="839932" y="1212994"/>
            <a:ext cx="10515600" cy="1120775"/>
            <a:chOff x="1145309" y="1966032"/>
            <a:chExt cx="5015346" cy="1366982"/>
          </a:xfrm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1B9057C-A68C-4F64-869B-9E190FEC13A4}"/>
                </a:ext>
              </a:extLst>
            </p:cNvPr>
            <p:cNvSpPr/>
            <p:nvPr/>
          </p:nvSpPr>
          <p:spPr>
            <a:xfrm>
              <a:off x="1145309" y="1966032"/>
              <a:ext cx="1671782" cy="13669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01 – Lorem Ipsum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E568D2C-22D1-4540-A386-EE428A400649}"/>
                </a:ext>
              </a:extLst>
            </p:cNvPr>
            <p:cNvSpPr/>
            <p:nvPr/>
          </p:nvSpPr>
          <p:spPr>
            <a:xfrm>
              <a:off x="2817091" y="1966032"/>
              <a:ext cx="1671782" cy="136698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02 – Lorem Ipsum</a:t>
              </a: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BEA11C0D-8B6C-4416-BBE7-551814E04D45}"/>
                </a:ext>
              </a:extLst>
            </p:cNvPr>
            <p:cNvSpPr/>
            <p:nvPr/>
          </p:nvSpPr>
          <p:spPr>
            <a:xfrm>
              <a:off x="4488873" y="1966032"/>
              <a:ext cx="1671782" cy="1366982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cap="all" dirty="0"/>
                <a:t>03 – Lorem Ipsum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F4502E4-D98E-4291-AA9B-EB9C4AF2A368}"/>
              </a:ext>
            </a:extLst>
          </p:cNvPr>
          <p:cNvGrpSpPr/>
          <p:nvPr/>
        </p:nvGrpSpPr>
        <p:grpSpPr>
          <a:xfrm>
            <a:off x="2134142" y="4540668"/>
            <a:ext cx="862450" cy="1771650"/>
            <a:chOff x="1493452" y="4543091"/>
            <a:chExt cx="862450" cy="177165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BFC0319-9D3C-449A-BDD0-3628D6E379ED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dirty="0"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DE2D6CE-8911-4594-88AE-B3707D970E03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20178614-9145-4F59-B3CE-3089B477F765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7740E229-6FD3-4341-8CA6-707B692BC9B5}"/>
              </a:ext>
            </a:extLst>
          </p:cNvPr>
          <p:cNvGrpSpPr/>
          <p:nvPr/>
        </p:nvGrpSpPr>
        <p:grpSpPr>
          <a:xfrm>
            <a:off x="5538213" y="4398820"/>
            <a:ext cx="963579" cy="1913498"/>
            <a:chOff x="3742347" y="4407964"/>
            <a:chExt cx="963579" cy="1913498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2EE0A1B-BA2F-4B4B-80DA-86E984983D8A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49" name="Line">
              <a:extLst>
                <a:ext uri="{FF2B5EF4-FFF2-40B4-BE49-F238E27FC236}">
                  <a16:creationId xmlns:a16="http://schemas.microsoft.com/office/drawing/2014/main" id="{AD18A5BB-75C8-434E-A840-9E07A5DE0E4E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2DA4706A-C478-4FC0-9651-E2E9505194EB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08BF020-7DA8-4361-8F3B-0FFDAB4CF3A8}"/>
              </a:ext>
            </a:extLst>
          </p:cNvPr>
          <p:cNvGrpSpPr/>
          <p:nvPr/>
        </p:nvGrpSpPr>
        <p:grpSpPr>
          <a:xfrm>
            <a:off x="9276431" y="4382826"/>
            <a:ext cx="912512" cy="1929492"/>
            <a:chOff x="6226504" y="4380757"/>
            <a:chExt cx="912512" cy="1929492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9A952CAD-5BA1-4777-A29A-4518787AA8F3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/>
            </a:p>
          </p:txBody>
        </p:sp>
        <p:sp>
          <p:nvSpPr>
            <p:cNvPr id="53" name="Line">
              <a:extLst>
                <a:ext uri="{FF2B5EF4-FFF2-40B4-BE49-F238E27FC236}">
                  <a16:creationId xmlns:a16="http://schemas.microsoft.com/office/drawing/2014/main" id="{A4F698FE-F96A-4432-8473-BAAB02698F06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78C57B9-64E7-4615-BB0F-92483E9E8846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61971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300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Text Boxes w/ Hands Counting for PowerPoint</vt:lpstr>
      <vt:lpstr>3 Text Boxes w/ Hands Counting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Text Boxes w/ Hands Counting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2019-07-25T21:03:57Z</dcterms:modified>
  <cp:category>Text &amp; Tables</cp:category>
</cp:coreProperties>
</file>