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496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553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Freeform: Shape 172">
            <a:extLst>
              <a:ext uri="{FF2B5EF4-FFF2-40B4-BE49-F238E27FC236}">
                <a16:creationId xmlns:a16="http://schemas.microsoft.com/office/drawing/2014/main" id="{6A24DD54-D385-4858-AEA9-C86504752AA8}"/>
              </a:ext>
            </a:extLst>
          </p:cNvPr>
          <p:cNvSpPr/>
          <p:nvPr/>
        </p:nvSpPr>
        <p:spPr>
          <a:xfrm rot="10800000">
            <a:off x="3175987" y="1786876"/>
            <a:ext cx="2783150" cy="3760836"/>
          </a:xfrm>
          <a:custGeom>
            <a:avLst/>
            <a:gdLst>
              <a:gd name="connsiteX0" fmla="*/ 2261004 w 2783150"/>
              <a:gd name="connsiteY0" fmla="*/ 889473 h 3760836"/>
              <a:gd name="connsiteX1" fmla="*/ 2331798 w 2783150"/>
              <a:gd name="connsiteY1" fmla="*/ 869765 h 3760836"/>
              <a:gd name="connsiteX2" fmla="*/ 2354493 w 2783150"/>
              <a:gd name="connsiteY2" fmla="*/ 862086 h 3760836"/>
              <a:gd name="connsiteX3" fmla="*/ 2331799 w 2783150"/>
              <a:gd name="connsiteY3" fmla="*/ 869765 h 3760836"/>
              <a:gd name="connsiteX4" fmla="*/ 1865868 w 2783150"/>
              <a:gd name="connsiteY4" fmla="*/ 957725 h 3760836"/>
              <a:gd name="connsiteX5" fmla="*/ 1933898 w 2783150"/>
              <a:gd name="connsiteY5" fmla="*/ 949433 h 3760836"/>
              <a:gd name="connsiteX6" fmla="*/ 1972366 w 2783150"/>
              <a:gd name="connsiteY6" fmla="*/ 944745 h 3760836"/>
              <a:gd name="connsiteX7" fmla="*/ 2120599 w 2783150"/>
              <a:gd name="connsiteY7" fmla="*/ 920708 h 3760836"/>
              <a:gd name="connsiteX8" fmla="*/ 2147268 w 2783150"/>
              <a:gd name="connsiteY8" fmla="*/ 914863 h 3760836"/>
              <a:gd name="connsiteX9" fmla="*/ 2166630 w 2783150"/>
              <a:gd name="connsiteY9" fmla="*/ 911556 h 3760836"/>
              <a:gd name="connsiteX10" fmla="*/ 2253131 w 2783150"/>
              <a:gd name="connsiteY10" fmla="*/ 891664 h 3760836"/>
              <a:gd name="connsiteX11" fmla="*/ 2253157 w 2783150"/>
              <a:gd name="connsiteY11" fmla="*/ 891658 h 3760836"/>
              <a:gd name="connsiteX12" fmla="*/ 2253157 w 2783150"/>
              <a:gd name="connsiteY12" fmla="*/ 891658 h 3760836"/>
              <a:gd name="connsiteX13" fmla="*/ 2253131 w 2783150"/>
              <a:gd name="connsiteY13" fmla="*/ 891664 h 3760836"/>
              <a:gd name="connsiteX14" fmla="*/ 2147268 w 2783150"/>
              <a:gd name="connsiteY14" fmla="*/ 914863 h 3760836"/>
              <a:gd name="connsiteX15" fmla="*/ 1972367 w 2783150"/>
              <a:gd name="connsiteY15" fmla="*/ 944745 h 3760836"/>
              <a:gd name="connsiteX16" fmla="*/ 1933899 w 2783150"/>
              <a:gd name="connsiteY16" fmla="*/ 949433 h 3760836"/>
              <a:gd name="connsiteX17" fmla="*/ 1930954 w 2783150"/>
              <a:gd name="connsiteY17" fmla="*/ 949155 h 3760836"/>
              <a:gd name="connsiteX18" fmla="*/ 1933898 w 2783150"/>
              <a:gd name="connsiteY18" fmla="*/ 949433 h 3760836"/>
              <a:gd name="connsiteX19" fmla="*/ 1865933 w 2783150"/>
              <a:gd name="connsiteY19" fmla="*/ 957716 h 3760836"/>
              <a:gd name="connsiteX20" fmla="*/ 1409009 w 2783150"/>
              <a:gd name="connsiteY20" fmla="*/ 981509 h 3760836"/>
              <a:gd name="connsiteX21" fmla="*/ 1637137 w 2783150"/>
              <a:gd name="connsiteY21" fmla="*/ 975691 h 3760836"/>
              <a:gd name="connsiteX22" fmla="*/ 1752464 w 2783150"/>
              <a:gd name="connsiteY22" fmla="*/ 966633 h 3760836"/>
              <a:gd name="connsiteX23" fmla="*/ 1637138 w 2783150"/>
              <a:gd name="connsiteY23" fmla="*/ 975690 h 3760836"/>
              <a:gd name="connsiteX24" fmla="*/ 1804689 w 2783150"/>
              <a:gd name="connsiteY24" fmla="*/ 1883142 h 3760836"/>
              <a:gd name="connsiteX25" fmla="*/ 1786353 w 2783150"/>
              <a:gd name="connsiteY25" fmla="*/ 1879647 h 3760836"/>
              <a:gd name="connsiteX26" fmla="*/ 1391575 w 2783150"/>
              <a:gd name="connsiteY26" fmla="*/ 1851788 h 3760836"/>
              <a:gd name="connsiteX27" fmla="*/ 996797 w 2783150"/>
              <a:gd name="connsiteY27" fmla="*/ 1879647 h 3760836"/>
              <a:gd name="connsiteX28" fmla="*/ 978461 w 2783150"/>
              <a:gd name="connsiteY28" fmla="*/ 1883142 h 3760836"/>
              <a:gd name="connsiteX29" fmla="*/ 944851 w 2783150"/>
              <a:gd name="connsiteY29" fmla="*/ 1879418 h 3760836"/>
              <a:gd name="connsiteX30" fmla="*/ 608817 w 2783150"/>
              <a:gd name="connsiteY30" fmla="*/ 1777026 h 3760836"/>
              <a:gd name="connsiteX31" fmla="*/ 605700 w 2783150"/>
              <a:gd name="connsiteY31" fmla="*/ 1772856 h 3760836"/>
              <a:gd name="connsiteX32" fmla="*/ 593496 w 2783150"/>
              <a:gd name="connsiteY32" fmla="*/ 1740466 h 3760836"/>
              <a:gd name="connsiteX33" fmla="*/ 360084 w 2783150"/>
              <a:gd name="connsiteY33" fmla="*/ 1121026 h 3760836"/>
              <a:gd name="connsiteX34" fmla="*/ 360083 w 2783150"/>
              <a:gd name="connsiteY34" fmla="*/ 1121024 h 3760836"/>
              <a:gd name="connsiteX35" fmla="*/ 343489 w 2783150"/>
              <a:gd name="connsiteY35" fmla="*/ 1076987 h 3760836"/>
              <a:gd name="connsiteX36" fmla="*/ 345002 w 2783150"/>
              <a:gd name="connsiteY36" fmla="*/ 1072343 h 3760836"/>
              <a:gd name="connsiteX37" fmla="*/ 345001 w 2783150"/>
              <a:gd name="connsiteY37" fmla="*/ 1072344 h 3760836"/>
              <a:gd name="connsiteX38" fmla="*/ 343489 w 2783150"/>
              <a:gd name="connsiteY38" fmla="*/ 1076988 h 3760836"/>
              <a:gd name="connsiteX39" fmla="*/ 224975 w 2783150"/>
              <a:gd name="connsiteY39" fmla="*/ 762469 h 3760836"/>
              <a:gd name="connsiteX40" fmla="*/ 227893 w 2783150"/>
              <a:gd name="connsiteY40" fmla="*/ 765340 h 3760836"/>
              <a:gd name="connsiteX41" fmla="*/ 810784 w 2783150"/>
              <a:gd name="connsiteY41" fmla="*/ 944746 h 3760836"/>
              <a:gd name="connsiteX42" fmla="*/ 849249 w 2783150"/>
              <a:gd name="connsiteY42" fmla="*/ 949433 h 3760836"/>
              <a:gd name="connsiteX43" fmla="*/ 849252 w 2783150"/>
              <a:gd name="connsiteY43" fmla="*/ 949433 h 3760836"/>
              <a:gd name="connsiteX44" fmla="*/ 917295 w 2783150"/>
              <a:gd name="connsiteY44" fmla="*/ 957727 h 3760836"/>
              <a:gd name="connsiteX45" fmla="*/ 1391575 w 2783150"/>
              <a:gd name="connsiteY45" fmla="*/ 981954 h 3760836"/>
              <a:gd name="connsiteX46" fmla="*/ 1146013 w 2783150"/>
              <a:gd name="connsiteY46" fmla="*/ 975690 h 3760836"/>
              <a:gd name="connsiteX47" fmla="*/ 917296 w 2783150"/>
              <a:gd name="connsiteY47" fmla="*/ 957727 h 3760836"/>
              <a:gd name="connsiteX48" fmla="*/ 917234 w 2783150"/>
              <a:gd name="connsiteY48" fmla="*/ 957718 h 3760836"/>
              <a:gd name="connsiteX49" fmla="*/ 849252 w 2783150"/>
              <a:gd name="connsiteY49" fmla="*/ 949433 h 3760836"/>
              <a:gd name="connsiteX50" fmla="*/ 849252 w 2783150"/>
              <a:gd name="connsiteY50" fmla="*/ 949433 h 3760836"/>
              <a:gd name="connsiteX51" fmla="*/ 810785 w 2783150"/>
              <a:gd name="connsiteY51" fmla="*/ 944745 h 3760836"/>
              <a:gd name="connsiteX52" fmla="*/ 227894 w 2783150"/>
              <a:gd name="connsiteY52" fmla="*/ 765340 h 3760836"/>
              <a:gd name="connsiteX53" fmla="*/ 224976 w 2783150"/>
              <a:gd name="connsiteY53" fmla="*/ 762468 h 3760836"/>
              <a:gd name="connsiteX54" fmla="*/ 179548 w 2783150"/>
              <a:gd name="connsiteY54" fmla="*/ 641908 h 3760836"/>
              <a:gd name="connsiteX55" fmla="*/ 1 w 2783150"/>
              <a:gd name="connsiteY55" fmla="*/ 165415 h 3760836"/>
              <a:gd name="connsiteX56" fmla="*/ 986 w 2783150"/>
              <a:gd name="connsiteY56" fmla="*/ 165415 h 3760836"/>
              <a:gd name="connsiteX57" fmla="*/ 0 w 2783150"/>
              <a:gd name="connsiteY57" fmla="*/ 163127 h 3760836"/>
              <a:gd name="connsiteX58" fmla="*/ 1391575 w 2783150"/>
              <a:gd name="connsiteY58" fmla="*/ 0 h 3760836"/>
              <a:gd name="connsiteX59" fmla="*/ 2783149 w 2783150"/>
              <a:gd name="connsiteY59" fmla="*/ 163127 h 3760836"/>
              <a:gd name="connsiteX60" fmla="*/ 2782164 w 2783150"/>
              <a:gd name="connsiteY60" fmla="*/ 165416 h 3760836"/>
              <a:gd name="connsiteX61" fmla="*/ 2783150 w 2783150"/>
              <a:gd name="connsiteY61" fmla="*/ 165416 h 3760836"/>
              <a:gd name="connsiteX62" fmla="*/ 2603603 w 2783150"/>
              <a:gd name="connsiteY62" fmla="*/ 641908 h 3760836"/>
              <a:gd name="connsiteX63" fmla="*/ 2558175 w 2783150"/>
              <a:gd name="connsiteY63" fmla="*/ 762468 h 3760836"/>
              <a:gd name="connsiteX64" fmla="*/ 2558174 w 2783150"/>
              <a:gd name="connsiteY64" fmla="*/ 762469 h 3760836"/>
              <a:gd name="connsiteX65" fmla="*/ 2439660 w 2783150"/>
              <a:gd name="connsiteY65" fmla="*/ 1076990 h 3760836"/>
              <a:gd name="connsiteX66" fmla="*/ 2439660 w 2783150"/>
              <a:gd name="connsiteY66" fmla="*/ 1076990 h 3760836"/>
              <a:gd name="connsiteX67" fmla="*/ 2423068 w 2783150"/>
              <a:gd name="connsiteY67" fmla="*/ 1121022 h 3760836"/>
              <a:gd name="connsiteX68" fmla="*/ 2423067 w 2783150"/>
              <a:gd name="connsiteY68" fmla="*/ 1121024 h 3760836"/>
              <a:gd name="connsiteX69" fmla="*/ 2189654 w 2783150"/>
              <a:gd name="connsiteY69" fmla="*/ 1740466 h 3760836"/>
              <a:gd name="connsiteX70" fmla="*/ 2177450 w 2783150"/>
              <a:gd name="connsiteY70" fmla="*/ 1772856 h 3760836"/>
              <a:gd name="connsiteX71" fmla="*/ 2174333 w 2783150"/>
              <a:gd name="connsiteY71" fmla="*/ 1777026 h 3760836"/>
              <a:gd name="connsiteX72" fmla="*/ 1838298 w 2783150"/>
              <a:gd name="connsiteY72" fmla="*/ 1879418 h 3760836"/>
              <a:gd name="connsiteX73" fmla="*/ 1841105 w 2783150"/>
              <a:gd name="connsiteY73" fmla="*/ 2665467 h 3760836"/>
              <a:gd name="connsiteX74" fmla="*/ 1833504 w 2783150"/>
              <a:gd name="connsiteY74" fmla="*/ 2638199 h 3760836"/>
              <a:gd name="connsiteX75" fmla="*/ 1391574 w 2783150"/>
              <a:gd name="connsiteY75" fmla="*/ 2507948 h 3760836"/>
              <a:gd name="connsiteX76" fmla="*/ 949643 w 2783150"/>
              <a:gd name="connsiteY76" fmla="*/ 2638199 h 3760836"/>
              <a:gd name="connsiteX77" fmla="*/ 942043 w 2783150"/>
              <a:gd name="connsiteY77" fmla="*/ 2665465 h 3760836"/>
              <a:gd name="connsiteX78" fmla="*/ 714141 w 2783150"/>
              <a:gd name="connsiteY78" fmla="*/ 2060645 h 3760836"/>
              <a:gd name="connsiteX79" fmla="*/ 714142 w 2783150"/>
              <a:gd name="connsiteY79" fmla="*/ 2060646 h 3760836"/>
              <a:gd name="connsiteX80" fmla="*/ 690085 w 2783150"/>
              <a:gd name="connsiteY80" fmla="*/ 1996803 h 3760836"/>
              <a:gd name="connsiteX81" fmla="*/ 690085 w 2783150"/>
              <a:gd name="connsiteY81" fmla="*/ 1996803 h 3760836"/>
              <a:gd name="connsiteX82" fmla="*/ 605700 w 2783150"/>
              <a:gd name="connsiteY82" fmla="*/ 1772858 h 3760836"/>
              <a:gd name="connsiteX83" fmla="*/ 608817 w 2783150"/>
              <a:gd name="connsiteY83" fmla="*/ 1777028 h 3760836"/>
              <a:gd name="connsiteX84" fmla="*/ 944852 w 2783150"/>
              <a:gd name="connsiteY84" fmla="*/ 1879419 h 3760836"/>
              <a:gd name="connsiteX85" fmla="*/ 978460 w 2783150"/>
              <a:gd name="connsiteY85" fmla="*/ 1883144 h 3760836"/>
              <a:gd name="connsiteX86" fmla="*/ 978461 w 2783150"/>
              <a:gd name="connsiteY86" fmla="*/ 1883143 h 3760836"/>
              <a:gd name="connsiteX87" fmla="*/ 978463 w 2783150"/>
              <a:gd name="connsiteY87" fmla="*/ 1883143 h 3760836"/>
              <a:gd name="connsiteX88" fmla="*/ 978462 w 2783150"/>
              <a:gd name="connsiteY88" fmla="*/ 1883143 h 3760836"/>
              <a:gd name="connsiteX89" fmla="*/ 996797 w 2783150"/>
              <a:gd name="connsiteY89" fmla="*/ 1879648 h 3760836"/>
              <a:gd name="connsiteX90" fmla="*/ 1391575 w 2783150"/>
              <a:gd name="connsiteY90" fmla="*/ 1851788 h 3760836"/>
              <a:gd name="connsiteX91" fmla="*/ 1786353 w 2783150"/>
              <a:gd name="connsiteY91" fmla="*/ 1879648 h 3760836"/>
              <a:gd name="connsiteX92" fmla="*/ 1804689 w 2783150"/>
              <a:gd name="connsiteY92" fmla="*/ 1883143 h 3760836"/>
              <a:gd name="connsiteX93" fmla="*/ 1804688 w 2783150"/>
              <a:gd name="connsiteY93" fmla="*/ 1883143 h 3760836"/>
              <a:gd name="connsiteX94" fmla="*/ 1804689 w 2783150"/>
              <a:gd name="connsiteY94" fmla="*/ 1883143 h 3760836"/>
              <a:gd name="connsiteX95" fmla="*/ 1804691 w 2783150"/>
              <a:gd name="connsiteY95" fmla="*/ 1883144 h 3760836"/>
              <a:gd name="connsiteX96" fmla="*/ 1838298 w 2783150"/>
              <a:gd name="connsiteY96" fmla="*/ 1879419 h 3760836"/>
              <a:gd name="connsiteX97" fmla="*/ 2174333 w 2783150"/>
              <a:gd name="connsiteY97" fmla="*/ 1777028 h 3760836"/>
              <a:gd name="connsiteX98" fmla="*/ 2177450 w 2783150"/>
              <a:gd name="connsiteY98" fmla="*/ 1772858 h 3760836"/>
              <a:gd name="connsiteX99" fmla="*/ 2093065 w 2783150"/>
              <a:gd name="connsiteY99" fmla="*/ 1996803 h 3760836"/>
              <a:gd name="connsiteX100" fmla="*/ 2093065 w 2783150"/>
              <a:gd name="connsiteY100" fmla="*/ 1996803 h 3760836"/>
              <a:gd name="connsiteX101" fmla="*/ 2069008 w 2783150"/>
              <a:gd name="connsiteY101" fmla="*/ 2060646 h 3760836"/>
              <a:gd name="connsiteX102" fmla="*/ 2069007 w 2783150"/>
              <a:gd name="connsiteY102" fmla="*/ 2060647 h 3760836"/>
              <a:gd name="connsiteX103" fmla="*/ 1735758 w 2783150"/>
              <a:gd name="connsiteY103" fmla="*/ 2939023 h 3760836"/>
              <a:gd name="connsiteX104" fmla="*/ 1729747 w 2783150"/>
              <a:gd name="connsiteY104" fmla="*/ 2910847 h 3760836"/>
              <a:gd name="connsiteX105" fmla="*/ 1708378 w 2783150"/>
              <a:gd name="connsiteY105" fmla="*/ 2883168 h 3760836"/>
              <a:gd name="connsiteX106" fmla="*/ 1729746 w 2783150"/>
              <a:gd name="connsiteY106" fmla="*/ 2910846 h 3760836"/>
              <a:gd name="connsiteX107" fmla="*/ 1715960 w 2783150"/>
              <a:gd name="connsiteY107" fmla="*/ 2997589 h 3760836"/>
              <a:gd name="connsiteX108" fmla="*/ 1715960 w 2783150"/>
              <a:gd name="connsiteY108" fmla="*/ 2997589 h 3760836"/>
              <a:gd name="connsiteX109" fmla="*/ 1715961 w 2783150"/>
              <a:gd name="connsiteY109" fmla="*/ 2997588 h 3760836"/>
              <a:gd name="connsiteX110" fmla="*/ 1391574 w 2783150"/>
              <a:gd name="connsiteY110" fmla="*/ 3760836 h 3760836"/>
              <a:gd name="connsiteX111" fmla="*/ 1353572 w 2783150"/>
              <a:gd name="connsiteY111" fmla="*/ 3745095 h 3760836"/>
              <a:gd name="connsiteX112" fmla="*/ 1342890 w 2783150"/>
              <a:gd name="connsiteY112" fmla="*/ 3729251 h 3760836"/>
              <a:gd name="connsiteX113" fmla="*/ 1341629 w 2783150"/>
              <a:gd name="connsiteY113" fmla="*/ 3725905 h 3760836"/>
              <a:gd name="connsiteX114" fmla="*/ 1067195 w 2783150"/>
              <a:gd name="connsiteY114" fmla="*/ 2997596 h 3760836"/>
              <a:gd name="connsiteX115" fmla="*/ 1067193 w 2783150"/>
              <a:gd name="connsiteY115" fmla="*/ 2997593 h 3760836"/>
              <a:gd name="connsiteX116" fmla="*/ 1046572 w 2783150"/>
              <a:gd name="connsiteY116" fmla="*/ 2942868 h 3760836"/>
              <a:gd name="connsiteX117" fmla="*/ 1053402 w 2783150"/>
              <a:gd name="connsiteY117" fmla="*/ 2910846 h 3760836"/>
              <a:gd name="connsiteX118" fmla="*/ 1147491 w 2783150"/>
              <a:gd name="connsiteY118" fmla="*/ 2828374 h 3760836"/>
              <a:gd name="connsiteX119" fmla="*/ 1182352 w 2783150"/>
              <a:gd name="connsiteY119" fmla="*/ 2814782 h 3760836"/>
              <a:gd name="connsiteX120" fmla="*/ 1182354 w 2783150"/>
              <a:gd name="connsiteY120" fmla="*/ 2814783 h 3760836"/>
              <a:gd name="connsiteX121" fmla="*/ 1182354 w 2783150"/>
              <a:gd name="connsiteY121" fmla="*/ 2814782 h 3760836"/>
              <a:gd name="connsiteX122" fmla="*/ 1182352 w 2783150"/>
              <a:gd name="connsiteY122" fmla="*/ 2814782 h 3760836"/>
              <a:gd name="connsiteX123" fmla="*/ 1198578 w 2783150"/>
              <a:gd name="connsiteY123" fmla="*/ 2808455 h 3760836"/>
              <a:gd name="connsiteX124" fmla="*/ 1198578 w 2783150"/>
              <a:gd name="connsiteY124" fmla="*/ 2808455 h 3760836"/>
              <a:gd name="connsiteX125" fmla="*/ 1182351 w 2783150"/>
              <a:gd name="connsiteY125" fmla="*/ 2814782 h 3760836"/>
              <a:gd name="connsiteX126" fmla="*/ 1147491 w 2783150"/>
              <a:gd name="connsiteY126" fmla="*/ 2828374 h 3760836"/>
              <a:gd name="connsiteX127" fmla="*/ 1053402 w 2783150"/>
              <a:gd name="connsiteY127" fmla="*/ 2910846 h 3760836"/>
              <a:gd name="connsiteX128" fmla="*/ 1046572 w 2783150"/>
              <a:gd name="connsiteY128" fmla="*/ 2942867 h 3760836"/>
              <a:gd name="connsiteX129" fmla="*/ 961946 w 2783150"/>
              <a:gd name="connsiteY129" fmla="*/ 2718284 h 3760836"/>
              <a:gd name="connsiteX130" fmla="*/ 961944 w 2783150"/>
              <a:gd name="connsiteY130" fmla="*/ 2718282 h 3760836"/>
              <a:gd name="connsiteX131" fmla="*/ 942043 w 2783150"/>
              <a:gd name="connsiteY131" fmla="*/ 2665466 h 3760836"/>
              <a:gd name="connsiteX132" fmla="*/ 949643 w 2783150"/>
              <a:gd name="connsiteY132" fmla="*/ 2638199 h 3760836"/>
              <a:gd name="connsiteX133" fmla="*/ 1391574 w 2783150"/>
              <a:gd name="connsiteY133" fmla="*/ 2507948 h 3760836"/>
              <a:gd name="connsiteX134" fmla="*/ 1833504 w 2783150"/>
              <a:gd name="connsiteY134" fmla="*/ 2638199 h 3760836"/>
              <a:gd name="connsiteX135" fmla="*/ 1841105 w 2783150"/>
              <a:gd name="connsiteY135" fmla="*/ 2665468 h 3760836"/>
              <a:gd name="connsiteX136" fmla="*/ 1821205 w 2783150"/>
              <a:gd name="connsiteY136" fmla="*/ 2718278 h 3760836"/>
              <a:gd name="connsiteX137" fmla="*/ 1807218 w 2783150"/>
              <a:gd name="connsiteY137" fmla="*/ 2734572 h 3760836"/>
              <a:gd name="connsiteX138" fmla="*/ 1643785 w 2783150"/>
              <a:gd name="connsiteY138" fmla="*/ 2806344 h 3760836"/>
              <a:gd name="connsiteX139" fmla="*/ 1600797 w 2783150"/>
              <a:gd name="connsiteY139" fmla="*/ 2814782 h 3760836"/>
              <a:gd name="connsiteX140" fmla="*/ 1600795 w 2783150"/>
              <a:gd name="connsiteY140" fmla="*/ 2814782 h 3760836"/>
              <a:gd name="connsiteX141" fmla="*/ 1600796 w 2783150"/>
              <a:gd name="connsiteY141" fmla="*/ 2814783 h 3760836"/>
              <a:gd name="connsiteX142" fmla="*/ 1600797 w 2783150"/>
              <a:gd name="connsiteY142" fmla="*/ 2814782 h 3760836"/>
              <a:gd name="connsiteX143" fmla="*/ 1600798 w 2783150"/>
              <a:gd name="connsiteY143" fmla="*/ 2814782 h 3760836"/>
              <a:gd name="connsiteX144" fmla="*/ 1643786 w 2783150"/>
              <a:gd name="connsiteY144" fmla="*/ 2806344 h 3760836"/>
              <a:gd name="connsiteX145" fmla="*/ 1807219 w 2783150"/>
              <a:gd name="connsiteY145" fmla="*/ 2734573 h 3760836"/>
              <a:gd name="connsiteX146" fmla="*/ 1821206 w 2783150"/>
              <a:gd name="connsiteY146" fmla="*/ 2718279 h 3760836"/>
              <a:gd name="connsiteX147" fmla="*/ 1736578 w 2783150"/>
              <a:gd name="connsiteY147" fmla="*/ 2942870 h 3760836"/>
              <a:gd name="connsiteX148" fmla="*/ 1736578 w 2783150"/>
              <a:gd name="connsiteY148" fmla="*/ 2942870 h 3760836"/>
              <a:gd name="connsiteX149" fmla="*/ 1715960 w 2783150"/>
              <a:gd name="connsiteY149" fmla="*/ 2997588 h 3760836"/>
              <a:gd name="connsiteX150" fmla="*/ 1709633 w 2783150"/>
              <a:gd name="connsiteY150" fmla="*/ 3007219 h 3760836"/>
              <a:gd name="connsiteX151" fmla="*/ 1709634 w 2783150"/>
              <a:gd name="connsiteY151" fmla="*/ 3007219 h 3760836"/>
              <a:gd name="connsiteX152" fmla="*/ 1715960 w 2783150"/>
              <a:gd name="connsiteY152" fmla="*/ 2997589 h 3760836"/>
              <a:gd name="connsiteX153" fmla="*/ 1487809 w 2783150"/>
              <a:gd name="connsiteY153" fmla="*/ 3603068 h 3760836"/>
              <a:gd name="connsiteX154" fmla="*/ 1441516 w 2783150"/>
              <a:gd name="connsiteY154" fmla="*/ 3725924 h 3760836"/>
              <a:gd name="connsiteX155" fmla="*/ 1441515 w 2783150"/>
              <a:gd name="connsiteY155" fmla="*/ 3725924 h 3760836"/>
              <a:gd name="connsiteX156" fmla="*/ 1440265 w 2783150"/>
              <a:gd name="connsiteY156" fmla="*/ 3729242 h 3760836"/>
              <a:gd name="connsiteX157" fmla="*/ 1429575 w 2783150"/>
              <a:gd name="connsiteY157" fmla="*/ 3745095 h 3760836"/>
              <a:gd name="connsiteX158" fmla="*/ 1391574 w 2783150"/>
              <a:gd name="connsiteY158" fmla="*/ 3760836 h 376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</a:cxnLst>
            <a:rect l="l" t="t" r="r" b="b"/>
            <a:pathLst>
              <a:path w="2783150" h="3760836">
                <a:moveTo>
                  <a:pt x="2261004" y="889473"/>
                </a:moveTo>
                <a:lnTo>
                  <a:pt x="2331798" y="869765"/>
                </a:lnTo>
                <a:lnTo>
                  <a:pt x="2354493" y="862086"/>
                </a:lnTo>
                <a:lnTo>
                  <a:pt x="2331799" y="869765"/>
                </a:lnTo>
                <a:close/>
                <a:moveTo>
                  <a:pt x="1865868" y="957725"/>
                </a:moveTo>
                <a:lnTo>
                  <a:pt x="1933898" y="949433"/>
                </a:lnTo>
                <a:lnTo>
                  <a:pt x="1972366" y="944745"/>
                </a:lnTo>
                <a:cubicBezTo>
                  <a:pt x="2024160" y="937626"/>
                  <a:pt x="2073686" y="929585"/>
                  <a:pt x="2120599" y="920708"/>
                </a:cubicBezTo>
                <a:lnTo>
                  <a:pt x="2147268" y="914863"/>
                </a:lnTo>
                <a:lnTo>
                  <a:pt x="2166630" y="911556"/>
                </a:lnTo>
                <a:lnTo>
                  <a:pt x="2253131" y="891664"/>
                </a:lnTo>
                <a:lnTo>
                  <a:pt x="2253157" y="891658"/>
                </a:lnTo>
                <a:lnTo>
                  <a:pt x="2253157" y="891658"/>
                </a:lnTo>
                <a:lnTo>
                  <a:pt x="2253131" y="891664"/>
                </a:lnTo>
                <a:lnTo>
                  <a:pt x="2147268" y="914863"/>
                </a:lnTo>
                <a:lnTo>
                  <a:pt x="1972367" y="944745"/>
                </a:lnTo>
                <a:lnTo>
                  <a:pt x="1933899" y="949433"/>
                </a:lnTo>
                <a:lnTo>
                  <a:pt x="1930954" y="949155"/>
                </a:lnTo>
                <a:lnTo>
                  <a:pt x="1933898" y="949433"/>
                </a:lnTo>
                <a:lnTo>
                  <a:pt x="1865933" y="957716"/>
                </a:lnTo>
                <a:close/>
                <a:moveTo>
                  <a:pt x="1409009" y="981509"/>
                </a:moveTo>
                <a:lnTo>
                  <a:pt x="1637137" y="975691"/>
                </a:lnTo>
                <a:lnTo>
                  <a:pt x="1752464" y="966633"/>
                </a:lnTo>
                <a:lnTo>
                  <a:pt x="1637138" y="975690"/>
                </a:lnTo>
                <a:close/>
                <a:moveTo>
                  <a:pt x="1804689" y="1883142"/>
                </a:moveTo>
                <a:lnTo>
                  <a:pt x="1786353" y="1879647"/>
                </a:lnTo>
                <a:cubicBezTo>
                  <a:pt x="1673662" y="1862058"/>
                  <a:pt x="1537810" y="1851788"/>
                  <a:pt x="1391575" y="1851788"/>
                </a:cubicBezTo>
                <a:cubicBezTo>
                  <a:pt x="1245340" y="1851788"/>
                  <a:pt x="1109489" y="1862058"/>
                  <a:pt x="996797" y="1879647"/>
                </a:cubicBezTo>
                <a:lnTo>
                  <a:pt x="978461" y="1883142"/>
                </a:lnTo>
                <a:lnTo>
                  <a:pt x="944851" y="1879418"/>
                </a:lnTo>
                <a:cubicBezTo>
                  <a:pt x="774825" y="1855965"/>
                  <a:pt x="651389" y="1819502"/>
                  <a:pt x="608817" y="1777026"/>
                </a:cubicBezTo>
                <a:lnTo>
                  <a:pt x="605700" y="1772856"/>
                </a:lnTo>
                <a:lnTo>
                  <a:pt x="593496" y="1740466"/>
                </a:lnTo>
                <a:lnTo>
                  <a:pt x="360084" y="1121026"/>
                </a:lnTo>
                <a:lnTo>
                  <a:pt x="360083" y="1121024"/>
                </a:lnTo>
                <a:lnTo>
                  <a:pt x="343489" y="1076987"/>
                </a:lnTo>
                <a:lnTo>
                  <a:pt x="345002" y="1072343"/>
                </a:lnTo>
                <a:lnTo>
                  <a:pt x="345001" y="1072344"/>
                </a:lnTo>
                <a:lnTo>
                  <a:pt x="343489" y="1076988"/>
                </a:lnTo>
                <a:lnTo>
                  <a:pt x="224975" y="762469"/>
                </a:lnTo>
                <a:lnTo>
                  <a:pt x="227893" y="765340"/>
                </a:lnTo>
                <a:cubicBezTo>
                  <a:pt x="322829" y="842568"/>
                  <a:pt x="534547" y="906778"/>
                  <a:pt x="810784" y="944746"/>
                </a:cubicBezTo>
                <a:lnTo>
                  <a:pt x="849249" y="949433"/>
                </a:lnTo>
                <a:lnTo>
                  <a:pt x="849252" y="949433"/>
                </a:lnTo>
                <a:lnTo>
                  <a:pt x="917295" y="957727"/>
                </a:lnTo>
                <a:cubicBezTo>
                  <a:pt x="1063070" y="973328"/>
                  <a:pt x="1223341" y="981954"/>
                  <a:pt x="1391575" y="981954"/>
                </a:cubicBezTo>
                <a:lnTo>
                  <a:pt x="1146013" y="975690"/>
                </a:lnTo>
                <a:cubicBezTo>
                  <a:pt x="1066695" y="971584"/>
                  <a:pt x="990183" y="965527"/>
                  <a:pt x="917296" y="957727"/>
                </a:cubicBezTo>
                <a:lnTo>
                  <a:pt x="917234" y="957718"/>
                </a:lnTo>
                <a:lnTo>
                  <a:pt x="849252" y="949433"/>
                </a:lnTo>
                <a:lnTo>
                  <a:pt x="849252" y="949433"/>
                </a:lnTo>
                <a:lnTo>
                  <a:pt x="810785" y="944745"/>
                </a:lnTo>
                <a:cubicBezTo>
                  <a:pt x="534548" y="906777"/>
                  <a:pt x="322830" y="842567"/>
                  <a:pt x="227894" y="765340"/>
                </a:cubicBezTo>
                <a:lnTo>
                  <a:pt x="224976" y="762468"/>
                </a:lnTo>
                <a:lnTo>
                  <a:pt x="179548" y="641908"/>
                </a:lnTo>
                <a:lnTo>
                  <a:pt x="1" y="165415"/>
                </a:lnTo>
                <a:lnTo>
                  <a:pt x="986" y="165415"/>
                </a:lnTo>
                <a:lnTo>
                  <a:pt x="0" y="163127"/>
                </a:lnTo>
                <a:cubicBezTo>
                  <a:pt x="0" y="73034"/>
                  <a:pt x="623030" y="0"/>
                  <a:pt x="1391575" y="0"/>
                </a:cubicBezTo>
                <a:cubicBezTo>
                  <a:pt x="2160120" y="0"/>
                  <a:pt x="2783149" y="73034"/>
                  <a:pt x="2783149" y="163127"/>
                </a:cubicBezTo>
                <a:lnTo>
                  <a:pt x="2782164" y="165416"/>
                </a:lnTo>
                <a:lnTo>
                  <a:pt x="2783150" y="165416"/>
                </a:lnTo>
                <a:lnTo>
                  <a:pt x="2603603" y="641908"/>
                </a:lnTo>
                <a:lnTo>
                  <a:pt x="2558175" y="762468"/>
                </a:lnTo>
                <a:lnTo>
                  <a:pt x="2558174" y="762469"/>
                </a:lnTo>
                <a:lnTo>
                  <a:pt x="2439660" y="1076990"/>
                </a:lnTo>
                <a:lnTo>
                  <a:pt x="2439660" y="1076990"/>
                </a:lnTo>
                <a:lnTo>
                  <a:pt x="2423068" y="1121022"/>
                </a:lnTo>
                <a:lnTo>
                  <a:pt x="2423067" y="1121024"/>
                </a:lnTo>
                <a:lnTo>
                  <a:pt x="2189654" y="1740466"/>
                </a:lnTo>
                <a:lnTo>
                  <a:pt x="2177450" y="1772856"/>
                </a:lnTo>
                <a:lnTo>
                  <a:pt x="2174333" y="1777026"/>
                </a:lnTo>
                <a:cubicBezTo>
                  <a:pt x="2131760" y="1819502"/>
                  <a:pt x="2008325" y="1855965"/>
                  <a:pt x="1838298" y="1879418"/>
                </a:cubicBezTo>
                <a:close/>
                <a:moveTo>
                  <a:pt x="1841105" y="2665467"/>
                </a:moveTo>
                <a:lnTo>
                  <a:pt x="1833504" y="2638199"/>
                </a:lnTo>
                <a:cubicBezTo>
                  <a:pt x="1791441" y="2563865"/>
                  <a:pt x="1609565" y="2507948"/>
                  <a:pt x="1391574" y="2507948"/>
                </a:cubicBezTo>
                <a:cubicBezTo>
                  <a:pt x="1173582" y="2507948"/>
                  <a:pt x="991707" y="2563865"/>
                  <a:pt x="949643" y="2638199"/>
                </a:cubicBezTo>
                <a:lnTo>
                  <a:pt x="942043" y="2665465"/>
                </a:lnTo>
                <a:lnTo>
                  <a:pt x="714141" y="2060645"/>
                </a:lnTo>
                <a:lnTo>
                  <a:pt x="714142" y="2060646"/>
                </a:lnTo>
                <a:lnTo>
                  <a:pt x="690085" y="1996803"/>
                </a:lnTo>
                <a:lnTo>
                  <a:pt x="690085" y="1996803"/>
                </a:lnTo>
                <a:lnTo>
                  <a:pt x="605700" y="1772858"/>
                </a:lnTo>
                <a:lnTo>
                  <a:pt x="608817" y="1777028"/>
                </a:lnTo>
                <a:cubicBezTo>
                  <a:pt x="651389" y="1819504"/>
                  <a:pt x="774825" y="1855967"/>
                  <a:pt x="944852" y="1879419"/>
                </a:cubicBezTo>
                <a:lnTo>
                  <a:pt x="978460" y="1883144"/>
                </a:lnTo>
                <a:lnTo>
                  <a:pt x="978461" y="1883143"/>
                </a:lnTo>
                <a:lnTo>
                  <a:pt x="978463" y="1883143"/>
                </a:lnTo>
                <a:lnTo>
                  <a:pt x="978462" y="1883143"/>
                </a:lnTo>
                <a:lnTo>
                  <a:pt x="996797" y="1879648"/>
                </a:lnTo>
                <a:cubicBezTo>
                  <a:pt x="1109489" y="1862059"/>
                  <a:pt x="1245341" y="1851788"/>
                  <a:pt x="1391575" y="1851788"/>
                </a:cubicBezTo>
                <a:cubicBezTo>
                  <a:pt x="1537810" y="1851788"/>
                  <a:pt x="1673662" y="1862059"/>
                  <a:pt x="1786353" y="1879648"/>
                </a:cubicBezTo>
                <a:lnTo>
                  <a:pt x="1804689" y="1883143"/>
                </a:lnTo>
                <a:lnTo>
                  <a:pt x="1804688" y="1883143"/>
                </a:lnTo>
                <a:lnTo>
                  <a:pt x="1804689" y="1883143"/>
                </a:lnTo>
                <a:lnTo>
                  <a:pt x="1804691" y="1883144"/>
                </a:lnTo>
                <a:lnTo>
                  <a:pt x="1838298" y="1879419"/>
                </a:lnTo>
                <a:cubicBezTo>
                  <a:pt x="2008325" y="1855967"/>
                  <a:pt x="2131761" y="1819504"/>
                  <a:pt x="2174333" y="1777028"/>
                </a:cubicBezTo>
                <a:lnTo>
                  <a:pt x="2177450" y="1772858"/>
                </a:lnTo>
                <a:lnTo>
                  <a:pt x="2093065" y="1996803"/>
                </a:lnTo>
                <a:lnTo>
                  <a:pt x="2093065" y="1996803"/>
                </a:lnTo>
                <a:lnTo>
                  <a:pt x="2069008" y="2060646"/>
                </a:lnTo>
                <a:lnTo>
                  <a:pt x="2069007" y="2060647"/>
                </a:lnTo>
                <a:close/>
                <a:moveTo>
                  <a:pt x="1735758" y="2939023"/>
                </a:moveTo>
                <a:lnTo>
                  <a:pt x="1729747" y="2910847"/>
                </a:lnTo>
                <a:lnTo>
                  <a:pt x="1708378" y="2883168"/>
                </a:lnTo>
                <a:lnTo>
                  <a:pt x="1729746" y="2910846"/>
                </a:lnTo>
                <a:close/>
                <a:moveTo>
                  <a:pt x="1715960" y="2997589"/>
                </a:moveTo>
                <a:lnTo>
                  <a:pt x="1715960" y="2997589"/>
                </a:lnTo>
                <a:cubicBezTo>
                  <a:pt x="1715960" y="2997588"/>
                  <a:pt x="1715961" y="2997588"/>
                  <a:pt x="1715961" y="2997588"/>
                </a:cubicBezTo>
                <a:close/>
                <a:moveTo>
                  <a:pt x="1391574" y="3760836"/>
                </a:moveTo>
                <a:cubicBezTo>
                  <a:pt x="1376733" y="3760836"/>
                  <a:pt x="1363297" y="3754821"/>
                  <a:pt x="1353572" y="3745095"/>
                </a:cubicBezTo>
                <a:lnTo>
                  <a:pt x="1342890" y="3729251"/>
                </a:lnTo>
                <a:lnTo>
                  <a:pt x="1341629" y="3725905"/>
                </a:lnTo>
                <a:lnTo>
                  <a:pt x="1067195" y="2997596"/>
                </a:lnTo>
                <a:cubicBezTo>
                  <a:pt x="1067194" y="2997595"/>
                  <a:pt x="1067193" y="2997594"/>
                  <a:pt x="1067193" y="2997593"/>
                </a:cubicBezTo>
                <a:lnTo>
                  <a:pt x="1046572" y="2942868"/>
                </a:lnTo>
                <a:lnTo>
                  <a:pt x="1053402" y="2910846"/>
                </a:lnTo>
                <a:cubicBezTo>
                  <a:pt x="1067197" y="2878989"/>
                  <a:pt x="1100642" y="2850514"/>
                  <a:pt x="1147491" y="2828374"/>
                </a:cubicBezTo>
                <a:lnTo>
                  <a:pt x="1182352" y="2814782"/>
                </a:lnTo>
                <a:cubicBezTo>
                  <a:pt x="1182353" y="2814782"/>
                  <a:pt x="1182353" y="2814783"/>
                  <a:pt x="1182354" y="2814783"/>
                </a:cubicBezTo>
                <a:lnTo>
                  <a:pt x="1182354" y="2814782"/>
                </a:lnTo>
                <a:lnTo>
                  <a:pt x="1182352" y="2814782"/>
                </a:lnTo>
                <a:lnTo>
                  <a:pt x="1198578" y="2808455"/>
                </a:lnTo>
                <a:cubicBezTo>
                  <a:pt x="1201283" y="2807400"/>
                  <a:pt x="1201282" y="2807400"/>
                  <a:pt x="1198578" y="2808455"/>
                </a:cubicBezTo>
                <a:lnTo>
                  <a:pt x="1182351" y="2814782"/>
                </a:lnTo>
                <a:lnTo>
                  <a:pt x="1147491" y="2828374"/>
                </a:lnTo>
                <a:cubicBezTo>
                  <a:pt x="1100642" y="2850514"/>
                  <a:pt x="1067197" y="2878989"/>
                  <a:pt x="1053402" y="2910846"/>
                </a:cubicBezTo>
                <a:lnTo>
                  <a:pt x="1046572" y="2942867"/>
                </a:lnTo>
                <a:lnTo>
                  <a:pt x="961946" y="2718284"/>
                </a:lnTo>
                <a:lnTo>
                  <a:pt x="961944" y="2718282"/>
                </a:lnTo>
                <a:lnTo>
                  <a:pt x="942043" y="2665466"/>
                </a:lnTo>
                <a:lnTo>
                  <a:pt x="949643" y="2638199"/>
                </a:lnTo>
                <a:cubicBezTo>
                  <a:pt x="991707" y="2563865"/>
                  <a:pt x="1173582" y="2507948"/>
                  <a:pt x="1391574" y="2507948"/>
                </a:cubicBezTo>
                <a:cubicBezTo>
                  <a:pt x="1609565" y="2507948"/>
                  <a:pt x="1791441" y="2563865"/>
                  <a:pt x="1833504" y="2638199"/>
                </a:cubicBezTo>
                <a:lnTo>
                  <a:pt x="1841105" y="2665468"/>
                </a:lnTo>
                <a:lnTo>
                  <a:pt x="1821205" y="2718278"/>
                </a:lnTo>
                <a:lnTo>
                  <a:pt x="1807218" y="2734572"/>
                </a:lnTo>
                <a:cubicBezTo>
                  <a:pt x="1772979" y="2763846"/>
                  <a:pt x="1715780" y="2788755"/>
                  <a:pt x="1643785" y="2806344"/>
                </a:cubicBezTo>
                <a:lnTo>
                  <a:pt x="1600797" y="2814782"/>
                </a:lnTo>
                <a:lnTo>
                  <a:pt x="1600795" y="2814782"/>
                </a:lnTo>
                <a:lnTo>
                  <a:pt x="1600796" y="2814783"/>
                </a:lnTo>
                <a:cubicBezTo>
                  <a:pt x="1600797" y="2814783"/>
                  <a:pt x="1600797" y="2814782"/>
                  <a:pt x="1600797" y="2814782"/>
                </a:cubicBezTo>
                <a:lnTo>
                  <a:pt x="1600798" y="2814782"/>
                </a:lnTo>
                <a:lnTo>
                  <a:pt x="1643786" y="2806344"/>
                </a:lnTo>
                <a:cubicBezTo>
                  <a:pt x="1715781" y="2788755"/>
                  <a:pt x="1772980" y="2763847"/>
                  <a:pt x="1807219" y="2734573"/>
                </a:cubicBezTo>
                <a:lnTo>
                  <a:pt x="1821206" y="2718279"/>
                </a:lnTo>
                <a:lnTo>
                  <a:pt x="1736578" y="2942870"/>
                </a:lnTo>
                <a:lnTo>
                  <a:pt x="1736578" y="2942870"/>
                </a:lnTo>
                <a:lnTo>
                  <a:pt x="1715960" y="2997588"/>
                </a:lnTo>
                <a:lnTo>
                  <a:pt x="1709633" y="3007219"/>
                </a:lnTo>
                <a:lnTo>
                  <a:pt x="1709634" y="3007219"/>
                </a:lnTo>
                <a:lnTo>
                  <a:pt x="1715960" y="2997589"/>
                </a:lnTo>
                <a:lnTo>
                  <a:pt x="1487809" y="3603068"/>
                </a:lnTo>
                <a:lnTo>
                  <a:pt x="1441516" y="3725924"/>
                </a:lnTo>
                <a:lnTo>
                  <a:pt x="1441515" y="3725924"/>
                </a:lnTo>
                <a:lnTo>
                  <a:pt x="1440265" y="3729242"/>
                </a:lnTo>
                <a:lnTo>
                  <a:pt x="1429575" y="3745095"/>
                </a:lnTo>
                <a:cubicBezTo>
                  <a:pt x="1419850" y="3754821"/>
                  <a:pt x="1406415" y="3760836"/>
                  <a:pt x="1391574" y="3760836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lt1"/>
              </a:solidFill>
            </a:endParaRPr>
          </a:p>
        </p:txBody>
      </p:sp>
      <p:sp>
        <p:nvSpPr>
          <p:cNvPr id="174" name="Freeform: Shape 173">
            <a:extLst>
              <a:ext uri="{FF2B5EF4-FFF2-40B4-BE49-F238E27FC236}">
                <a16:creationId xmlns:a16="http://schemas.microsoft.com/office/drawing/2014/main" id="{CA1CD4B7-A9DC-48BC-842A-5F6B910AF259}"/>
              </a:ext>
            </a:extLst>
          </p:cNvPr>
          <p:cNvSpPr/>
          <p:nvPr/>
        </p:nvSpPr>
        <p:spPr>
          <a:xfrm rot="10800000">
            <a:off x="4222559" y="1786876"/>
            <a:ext cx="690006" cy="980240"/>
          </a:xfrm>
          <a:custGeom>
            <a:avLst/>
            <a:gdLst>
              <a:gd name="connsiteX0" fmla="*/ 460003 w 920008"/>
              <a:gd name="connsiteY0" fmla="*/ 0 h 1306987"/>
              <a:gd name="connsiteX1" fmla="*/ 717332 w 920008"/>
              <a:gd name="connsiteY1" fmla="*/ 37146 h 1306987"/>
              <a:gd name="connsiteX2" fmla="*/ 738965 w 920008"/>
              <a:gd name="connsiteY2" fmla="*/ 45582 h 1306987"/>
              <a:gd name="connsiteX3" fmla="*/ 738967 w 920008"/>
              <a:gd name="connsiteY3" fmla="*/ 45581 h 1306987"/>
              <a:gd name="connsiteX4" fmla="*/ 785447 w 920008"/>
              <a:gd name="connsiteY4" fmla="*/ 63704 h 1306987"/>
              <a:gd name="connsiteX5" fmla="*/ 910899 w 920008"/>
              <a:gd name="connsiteY5" fmla="*/ 173667 h 1306987"/>
              <a:gd name="connsiteX6" fmla="*/ 920008 w 920008"/>
              <a:gd name="connsiteY6" fmla="*/ 216365 h 1306987"/>
              <a:gd name="connsiteX7" fmla="*/ 892517 w 920008"/>
              <a:gd name="connsiteY7" fmla="*/ 289322 h 1306987"/>
              <a:gd name="connsiteX8" fmla="*/ 884081 w 920008"/>
              <a:gd name="connsiteY8" fmla="*/ 302164 h 1306987"/>
              <a:gd name="connsiteX9" fmla="*/ 596866 w 920008"/>
              <a:gd name="connsiteY9" fmla="*/ 425227 h 1306987"/>
              <a:gd name="connsiteX10" fmla="*/ 460004 w 920008"/>
              <a:gd name="connsiteY10" fmla="*/ 435005 h 1306987"/>
              <a:gd name="connsiteX11" fmla="*/ 460004 w 920008"/>
              <a:gd name="connsiteY11" fmla="*/ 435005 h 1306987"/>
              <a:gd name="connsiteX12" fmla="*/ 884082 w 920008"/>
              <a:gd name="connsiteY12" fmla="*/ 302164 h 1306987"/>
              <a:gd name="connsiteX13" fmla="*/ 892517 w 920008"/>
              <a:gd name="connsiteY13" fmla="*/ 289324 h 1306987"/>
              <a:gd name="connsiteX14" fmla="*/ 892518 w 920008"/>
              <a:gd name="connsiteY14" fmla="*/ 289322 h 1306987"/>
              <a:gd name="connsiteX15" fmla="*/ 588316 w 920008"/>
              <a:gd name="connsiteY15" fmla="*/ 1096630 h 1306987"/>
              <a:gd name="connsiteX16" fmla="*/ 526592 w 920008"/>
              <a:gd name="connsiteY16" fmla="*/ 1260437 h 1306987"/>
              <a:gd name="connsiteX17" fmla="*/ 526591 w 920008"/>
              <a:gd name="connsiteY17" fmla="*/ 1260437 h 1306987"/>
              <a:gd name="connsiteX18" fmla="*/ 524924 w 920008"/>
              <a:gd name="connsiteY18" fmla="*/ 1264861 h 1306987"/>
              <a:gd name="connsiteX19" fmla="*/ 510671 w 920008"/>
              <a:gd name="connsiteY19" fmla="*/ 1285999 h 1306987"/>
              <a:gd name="connsiteX20" fmla="*/ 460002 w 920008"/>
              <a:gd name="connsiteY20" fmla="*/ 1306987 h 1306987"/>
              <a:gd name="connsiteX21" fmla="*/ 409333 w 920008"/>
              <a:gd name="connsiteY21" fmla="*/ 1285999 h 1306987"/>
              <a:gd name="connsiteX22" fmla="*/ 395090 w 920008"/>
              <a:gd name="connsiteY22" fmla="*/ 1264874 h 1306987"/>
              <a:gd name="connsiteX23" fmla="*/ 393409 w 920008"/>
              <a:gd name="connsiteY23" fmla="*/ 1260413 h 1306987"/>
              <a:gd name="connsiteX24" fmla="*/ 27497 w 920008"/>
              <a:gd name="connsiteY24" fmla="*/ 289333 h 1306987"/>
              <a:gd name="connsiteX25" fmla="*/ 27494 w 920008"/>
              <a:gd name="connsiteY25" fmla="*/ 289329 h 1306987"/>
              <a:gd name="connsiteX26" fmla="*/ 0 w 920008"/>
              <a:gd name="connsiteY26" fmla="*/ 216362 h 1306987"/>
              <a:gd name="connsiteX27" fmla="*/ 9107 w 920008"/>
              <a:gd name="connsiteY27" fmla="*/ 173667 h 1306987"/>
              <a:gd name="connsiteX28" fmla="*/ 134559 w 920008"/>
              <a:gd name="connsiteY28" fmla="*/ 63704 h 1306987"/>
              <a:gd name="connsiteX29" fmla="*/ 181040 w 920008"/>
              <a:gd name="connsiteY29" fmla="*/ 45581 h 1306987"/>
              <a:gd name="connsiteX30" fmla="*/ 181042 w 920008"/>
              <a:gd name="connsiteY30" fmla="*/ 45582 h 1306987"/>
              <a:gd name="connsiteX31" fmla="*/ 202675 w 920008"/>
              <a:gd name="connsiteY31" fmla="*/ 37146 h 1306987"/>
              <a:gd name="connsiteX32" fmla="*/ 460003 w 920008"/>
              <a:gd name="connsiteY32" fmla="*/ 0 h 1306987"/>
              <a:gd name="connsiteX0" fmla="*/ 460003 w 920008"/>
              <a:gd name="connsiteY0" fmla="*/ 0 h 1306987"/>
              <a:gd name="connsiteX1" fmla="*/ 717332 w 920008"/>
              <a:gd name="connsiteY1" fmla="*/ 37146 h 1306987"/>
              <a:gd name="connsiteX2" fmla="*/ 738965 w 920008"/>
              <a:gd name="connsiteY2" fmla="*/ 45582 h 1306987"/>
              <a:gd name="connsiteX3" fmla="*/ 738967 w 920008"/>
              <a:gd name="connsiteY3" fmla="*/ 45581 h 1306987"/>
              <a:gd name="connsiteX4" fmla="*/ 785447 w 920008"/>
              <a:gd name="connsiteY4" fmla="*/ 63704 h 1306987"/>
              <a:gd name="connsiteX5" fmla="*/ 910899 w 920008"/>
              <a:gd name="connsiteY5" fmla="*/ 173667 h 1306987"/>
              <a:gd name="connsiteX6" fmla="*/ 920008 w 920008"/>
              <a:gd name="connsiteY6" fmla="*/ 216365 h 1306987"/>
              <a:gd name="connsiteX7" fmla="*/ 892517 w 920008"/>
              <a:gd name="connsiteY7" fmla="*/ 289322 h 1306987"/>
              <a:gd name="connsiteX8" fmla="*/ 884081 w 920008"/>
              <a:gd name="connsiteY8" fmla="*/ 302164 h 1306987"/>
              <a:gd name="connsiteX9" fmla="*/ 596866 w 920008"/>
              <a:gd name="connsiteY9" fmla="*/ 425227 h 1306987"/>
              <a:gd name="connsiteX10" fmla="*/ 460004 w 920008"/>
              <a:gd name="connsiteY10" fmla="*/ 435005 h 1306987"/>
              <a:gd name="connsiteX11" fmla="*/ 884082 w 920008"/>
              <a:gd name="connsiteY11" fmla="*/ 302164 h 1306987"/>
              <a:gd name="connsiteX12" fmla="*/ 892517 w 920008"/>
              <a:gd name="connsiteY12" fmla="*/ 289324 h 1306987"/>
              <a:gd name="connsiteX13" fmla="*/ 892518 w 920008"/>
              <a:gd name="connsiteY13" fmla="*/ 289322 h 1306987"/>
              <a:gd name="connsiteX14" fmla="*/ 588316 w 920008"/>
              <a:gd name="connsiteY14" fmla="*/ 1096630 h 1306987"/>
              <a:gd name="connsiteX15" fmla="*/ 526592 w 920008"/>
              <a:gd name="connsiteY15" fmla="*/ 1260437 h 1306987"/>
              <a:gd name="connsiteX16" fmla="*/ 526591 w 920008"/>
              <a:gd name="connsiteY16" fmla="*/ 1260437 h 1306987"/>
              <a:gd name="connsiteX17" fmla="*/ 524924 w 920008"/>
              <a:gd name="connsiteY17" fmla="*/ 1264861 h 1306987"/>
              <a:gd name="connsiteX18" fmla="*/ 510671 w 920008"/>
              <a:gd name="connsiteY18" fmla="*/ 1285999 h 1306987"/>
              <a:gd name="connsiteX19" fmla="*/ 460002 w 920008"/>
              <a:gd name="connsiteY19" fmla="*/ 1306987 h 1306987"/>
              <a:gd name="connsiteX20" fmla="*/ 409333 w 920008"/>
              <a:gd name="connsiteY20" fmla="*/ 1285999 h 1306987"/>
              <a:gd name="connsiteX21" fmla="*/ 395090 w 920008"/>
              <a:gd name="connsiteY21" fmla="*/ 1264874 h 1306987"/>
              <a:gd name="connsiteX22" fmla="*/ 393409 w 920008"/>
              <a:gd name="connsiteY22" fmla="*/ 1260413 h 1306987"/>
              <a:gd name="connsiteX23" fmla="*/ 27497 w 920008"/>
              <a:gd name="connsiteY23" fmla="*/ 289333 h 1306987"/>
              <a:gd name="connsiteX24" fmla="*/ 27494 w 920008"/>
              <a:gd name="connsiteY24" fmla="*/ 289329 h 1306987"/>
              <a:gd name="connsiteX25" fmla="*/ 0 w 920008"/>
              <a:gd name="connsiteY25" fmla="*/ 216362 h 1306987"/>
              <a:gd name="connsiteX26" fmla="*/ 9107 w 920008"/>
              <a:gd name="connsiteY26" fmla="*/ 173667 h 1306987"/>
              <a:gd name="connsiteX27" fmla="*/ 134559 w 920008"/>
              <a:gd name="connsiteY27" fmla="*/ 63704 h 1306987"/>
              <a:gd name="connsiteX28" fmla="*/ 181040 w 920008"/>
              <a:gd name="connsiteY28" fmla="*/ 45581 h 1306987"/>
              <a:gd name="connsiteX29" fmla="*/ 181042 w 920008"/>
              <a:gd name="connsiteY29" fmla="*/ 45582 h 1306987"/>
              <a:gd name="connsiteX30" fmla="*/ 202675 w 920008"/>
              <a:gd name="connsiteY30" fmla="*/ 37146 h 1306987"/>
              <a:gd name="connsiteX31" fmla="*/ 460003 w 920008"/>
              <a:gd name="connsiteY31" fmla="*/ 0 h 1306987"/>
              <a:gd name="connsiteX0" fmla="*/ 884082 w 920008"/>
              <a:gd name="connsiteY0" fmla="*/ 302164 h 1306987"/>
              <a:gd name="connsiteX1" fmla="*/ 892517 w 920008"/>
              <a:gd name="connsiteY1" fmla="*/ 289324 h 1306987"/>
              <a:gd name="connsiteX2" fmla="*/ 892518 w 920008"/>
              <a:gd name="connsiteY2" fmla="*/ 289322 h 1306987"/>
              <a:gd name="connsiteX3" fmla="*/ 588316 w 920008"/>
              <a:gd name="connsiteY3" fmla="*/ 1096630 h 1306987"/>
              <a:gd name="connsiteX4" fmla="*/ 526592 w 920008"/>
              <a:gd name="connsiteY4" fmla="*/ 1260437 h 1306987"/>
              <a:gd name="connsiteX5" fmla="*/ 526591 w 920008"/>
              <a:gd name="connsiteY5" fmla="*/ 1260437 h 1306987"/>
              <a:gd name="connsiteX6" fmla="*/ 524924 w 920008"/>
              <a:gd name="connsiteY6" fmla="*/ 1264861 h 1306987"/>
              <a:gd name="connsiteX7" fmla="*/ 510671 w 920008"/>
              <a:gd name="connsiteY7" fmla="*/ 1285999 h 1306987"/>
              <a:gd name="connsiteX8" fmla="*/ 460002 w 920008"/>
              <a:gd name="connsiteY8" fmla="*/ 1306987 h 1306987"/>
              <a:gd name="connsiteX9" fmla="*/ 409333 w 920008"/>
              <a:gd name="connsiteY9" fmla="*/ 1285999 h 1306987"/>
              <a:gd name="connsiteX10" fmla="*/ 395090 w 920008"/>
              <a:gd name="connsiteY10" fmla="*/ 1264874 h 1306987"/>
              <a:gd name="connsiteX11" fmla="*/ 393409 w 920008"/>
              <a:gd name="connsiteY11" fmla="*/ 1260413 h 1306987"/>
              <a:gd name="connsiteX12" fmla="*/ 27497 w 920008"/>
              <a:gd name="connsiteY12" fmla="*/ 289333 h 1306987"/>
              <a:gd name="connsiteX13" fmla="*/ 27494 w 920008"/>
              <a:gd name="connsiteY13" fmla="*/ 289329 h 1306987"/>
              <a:gd name="connsiteX14" fmla="*/ 0 w 920008"/>
              <a:gd name="connsiteY14" fmla="*/ 216362 h 1306987"/>
              <a:gd name="connsiteX15" fmla="*/ 9107 w 920008"/>
              <a:gd name="connsiteY15" fmla="*/ 173667 h 1306987"/>
              <a:gd name="connsiteX16" fmla="*/ 134559 w 920008"/>
              <a:gd name="connsiteY16" fmla="*/ 63704 h 1306987"/>
              <a:gd name="connsiteX17" fmla="*/ 181040 w 920008"/>
              <a:gd name="connsiteY17" fmla="*/ 45581 h 1306987"/>
              <a:gd name="connsiteX18" fmla="*/ 181042 w 920008"/>
              <a:gd name="connsiteY18" fmla="*/ 45582 h 1306987"/>
              <a:gd name="connsiteX19" fmla="*/ 202675 w 920008"/>
              <a:gd name="connsiteY19" fmla="*/ 37146 h 1306987"/>
              <a:gd name="connsiteX20" fmla="*/ 460003 w 920008"/>
              <a:gd name="connsiteY20" fmla="*/ 0 h 1306987"/>
              <a:gd name="connsiteX21" fmla="*/ 717332 w 920008"/>
              <a:gd name="connsiteY21" fmla="*/ 37146 h 1306987"/>
              <a:gd name="connsiteX22" fmla="*/ 738965 w 920008"/>
              <a:gd name="connsiteY22" fmla="*/ 45582 h 1306987"/>
              <a:gd name="connsiteX23" fmla="*/ 738967 w 920008"/>
              <a:gd name="connsiteY23" fmla="*/ 45581 h 1306987"/>
              <a:gd name="connsiteX24" fmla="*/ 785447 w 920008"/>
              <a:gd name="connsiteY24" fmla="*/ 63704 h 1306987"/>
              <a:gd name="connsiteX25" fmla="*/ 910899 w 920008"/>
              <a:gd name="connsiteY25" fmla="*/ 173667 h 1306987"/>
              <a:gd name="connsiteX26" fmla="*/ 920008 w 920008"/>
              <a:gd name="connsiteY26" fmla="*/ 216365 h 1306987"/>
              <a:gd name="connsiteX27" fmla="*/ 892517 w 920008"/>
              <a:gd name="connsiteY27" fmla="*/ 289322 h 1306987"/>
              <a:gd name="connsiteX28" fmla="*/ 884081 w 920008"/>
              <a:gd name="connsiteY28" fmla="*/ 302164 h 1306987"/>
              <a:gd name="connsiteX29" fmla="*/ 596866 w 920008"/>
              <a:gd name="connsiteY29" fmla="*/ 425227 h 1306987"/>
              <a:gd name="connsiteX30" fmla="*/ 551444 w 920008"/>
              <a:gd name="connsiteY30" fmla="*/ 526445 h 1306987"/>
              <a:gd name="connsiteX0" fmla="*/ 884082 w 920008"/>
              <a:gd name="connsiteY0" fmla="*/ 302164 h 1306987"/>
              <a:gd name="connsiteX1" fmla="*/ 892517 w 920008"/>
              <a:gd name="connsiteY1" fmla="*/ 289324 h 1306987"/>
              <a:gd name="connsiteX2" fmla="*/ 892518 w 920008"/>
              <a:gd name="connsiteY2" fmla="*/ 289322 h 1306987"/>
              <a:gd name="connsiteX3" fmla="*/ 588316 w 920008"/>
              <a:gd name="connsiteY3" fmla="*/ 1096630 h 1306987"/>
              <a:gd name="connsiteX4" fmla="*/ 526592 w 920008"/>
              <a:gd name="connsiteY4" fmla="*/ 1260437 h 1306987"/>
              <a:gd name="connsiteX5" fmla="*/ 526591 w 920008"/>
              <a:gd name="connsiteY5" fmla="*/ 1260437 h 1306987"/>
              <a:gd name="connsiteX6" fmla="*/ 524924 w 920008"/>
              <a:gd name="connsiteY6" fmla="*/ 1264861 h 1306987"/>
              <a:gd name="connsiteX7" fmla="*/ 510671 w 920008"/>
              <a:gd name="connsiteY7" fmla="*/ 1285999 h 1306987"/>
              <a:gd name="connsiteX8" fmla="*/ 460002 w 920008"/>
              <a:gd name="connsiteY8" fmla="*/ 1306987 h 1306987"/>
              <a:gd name="connsiteX9" fmla="*/ 409333 w 920008"/>
              <a:gd name="connsiteY9" fmla="*/ 1285999 h 1306987"/>
              <a:gd name="connsiteX10" fmla="*/ 395090 w 920008"/>
              <a:gd name="connsiteY10" fmla="*/ 1264874 h 1306987"/>
              <a:gd name="connsiteX11" fmla="*/ 393409 w 920008"/>
              <a:gd name="connsiteY11" fmla="*/ 1260413 h 1306987"/>
              <a:gd name="connsiteX12" fmla="*/ 27497 w 920008"/>
              <a:gd name="connsiteY12" fmla="*/ 289333 h 1306987"/>
              <a:gd name="connsiteX13" fmla="*/ 27494 w 920008"/>
              <a:gd name="connsiteY13" fmla="*/ 289329 h 1306987"/>
              <a:gd name="connsiteX14" fmla="*/ 0 w 920008"/>
              <a:gd name="connsiteY14" fmla="*/ 216362 h 1306987"/>
              <a:gd name="connsiteX15" fmla="*/ 9107 w 920008"/>
              <a:gd name="connsiteY15" fmla="*/ 173667 h 1306987"/>
              <a:gd name="connsiteX16" fmla="*/ 134559 w 920008"/>
              <a:gd name="connsiteY16" fmla="*/ 63704 h 1306987"/>
              <a:gd name="connsiteX17" fmla="*/ 181040 w 920008"/>
              <a:gd name="connsiteY17" fmla="*/ 45581 h 1306987"/>
              <a:gd name="connsiteX18" fmla="*/ 181042 w 920008"/>
              <a:gd name="connsiteY18" fmla="*/ 45582 h 1306987"/>
              <a:gd name="connsiteX19" fmla="*/ 202675 w 920008"/>
              <a:gd name="connsiteY19" fmla="*/ 37146 h 1306987"/>
              <a:gd name="connsiteX20" fmla="*/ 460003 w 920008"/>
              <a:gd name="connsiteY20" fmla="*/ 0 h 1306987"/>
              <a:gd name="connsiteX21" fmla="*/ 717332 w 920008"/>
              <a:gd name="connsiteY21" fmla="*/ 37146 h 1306987"/>
              <a:gd name="connsiteX22" fmla="*/ 738965 w 920008"/>
              <a:gd name="connsiteY22" fmla="*/ 45582 h 1306987"/>
              <a:gd name="connsiteX23" fmla="*/ 738967 w 920008"/>
              <a:gd name="connsiteY23" fmla="*/ 45581 h 1306987"/>
              <a:gd name="connsiteX24" fmla="*/ 785447 w 920008"/>
              <a:gd name="connsiteY24" fmla="*/ 63704 h 1306987"/>
              <a:gd name="connsiteX25" fmla="*/ 910899 w 920008"/>
              <a:gd name="connsiteY25" fmla="*/ 173667 h 1306987"/>
              <a:gd name="connsiteX26" fmla="*/ 920008 w 920008"/>
              <a:gd name="connsiteY26" fmla="*/ 216365 h 1306987"/>
              <a:gd name="connsiteX27" fmla="*/ 892517 w 920008"/>
              <a:gd name="connsiteY27" fmla="*/ 289322 h 1306987"/>
              <a:gd name="connsiteX28" fmla="*/ 884081 w 920008"/>
              <a:gd name="connsiteY28" fmla="*/ 302164 h 1306987"/>
              <a:gd name="connsiteX29" fmla="*/ 551444 w 920008"/>
              <a:gd name="connsiteY29" fmla="*/ 526445 h 1306987"/>
              <a:gd name="connsiteX0" fmla="*/ 884082 w 920008"/>
              <a:gd name="connsiteY0" fmla="*/ 302164 h 1306987"/>
              <a:gd name="connsiteX1" fmla="*/ 892517 w 920008"/>
              <a:gd name="connsiteY1" fmla="*/ 289324 h 1306987"/>
              <a:gd name="connsiteX2" fmla="*/ 892518 w 920008"/>
              <a:gd name="connsiteY2" fmla="*/ 289322 h 1306987"/>
              <a:gd name="connsiteX3" fmla="*/ 588316 w 920008"/>
              <a:gd name="connsiteY3" fmla="*/ 1096630 h 1306987"/>
              <a:gd name="connsiteX4" fmla="*/ 526592 w 920008"/>
              <a:gd name="connsiteY4" fmla="*/ 1260437 h 1306987"/>
              <a:gd name="connsiteX5" fmla="*/ 526591 w 920008"/>
              <a:gd name="connsiteY5" fmla="*/ 1260437 h 1306987"/>
              <a:gd name="connsiteX6" fmla="*/ 524924 w 920008"/>
              <a:gd name="connsiteY6" fmla="*/ 1264861 h 1306987"/>
              <a:gd name="connsiteX7" fmla="*/ 510671 w 920008"/>
              <a:gd name="connsiteY7" fmla="*/ 1285999 h 1306987"/>
              <a:gd name="connsiteX8" fmla="*/ 460002 w 920008"/>
              <a:gd name="connsiteY8" fmla="*/ 1306987 h 1306987"/>
              <a:gd name="connsiteX9" fmla="*/ 409333 w 920008"/>
              <a:gd name="connsiteY9" fmla="*/ 1285999 h 1306987"/>
              <a:gd name="connsiteX10" fmla="*/ 395090 w 920008"/>
              <a:gd name="connsiteY10" fmla="*/ 1264874 h 1306987"/>
              <a:gd name="connsiteX11" fmla="*/ 393409 w 920008"/>
              <a:gd name="connsiteY11" fmla="*/ 1260413 h 1306987"/>
              <a:gd name="connsiteX12" fmla="*/ 27497 w 920008"/>
              <a:gd name="connsiteY12" fmla="*/ 289333 h 1306987"/>
              <a:gd name="connsiteX13" fmla="*/ 27494 w 920008"/>
              <a:gd name="connsiteY13" fmla="*/ 289329 h 1306987"/>
              <a:gd name="connsiteX14" fmla="*/ 0 w 920008"/>
              <a:gd name="connsiteY14" fmla="*/ 216362 h 1306987"/>
              <a:gd name="connsiteX15" fmla="*/ 9107 w 920008"/>
              <a:gd name="connsiteY15" fmla="*/ 173667 h 1306987"/>
              <a:gd name="connsiteX16" fmla="*/ 134559 w 920008"/>
              <a:gd name="connsiteY16" fmla="*/ 63704 h 1306987"/>
              <a:gd name="connsiteX17" fmla="*/ 181040 w 920008"/>
              <a:gd name="connsiteY17" fmla="*/ 45581 h 1306987"/>
              <a:gd name="connsiteX18" fmla="*/ 181042 w 920008"/>
              <a:gd name="connsiteY18" fmla="*/ 45582 h 1306987"/>
              <a:gd name="connsiteX19" fmla="*/ 202675 w 920008"/>
              <a:gd name="connsiteY19" fmla="*/ 37146 h 1306987"/>
              <a:gd name="connsiteX20" fmla="*/ 460003 w 920008"/>
              <a:gd name="connsiteY20" fmla="*/ 0 h 1306987"/>
              <a:gd name="connsiteX21" fmla="*/ 717332 w 920008"/>
              <a:gd name="connsiteY21" fmla="*/ 37146 h 1306987"/>
              <a:gd name="connsiteX22" fmla="*/ 738965 w 920008"/>
              <a:gd name="connsiteY22" fmla="*/ 45582 h 1306987"/>
              <a:gd name="connsiteX23" fmla="*/ 738967 w 920008"/>
              <a:gd name="connsiteY23" fmla="*/ 45581 h 1306987"/>
              <a:gd name="connsiteX24" fmla="*/ 785447 w 920008"/>
              <a:gd name="connsiteY24" fmla="*/ 63704 h 1306987"/>
              <a:gd name="connsiteX25" fmla="*/ 910899 w 920008"/>
              <a:gd name="connsiteY25" fmla="*/ 173667 h 1306987"/>
              <a:gd name="connsiteX26" fmla="*/ 920008 w 920008"/>
              <a:gd name="connsiteY26" fmla="*/ 216365 h 1306987"/>
              <a:gd name="connsiteX27" fmla="*/ 892517 w 920008"/>
              <a:gd name="connsiteY27" fmla="*/ 289322 h 1306987"/>
              <a:gd name="connsiteX28" fmla="*/ 884081 w 920008"/>
              <a:gd name="connsiteY28" fmla="*/ 302164 h 1306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920008" h="1306987">
                <a:moveTo>
                  <a:pt x="884082" y="302164"/>
                </a:moveTo>
                <a:lnTo>
                  <a:pt x="892517" y="289324"/>
                </a:lnTo>
                <a:cubicBezTo>
                  <a:pt x="892517" y="289323"/>
                  <a:pt x="892518" y="289323"/>
                  <a:pt x="892518" y="289322"/>
                </a:cubicBezTo>
                <a:lnTo>
                  <a:pt x="588316" y="1096630"/>
                </a:lnTo>
                <a:lnTo>
                  <a:pt x="526592" y="1260437"/>
                </a:lnTo>
                <a:lnTo>
                  <a:pt x="526591" y="1260437"/>
                </a:lnTo>
                <a:lnTo>
                  <a:pt x="524924" y="1264861"/>
                </a:lnTo>
                <a:lnTo>
                  <a:pt x="510671" y="1285999"/>
                </a:lnTo>
                <a:cubicBezTo>
                  <a:pt x="497704" y="1298967"/>
                  <a:pt x="479790" y="1306987"/>
                  <a:pt x="460002" y="1306987"/>
                </a:cubicBezTo>
                <a:cubicBezTo>
                  <a:pt x="440215" y="1306987"/>
                  <a:pt x="422300" y="1298967"/>
                  <a:pt x="409333" y="1285999"/>
                </a:cubicBezTo>
                <a:lnTo>
                  <a:pt x="395090" y="1264874"/>
                </a:lnTo>
                <a:lnTo>
                  <a:pt x="393409" y="1260413"/>
                </a:lnTo>
                <a:lnTo>
                  <a:pt x="27497" y="289333"/>
                </a:lnTo>
                <a:cubicBezTo>
                  <a:pt x="27496" y="289332"/>
                  <a:pt x="27495" y="289330"/>
                  <a:pt x="27494" y="289329"/>
                </a:cubicBezTo>
                <a:lnTo>
                  <a:pt x="0" y="216362"/>
                </a:lnTo>
                <a:lnTo>
                  <a:pt x="9107" y="173667"/>
                </a:lnTo>
                <a:cubicBezTo>
                  <a:pt x="27500" y="131191"/>
                  <a:pt x="72093" y="93224"/>
                  <a:pt x="134559" y="63704"/>
                </a:cubicBezTo>
                <a:lnTo>
                  <a:pt x="181040" y="45581"/>
                </a:lnTo>
                <a:cubicBezTo>
                  <a:pt x="181041" y="45581"/>
                  <a:pt x="181041" y="45582"/>
                  <a:pt x="181042" y="45582"/>
                </a:cubicBezTo>
                <a:lnTo>
                  <a:pt x="202675" y="37146"/>
                </a:lnTo>
                <a:cubicBezTo>
                  <a:pt x="276131" y="13694"/>
                  <a:pt x="364683" y="0"/>
                  <a:pt x="460003" y="0"/>
                </a:cubicBezTo>
                <a:cubicBezTo>
                  <a:pt x="555323" y="0"/>
                  <a:pt x="643876" y="13694"/>
                  <a:pt x="717332" y="37146"/>
                </a:cubicBezTo>
                <a:lnTo>
                  <a:pt x="738965" y="45582"/>
                </a:lnTo>
                <a:cubicBezTo>
                  <a:pt x="738966" y="45582"/>
                  <a:pt x="738966" y="45581"/>
                  <a:pt x="738967" y="45581"/>
                </a:cubicBezTo>
                <a:lnTo>
                  <a:pt x="785447" y="63704"/>
                </a:lnTo>
                <a:cubicBezTo>
                  <a:pt x="847913" y="93224"/>
                  <a:pt x="892507" y="131191"/>
                  <a:pt x="910899" y="173667"/>
                </a:cubicBezTo>
                <a:lnTo>
                  <a:pt x="920008" y="216365"/>
                </a:lnTo>
                <a:lnTo>
                  <a:pt x="892517" y="289322"/>
                </a:lnTo>
                <a:lnTo>
                  <a:pt x="884081" y="302164"/>
                </a:lnTo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78000">
                <a:schemeClr val="accent3">
                  <a:lumMod val="5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8C852567-5BDD-492F-8412-85997DB6C1B1}"/>
              </a:ext>
            </a:extLst>
          </p:cNvPr>
          <p:cNvGrpSpPr/>
          <p:nvPr/>
        </p:nvGrpSpPr>
        <p:grpSpPr>
          <a:xfrm rot="10800000">
            <a:off x="4222559" y="1786876"/>
            <a:ext cx="690006" cy="980240"/>
            <a:chOff x="5630078" y="4772782"/>
            <a:chExt cx="920008" cy="1306987"/>
          </a:xfrm>
        </p:grpSpPr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3EC90F89-911C-404C-8EE8-057F02627177}"/>
                </a:ext>
              </a:extLst>
            </p:cNvPr>
            <p:cNvSpPr/>
            <p:nvPr/>
          </p:nvSpPr>
          <p:spPr>
            <a:xfrm>
              <a:off x="5630078" y="4772782"/>
              <a:ext cx="920008" cy="435005"/>
            </a:xfrm>
            <a:custGeom>
              <a:avLst/>
              <a:gdLst>
                <a:gd name="connsiteX0" fmla="*/ 460003 w 920008"/>
                <a:gd name="connsiteY0" fmla="*/ 0 h 435005"/>
                <a:gd name="connsiteX1" fmla="*/ 717332 w 920008"/>
                <a:gd name="connsiteY1" fmla="*/ 37146 h 435005"/>
                <a:gd name="connsiteX2" fmla="*/ 738965 w 920008"/>
                <a:gd name="connsiteY2" fmla="*/ 45582 h 435005"/>
                <a:gd name="connsiteX3" fmla="*/ 738967 w 920008"/>
                <a:gd name="connsiteY3" fmla="*/ 45581 h 435005"/>
                <a:gd name="connsiteX4" fmla="*/ 785447 w 920008"/>
                <a:gd name="connsiteY4" fmla="*/ 63704 h 435005"/>
                <a:gd name="connsiteX5" fmla="*/ 910899 w 920008"/>
                <a:gd name="connsiteY5" fmla="*/ 173667 h 435005"/>
                <a:gd name="connsiteX6" fmla="*/ 920008 w 920008"/>
                <a:gd name="connsiteY6" fmla="*/ 216365 h 435005"/>
                <a:gd name="connsiteX7" fmla="*/ 892517 w 920008"/>
                <a:gd name="connsiteY7" fmla="*/ 289322 h 435005"/>
                <a:gd name="connsiteX8" fmla="*/ 884081 w 920008"/>
                <a:gd name="connsiteY8" fmla="*/ 302164 h 435005"/>
                <a:gd name="connsiteX9" fmla="*/ 460003 w 920008"/>
                <a:gd name="connsiteY9" fmla="*/ 435005 h 435005"/>
                <a:gd name="connsiteX10" fmla="*/ 35925 w 920008"/>
                <a:gd name="connsiteY10" fmla="*/ 302164 h 435005"/>
                <a:gd name="connsiteX11" fmla="*/ 27494 w 920008"/>
                <a:gd name="connsiteY11" fmla="*/ 289329 h 435005"/>
                <a:gd name="connsiteX12" fmla="*/ 0 w 920008"/>
                <a:gd name="connsiteY12" fmla="*/ 216362 h 435005"/>
                <a:gd name="connsiteX13" fmla="*/ 9107 w 920008"/>
                <a:gd name="connsiteY13" fmla="*/ 173667 h 435005"/>
                <a:gd name="connsiteX14" fmla="*/ 134559 w 920008"/>
                <a:gd name="connsiteY14" fmla="*/ 63704 h 435005"/>
                <a:gd name="connsiteX15" fmla="*/ 181040 w 920008"/>
                <a:gd name="connsiteY15" fmla="*/ 45581 h 435005"/>
                <a:gd name="connsiteX16" fmla="*/ 181042 w 920008"/>
                <a:gd name="connsiteY16" fmla="*/ 45582 h 435005"/>
                <a:gd name="connsiteX17" fmla="*/ 202675 w 920008"/>
                <a:gd name="connsiteY17" fmla="*/ 37146 h 435005"/>
                <a:gd name="connsiteX18" fmla="*/ 460003 w 920008"/>
                <a:gd name="connsiteY18" fmla="*/ 0 h 435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20008" h="435005">
                  <a:moveTo>
                    <a:pt x="460003" y="0"/>
                  </a:moveTo>
                  <a:cubicBezTo>
                    <a:pt x="555323" y="0"/>
                    <a:pt x="643876" y="13694"/>
                    <a:pt x="717332" y="37146"/>
                  </a:cubicBezTo>
                  <a:lnTo>
                    <a:pt x="738965" y="45582"/>
                  </a:lnTo>
                  <a:lnTo>
                    <a:pt x="738967" y="45581"/>
                  </a:lnTo>
                  <a:lnTo>
                    <a:pt x="785447" y="63704"/>
                  </a:lnTo>
                  <a:cubicBezTo>
                    <a:pt x="847913" y="93224"/>
                    <a:pt x="892507" y="131191"/>
                    <a:pt x="910899" y="173667"/>
                  </a:cubicBezTo>
                  <a:lnTo>
                    <a:pt x="920008" y="216365"/>
                  </a:lnTo>
                  <a:lnTo>
                    <a:pt x="892517" y="289322"/>
                  </a:lnTo>
                  <a:lnTo>
                    <a:pt x="884081" y="302164"/>
                  </a:lnTo>
                  <a:cubicBezTo>
                    <a:pt x="814212" y="380230"/>
                    <a:pt x="650643" y="435005"/>
                    <a:pt x="460003" y="435005"/>
                  </a:cubicBezTo>
                  <a:cubicBezTo>
                    <a:pt x="269363" y="435005"/>
                    <a:pt x="105794" y="380230"/>
                    <a:pt x="35925" y="302164"/>
                  </a:cubicBezTo>
                  <a:lnTo>
                    <a:pt x="27494" y="289329"/>
                  </a:lnTo>
                  <a:lnTo>
                    <a:pt x="0" y="216362"/>
                  </a:lnTo>
                  <a:lnTo>
                    <a:pt x="9107" y="173667"/>
                  </a:lnTo>
                  <a:cubicBezTo>
                    <a:pt x="27500" y="131191"/>
                    <a:pt x="72093" y="93224"/>
                    <a:pt x="134559" y="63704"/>
                  </a:cubicBezTo>
                  <a:lnTo>
                    <a:pt x="181040" y="45581"/>
                  </a:lnTo>
                  <a:lnTo>
                    <a:pt x="181042" y="45582"/>
                  </a:lnTo>
                  <a:lnTo>
                    <a:pt x="202675" y="37146"/>
                  </a:lnTo>
                  <a:cubicBezTo>
                    <a:pt x="276131" y="13694"/>
                    <a:pt x="364683" y="0"/>
                    <a:pt x="46000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75000"/>
                  </a:schemeClr>
                </a:gs>
                <a:gs pos="78000">
                  <a:schemeClr val="accent3">
                    <a:lumMod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F18E9EBE-58B1-40EC-ADC9-AE71A2A64AB5}"/>
                </a:ext>
              </a:extLst>
            </p:cNvPr>
            <p:cNvSpPr/>
            <p:nvPr/>
          </p:nvSpPr>
          <p:spPr>
            <a:xfrm>
              <a:off x="5657573" y="5062104"/>
              <a:ext cx="865023" cy="1017665"/>
            </a:xfrm>
            <a:custGeom>
              <a:avLst/>
              <a:gdLst>
                <a:gd name="connsiteX0" fmla="*/ 865023 w 865023"/>
                <a:gd name="connsiteY0" fmla="*/ 0 h 1017665"/>
                <a:gd name="connsiteX1" fmla="*/ 560821 w 865023"/>
                <a:gd name="connsiteY1" fmla="*/ 807308 h 1017665"/>
                <a:gd name="connsiteX2" fmla="*/ 499097 w 865023"/>
                <a:gd name="connsiteY2" fmla="*/ 971115 h 1017665"/>
                <a:gd name="connsiteX3" fmla="*/ 499096 w 865023"/>
                <a:gd name="connsiteY3" fmla="*/ 971115 h 1017665"/>
                <a:gd name="connsiteX4" fmla="*/ 497429 w 865023"/>
                <a:gd name="connsiteY4" fmla="*/ 975539 h 1017665"/>
                <a:gd name="connsiteX5" fmla="*/ 483176 w 865023"/>
                <a:gd name="connsiteY5" fmla="*/ 996677 h 1017665"/>
                <a:gd name="connsiteX6" fmla="*/ 432507 w 865023"/>
                <a:gd name="connsiteY6" fmla="*/ 1017665 h 1017665"/>
                <a:gd name="connsiteX7" fmla="*/ 381838 w 865023"/>
                <a:gd name="connsiteY7" fmla="*/ 996677 h 1017665"/>
                <a:gd name="connsiteX8" fmla="*/ 367595 w 865023"/>
                <a:gd name="connsiteY8" fmla="*/ 975552 h 1017665"/>
                <a:gd name="connsiteX9" fmla="*/ 365914 w 865023"/>
                <a:gd name="connsiteY9" fmla="*/ 971091 h 1017665"/>
                <a:gd name="connsiteX10" fmla="*/ 0 w 865023"/>
                <a:gd name="connsiteY10" fmla="*/ 7 h 1017665"/>
                <a:gd name="connsiteX11" fmla="*/ 3 w 865023"/>
                <a:gd name="connsiteY11" fmla="*/ 11 h 1017665"/>
                <a:gd name="connsiteX12" fmla="*/ 8431 w 865023"/>
                <a:gd name="connsiteY12" fmla="*/ 12842 h 1017665"/>
                <a:gd name="connsiteX13" fmla="*/ 432509 w 865023"/>
                <a:gd name="connsiteY13" fmla="*/ 145683 h 1017665"/>
                <a:gd name="connsiteX14" fmla="*/ 856587 w 865023"/>
                <a:gd name="connsiteY14" fmla="*/ 12842 h 1017665"/>
                <a:gd name="connsiteX15" fmla="*/ 865022 w 865023"/>
                <a:gd name="connsiteY15" fmla="*/ 2 h 1017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65023" h="1017665">
                  <a:moveTo>
                    <a:pt x="865023" y="0"/>
                  </a:moveTo>
                  <a:lnTo>
                    <a:pt x="560821" y="807308"/>
                  </a:lnTo>
                  <a:lnTo>
                    <a:pt x="499097" y="971115"/>
                  </a:lnTo>
                  <a:lnTo>
                    <a:pt x="499096" y="971115"/>
                  </a:lnTo>
                  <a:lnTo>
                    <a:pt x="497429" y="975539"/>
                  </a:lnTo>
                  <a:lnTo>
                    <a:pt x="483176" y="996677"/>
                  </a:lnTo>
                  <a:cubicBezTo>
                    <a:pt x="470209" y="1009645"/>
                    <a:pt x="452295" y="1017665"/>
                    <a:pt x="432507" y="1017665"/>
                  </a:cubicBezTo>
                  <a:cubicBezTo>
                    <a:pt x="412720" y="1017665"/>
                    <a:pt x="394805" y="1009645"/>
                    <a:pt x="381838" y="996677"/>
                  </a:cubicBezTo>
                  <a:lnTo>
                    <a:pt x="367595" y="975552"/>
                  </a:lnTo>
                  <a:lnTo>
                    <a:pt x="365914" y="971091"/>
                  </a:lnTo>
                  <a:lnTo>
                    <a:pt x="0" y="7"/>
                  </a:lnTo>
                  <a:lnTo>
                    <a:pt x="3" y="11"/>
                  </a:lnTo>
                  <a:lnTo>
                    <a:pt x="8431" y="12842"/>
                  </a:lnTo>
                  <a:cubicBezTo>
                    <a:pt x="78300" y="90908"/>
                    <a:pt x="241869" y="145683"/>
                    <a:pt x="432509" y="145683"/>
                  </a:cubicBezTo>
                  <a:cubicBezTo>
                    <a:pt x="623149" y="145683"/>
                    <a:pt x="786718" y="90908"/>
                    <a:pt x="856587" y="12842"/>
                  </a:cubicBezTo>
                  <a:lnTo>
                    <a:pt x="865022" y="2"/>
                  </a:lnTo>
                  <a:close/>
                </a:path>
              </a:pathLst>
            </a:custGeom>
            <a:gradFill flip="none" rotWithShape="1">
              <a:gsLst>
                <a:gs pos="46000">
                  <a:schemeClr val="accent3">
                    <a:lumMod val="75000"/>
                  </a:schemeClr>
                </a:gs>
                <a:gs pos="78000">
                  <a:schemeClr val="accent3">
                    <a:lumMod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178" name="Freeform: Shape 177">
            <a:extLst>
              <a:ext uri="{FF2B5EF4-FFF2-40B4-BE49-F238E27FC236}">
                <a16:creationId xmlns:a16="http://schemas.microsoft.com/office/drawing/2014/main" id="{0EDD325C-E622-422E-A6C3-E54B8D679470}"/>
              </a:ext>
            </a:extLst>
          </p:cNvPr>
          <p:cNvSpPr/>
          <p:nvPr/>
        </p:nvSpPr>
        <p:spPr>
          <a:xfrm rot="10800000">
            <a:off x="3866072" y="2713509"/>
            <a:ext cx="1402980" cy="982414"/>
          </a:xfrm>
          <a:custGeom>
            <a:avLst/>
            <a:gdLst>
              <a:gd name="connsiteX0" fmla="*/ 935318 w 1870640"/>
              <a:gd name="connsiteY0" fmla="*/ 874879 h 1309885"/>
              <a:gd name="connsiteX1" fmla="*/ 1524558 w 1870640"/>
              <a:gd name="connsiteY1" fmla="*/ 1048547 h 1309885"/>
              <a:gd name="connsiteX2" fmla="*/ 1534693 w 1870640"/>
              <a:gd name="connsiteY2" fmla="*/ 1084905 h 1309885"/>
              <a:gd name="connsiteX3" fmla="*/ 1508160 w 1870640"/>
              <a:gd name="connsiteY3" fmla="*/ 1155319 h 1309885"/>
              <a:gd name="connsiteX4" fmla="*/ 1489511 w 1870640"/>
              <a:gd name="connsiteY4" fmla="*/ 1177044 h 1309885"/>
              <a:gd name="connsiteX5" fmla="*/ 1271600 w 1870640"/>
              <a:gd name="connsiteY5" fmla="*/ 1272739 h 1309885"/>
              <a:gd name="connsiteX6" fmla="*/ 1214283 w 1870640"/>
              <a:gd name="connsiteY6" fmla="*/ 1283990 h 1309885"/>
              <a:gd name="connsiteX7" fmla="*/ 1169434 w 1870640"/>
              <a:gd name="connsiteY7" fmla="*/ 1292793 h 1309885"/>
              <a:gd name="connsiteX8" fmla="*/ 935319 w 1870640"/>
              <a:gd name="connsiteY8" fmla="*/ 1309885 h 1309885"/>
              <a:gd name="connsiteX9" fmla="*/ 701204 w 1870640"/>
              <a:gd name="connsiteY9" fmla="*/ 1292793 h 1309885"/>
              <a:gd name="connsiteX10" fmla="*/ 656356 w 1870640"/>
              <a:gd name="connsiteY10" fmla="*/ 1283990 h 1309885"/>
              <a:gd name="connsiteX11" fmla="*/ 677991 w 1870640"/>
              <a:gd name="connsiteY11" fmla="*/ 1275554 h 1309885"/>
              <a:gd name="connsiteX12" fmla="*/ 677990 w 1870640"/>
              <a:gd name="connsiteY12" fmla="*/ 1275554 h 1309885"/>
              <a:gd name="connsiteX13" fmla="*/ 656355 w 1870640"/>
              <a:gd name="connsiteY13" fmla="*/ 1283990 h 1309885"/>
              <a:gd name="connsiteX14" fmla="*/ 599036 w 1870640"/>
              <a:gd name="connsiteY14" fmla="*/ 1272739 h 1309885"/>
              <a:gd name="connsiteX15" fmla="*/ 381125 w 1870640"/>
              <a:gd name="connsiteY15" fmla="*/ 1177044 h 1309885"/>
              <a:gd name="connsiteX16" fmla="*/ 362479 w 1870640"/>
              <a:gd name="connsiteY16" fmla="*/ 1155323 h 1309885"/>
              <a:gd name="connsiteX17" fmla="*/ 335944 w 1870640"/>
              <a:gd name="connsiteY17" fmla="*/ 1084902 h 1309885"/>
              <a:gd name="connsiteX18" fmla="*/ 346078 w 1870640"/>
              <a:gd name="connsiteY18" fmla="*/ 1048547 h 1309885"/>
              <a:gd name="connsiteX19" fmla="*/ 935318 w 1870640"/>
              <a:gd name="connsiteY19" fmla="*/ 874879 h 1309885"/>
              <a:gd name="connsiteX20" fmla="*/ 935320 w 1870640"/>
              <a:gd name="connsiteY20" fmla="*/ 0 h 1309885"/>
              <a:gd name="connsiteX21" fmla="*/ 1461691 w 1870640"/>
              <a:gd name="connsiteY21" fmla="*/ 37146 h 1309885"/>
              <a:gd name="connsiteX22" fmla="*/ 1486139 w 1870640"/>
              <a:gd name="connsiteY22" fmla="*/ 41806 h 1309885"/>
              <a:gd name="connsiteX23" fmla="*/ 1601022 w 1870640"/>
              <a:gd name="connsiteY23" fmla="*/ 63705 h 1309885"/>
              <a:gd name="connsiteX24" fmla="*/ 1857638 w 1870640"/>
              <a:gd name="connsiteY24" fmla="*/ 173668 h 1309885"/>
              <a:gd name="connsiteX25" fmla="*/ 1870640 w 1870640"/>
              <a:gd name="connsiteY25" fmla="*/ 193351 h 1309885"/>
              <a:gd name="connsiteX26" fmla="*/ 1838564 w 1870640"/>
              <a:gd name="connsiteY26" fmla="*/ 278476 h 1309885"/>
              <a:gd name="connsiteX27" fmla="*/ 1838562 w 1870640"/>
              <a:gd name="connsiteY27" fmla="*/ 278478 h 1309885"/>
              <a:gd name="connsiteX28" fmla="*/ 1534693 w 1870640"/>
              <a:gd name="connsiteY28" fmla="*/ 1084904 h 1309885"/>
              <a:gd name="connsiteX29" fmla="*/ 1524558 w 1870640"/>
              <a:gd name="connsiteY29" fmla="*/ 1048546 h 1309885"/>
              <a:gd name="connsiteX30" fmla="*/ 935318 w 1870640"/>
              <a:gd name="connsiteY30" fmla="*/ 874878 h 1309885"/>
              <a:gd name="connsiteX31" fmla="*/ 346078 w 1870640"/>
              <a:gd name="connsiteY31" fmla="*/ 1048546 h 1309885"/>
              <a:gd name="connsiteX32" fmla="*/ 335944 w 1870640"/>
              <a:gd name="connsiteY32" fmla="*/ 1084901 h 1309885"/>
              <a:gd name="connsiteX33" fmla="*/ 32075 w 1870640"/>
              <a:gd name="connsiteY33" fmla="*/ 278475 h 1309885"/>
              <a:gd name="connsiteX34" fmla="*/ 32076 w 1870640"/>
              <a:gd name="connsiteY34" fmla="*/ 278476 h 1309885"/>
              <a:gd name="connsiteX35" fmla="*/ 0 w 1870640"/>
              <a:gd name="connsiteY35" fmla="*/ 193351 h 1309885"/>
              <a:gd name="connsiteX36" fmla="*/ 13002 w 1870640"/>
              <a:gd name="connsiteY36" fmla="*/ 173668 h 1309885"/>
              <a:gd name="connsiteX37" fmla="*/ 269618 w 1870640"/>
              <a:gd name="connsiteY37" fmla="*/ 63705 h 1309885"/>
              <a:gd name="connsiteX38" fmla="*/ 384501 w 1870640"/>
              <a:gd name="connsiteY38" fmla="*/ 41806 h 1309885"/>
              <a:gd name="connsiteX39" fmla="*/ 408949 w 1870640"/>
              <a:gd name="connsiteY39" fmla="*/ 37146 h 1309885"/>
              <a:gd name="connsiteX40" fmla="*/ 935320 w 1870640"/>
              <a:gd name="connsiteY40" fmla="*/ 0 h 1309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870640" h="1309885">
                <a:moveTo>
                  <a:pt x="935318" y="874879"/>
                </a:moveTo>
                <a:cubicBezTo>
                  <a:pt x="1225973" y="874879"/>
                  <a:pt x="1468474" y="949435"/>
                  <a:pt x="1524558" y="1048547"/>
                </a:cubicBezTo>
                <a:lnTo>
                  <a:pt x="1534693" y="1084905"/>
                </a:lnTo>
                <a:lnTo>
                  <a:pt x="1508160" y="1155319"/>
                </a:lnTo>
                <a:lnTo>
                  <a:pt x="1489511" y="1177044"/>
                </a:lnTo>
                <a:cubicBezTo>
                  <a:pt x="1443858" y="1216076"/>
                  <a:pt x="1367593" y="1249287"/>
                  <a:pt x="1271600" y="1272739"/>
                </a:cubicBezTo>
                <a:lnTo>
                  <a:pt x="1214283" y="1283990"/>
                </a:lnTo>
                <a:lnTo>
                  <a:pt x="1169434" y="1292793"/>
                </a:lnTo>
                <a:cubicBezTo>
                  <a:pt x="1097477" y="1303799"/>
                  <a:pt x="1018363" y="1309885"/>
                  <a:pt x="935319" y="1309885"/>
                </a:cubicBezTo>
                <a:cubicBezTo>
                  <a:pt x="852275" y="1309885"/>
                  <a:pt x="773162" y="1303799"/>
                  <a:pt x="701204" y="1292793"/>
                </a:cubicBezTo>
                <a:lnTo>
                  <a:pt x="656356" y="1283990"/>
                </a:lnTo>
                <a:lnTo>
                  <a:pt x="677991" y="1275554"/>
                </a:lnTo>
                <a:cubicBezTo>
                  <a:pt x="681597" y="1274148"/>
                  <a:pt x="681596" y="1274148"/>
                  <a:pt x="677990" y="1275554"/>
                </a:cubicBezTo>
                <a:lnTo>
                  <a:pt x="656355" y="1283990"/>
                </a:lnTo>
                <a:lnTo>
                  <a:pt x="599036" y="1272739"/>
                </a:lnTo>
                <a:cubicBezTo>
                  <a:pt x="503043" y="1249287"/>
                  <a:pt x="426778" y="1216076"/>
                  <a:pt x="381125" y="1177044"/>
                </a:cubicBezTo>
                <a:lnTo>
                  <a:pt x="362479" y="1155323"/>
                </a:lnTo>
                <a:lnTo>
                  <a:pt x="335944" y="1084902"/>
                </a:lnTo>
                <a:lnTo>
                  <a:pt x="346078" y="1048547"/>
                </a:lnTo>
                <a:cubicBezTo>
                  <a:pt x="402162" y="949435"/>
                  <a:pt x="644663" y="874879"/>
                  <a:pt x="935318" y="874879"/>
                </a:cubicBezTo>
                <a:close/>
                <a:moveTo>
                  <a:pt x="935320" y="0"/>
                </a:moveTo>
                <a:cubicBezTo>
                  <a:pt x="1130300" y="0"/>
                  <a:pt x="1311436" y="13694"/>
                  <a:pt x="1461691" y="37146"/>
                </a:cubicBezTo>
                <a:lnTo>
                  <a:pt x="1486139" y="41806"/>
                </a:lnTo>
                <a:lnTo>
                  <a:pt x="1601022" y="63705"/>
                </a:lnTo>
                <a:cubicBezTo>
                  <a:pt x="1728798" y="93225"/>
                  <a:pt x="1820016" y="131191"/>
                  <a:pt x="1857638" y="173668"/>
                </a:cubicBezTo>
                <a:lnTo>
                  <a:pt x="1870640" y="193351"/>
                </a:lnTo>
                <a:lnTo>
                  <a:pt x="1838564" y="278476"/>
                </a:lnTo>
                <a:lnTo>
                  <a:pt x="1838562" y="278478"/>
                </a:lnTo>
                <a:lnTo>
                  <a:pt x="1534693" y="1084904"/>
                </a:lnTo>
                <a:lnTo>
                  <a:pt x="1524558" y="1048546"/>
                </a:lnTo>
                <a:cubicBezTo>
                  <a:pt x="1468474" y="949434"/>
                  <a:pt x="1225973" y="874878"/>
                  <a:pt x="935318" y="874878"/>
                </a:cubicBezTo>
                <a:cubicBezTo>
                  <a:pt x="644663" y="874878"/>
                  <a:pt x="402162" y="949434"/>
                  <a:pt x="346078" y="1048546"/>
                </a:cubicBezTo>
                <a:lnTo>
                  <a:pt x="335944" y="1084901"/>
                </a:lnTo>
                <a:lnTo>
                  <a:pt x="32075" y="278475"/>
                </a:lnTo>
                <a:lnTo>
                  <a:pt x="32076" y="278476"/>
                </a:lnTo>
                <a:lnTo>
                  <a:pt x="0" y="193351"/>
                </a:lnTo>
                <a:lnTo>
                  <a:pt x="13002" y="173668"/>
                </a:lnTo>
                <a:cubicBezTo>
                  <a:pt x="50624" y="131191"/>
                  <a:pt x="141842" y="93225"/>
                  <a:pt x="269618" y="63705"/>
                </a:cubicBezTo>
                <a:lnTo>
                  <a:pt x="384501" y="41806"/>
                </a:lnTo>
                <a:lnTo>
                  <a:pt x="408949" y="37146"/>
                </a:lnTo>
                <a:cubicBezTo>
                  <a:pt x="559205" y="13694"/>
                  <a:pt x="740340" y="0"/>
                  <a:pt x="93532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/>
              </a:gs>
              <a:gs pos="78000">
                <a:schemeClr val="accent6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3588BFA3-100B-4C77-B2D5-54DA6F46D7AB}"/>
              </a:ext>
            </a:extLst>
          </p:cNvPr>
          <p:cNvGrpSpPr/>
          <p:nvPr/>
        </p:nvGrpSpPr>
        <p:grpSpPr>
          <a:xfrm rot="10800000">
            <a:off x="3866072" y="2713509"/>
            <a:ext cx="1402980" cy="982414"/>
            <a:chOff x="5154762" y="3534373"/>
            <a:chExt cx="1870640" cy="1309885"/>
          </a:xfrm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DDA4F645-7AD1-47BE-BA1B-50282B98B34A}"/>
                </a:ext>
              </a:extLst>
            </p:cNvPr>
            <p:cNvSpPr/>
            <p:nvPr/>
          </p:nvSpPr>
          <p:spPr>
            <a:xfrm>
              <a:off x="5154762" y="3534373"/>
              <a:ext cx="1870640" cy="435006"/>
            </a:xfrm>
            <a:custGeom>
              <a:avLst/>
              <a:gdLst>
                <a:gd name="connsiteX0" fmla="*/ 935320 w 1870640"/>
                <a:gd name="connsiteY0" fmla="*/ 0 h 435006"/>
                <a:gd name="connsiteX1" fmla="*/ 1461691 w 1870640"/>
                <a:gd name="connsiteY1" fmla="*/ 37146 h 435006"/>
                <a:gd name="connsiteX2" fmla="*/ 1486139 w 1870640"/>
                <a:gd name="connsiteY2" fmla="*/ 41806 h 435006"/>
                <a:gd name="connsiteX3" fmla="*/ 1601022 w 1870640"/>
                <a:gd name="connsiteY3" fmla="*/ 63705 h 435006"/>
                <a:gd name="connsiteX4" fmla="*/ 1857638 w 1870640"/>
                <a:gd name="connsiteY4" fmla="*/ 173668 h 435006"/>
                <a:gd name="connsiteX5" fmla="*/ 1870640 w 1870640"/>
                <a:gd name="connsiteY5" fmla="*/ 193351 h 435006"/>
                <a:gd name="connsiteX6" fmla="*/ 1838564 w 1870640"/>
                <a:gd name="connsiteY6" fmla="*/ 278476 h 435006"/>
                <a:gd name="connsiteX7" fmla="*/ 1834440 w 1870640"/>
                <a:gd name="connsiteY7" fmla="*/ 282182 h 435006"/>
                <a:gd name="connsiteX8" fmla="*/ 935320 w 1870640"/>
                <a:gd name="connsiteY8" fmla="*/ 435006 h 435006"/>
                <a:gd name="connsiteX9" fmla="*/ 36200 w 1870640"/>
                <a:gd name="connsiteY9" fmla="*/ 282182 h 435006"/>
                <a:gd name="connsiteX10" fmla="*/ 32076 w 1870640"/>
                <a:gd name="connsiteY10" fmla="*/ 278476 h 435006"/>
                <a:gd name="connsiteX11" fmla="*/ 0 w 1870640"/>
                <a:gd name="connsiteY11" fmla="*/ 193351 h 435006"/>
                <a:gd name="connsiteX12" fmla="*/ 13002 w 1870640"/>
                <a:gd name="connsiteY12" fmla="*/ 173668 h 435006"/>
                <a:gd name="connsiteX13" fmla="*/ 269618 w 1870640"/>
                <a:gd name="connsiteY13" fmla="*/ 63705 h 435006"/>
                <a:gd name="connsiteX14" fmla="*/ 384501 w 1870640"/>
                <a:gd name="connsiteY14" fmla="*/ 41806 h 435006"/>
                <a:gd name="connsiteX15" fmla="*/ 408949 w 1870640"/>
                <a:gd name="connsiteY15" fmla="*/ 37146 h 435006"/>
                <a:gd name="connsiteX16" fmla="*/ 935320 w 1870640"/>
                <a:gd name="connsiteY16" fmla="*/ 0 h 4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70640" h="435006">
                  <a:moveTo>
                    <a:pt x="935320" y="0"/>
                  </a:moveTo>
                  <a:cubicBezTo>
                    <a:pt x="1130300" y="0"/>
                    <a:pt x="1311436" y="13694"/>
                    <a:pt x="1461691" y="37146"/>
                  </a:cubicBezTo>
                  <a:lnTo>
                    <a:pt x="1486139" y="41806"/>
                  </a:lnTo>
                  <a:lnTo>
                    <a:pt x="1601022" y="63705"/>
                  </a:lnTo>
                  <a:cubicBezTo>
                    <a:pt x="1728798" y="93225"/>
                    <a:pt x="1820016" y="131191"/>
                    <a:pt x="1857638" y="173668"/>
                  </a:cubicBezTo>
                  <a:lnTo>
                    <a:pt x="1870640" y="193351"/>
                  </a:lnTo>
                  <a:lnTo>
                    <a:pt x="1838564" y="278476"/>
                  </a:lnTo>
                  <a:lnTo>
                    <a:pt x="1834440" y="282182"/>
                  </a:lnTo>
                  <a:cubicBezTo>
                    <a:pt x="1715242" y="370721"/>
                    <a:pt x="1357776" y="435006"/>
                    <a:pt x="935320" y="435006"/>
                  </a:cubicBezTo>
                  <a:cubicBezTo>
                    <a:pt x="512864" y="435006"/>
                    <a:pt x="155398" y="370721"/>
                    <a:pt x="36200" y="282182"/>
                  </a:cubicBezTo>
                  <a:lnTo>
                    <a:pt x="32076" y="278476"/>
                  </a:lnTo>
                  <a:lnTo>
                    <a:pt x="0" y="193351"/>
                  </a:lnTo>
                  <a:lnTo>
                    <a:pt x="13002" y="173668"/>
                  </a:lnTo>
                  <a:cubicBezTo>
                    <a:pt x="50624" y="131191"/>
                    <a:pt x="141842" y="93225"/>
                    <a:pt x="269618" y="63705"/>
                  </a:cubicBezTo>
                  <a:lnTo>
                    <a:pt x="384501" y="41806"/>
                  </a:lnTo>
                  <a:lnTo>
                    <a:pt x="408949" y="37146"/>
                  </a:lnTo>
                  <a:cubicBezTo>
                    <a:pt x="559205" y="13694"/>
                    <a:pt x="740340" y="0"/>
                    <a:pt x="93532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/>
                </a:gs>
                <a:gs pos="78000">
                  <a:schemeClr val="accent6">
                    <a:lumMod val="7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D595CDB2-8893-41D9-803A-59F4D574E195}"/>
                </a:ext>
              </a:extLst>
            </p:cNvPr>
            <p:cNvSpPr/>
            <p:nvPr/>
          </p:nvSpPr>
          <p:spPr>
            <a:xfrm>
              <a:off x="5186837" y="3812848"/>
              <a:ext cx="1806488" cy="1031410"/>
            </a:xfrm>
            <a:custGeom>
              <a:avLst/>
              <a:gdLst>
                <a:gd name="connsiteX0" fmla="*/ 903243 w 1806488"/>
                <a:gd name="connsiteY0" fmla="*/ 596404 h 1031410"/>
                <a:gd name="connsiteX1" fmla="*/ 1492483 w 1806488"/>
                <a:gd name="connsiteY1" fmla="*/ 770072 h 1031410"/>
                <a:gd name="connsiteX2" fmla="*/ 1502618 w 1806488"/>
                <a:gd name="connsiteY2" fmla="*/ 806430 h 1031410"/>
                <a:gd name="connsiteX3" fmla="*/ 1476085 w 1806488"/>
                <a:gd name="connsiteY3" fmla="*/ 876844 h 1031410"/>
                <a:gd name="connsiteX4" fmla="*/ 1457436 w 1806488"/>
                <a:gd name="connsiteY4" fmla="*/ 898569 h 1031410"/>
                <a:gd name="connsiteX5" fmla="*/ 1239525 w 1806488"/>
                <a:gd name="connsiteY5" fmla="*/ 994264 h 1031410"/>
                <a:gd name="connsiteX6" fmla="*/ 1182208 w 1806488"/>
                <a:gd name="connsiteY6" fmla="*/ 1005515 h 1031410"/>
                <a:gd name="connsiteX7" fmla="*/ 1182208 w 1806488"/>
                <a:gd name="connsiteY7" fmla="*/ 1005515 h 1031410"/>
                <a:gd name="connsiteX8" fmla="*/ 1137359 w 1806488"/>
                <a:gd name="connsiteY8" fmla="*/ 1014318 h 1031410"/>
                <a:gd name="connsiteX9" fmla="*/ 903244 w 1806488"/>
                <a:gd name="connsiteY9" fmla="*/ 1031410 h 1031410"/>
                <a:gd name="connsiteX10" fmla="*/ 669129 w 1806488"/>
                <a:gd name="connsiteY10" fmla="*/ 1014318 h 1031410"/>
                <a:gd name="connsiteX11" fmla="*/ 624281 w 1806488"/>
                <a:gd name="connsiteY11" fmla="*/ 1005515 h 1031410"/>
                <a:gd name="connsiteX12" fmla="*/ 645916 w 1806488"/>
                <a:gd name="connsiteY12" fmla="*/ 997079 h 1031410"/>
                <a:gd name="connsiteX13" fmla="*/ 766381 w 1806488"/>
                <a:gd name="connsiteY13" fmla="*/ 969712 h 1031410"/>
                <a:gd name="connsiteX14" fmla="*/ 903244 w 1806488"/>
                <a:gd name="connsiteY14" fmla="*/ 959933 h 1031410"/>
                <a:gd name="connsiteX15" fmla="*/ 903243 w 1806488"/>
                <a:gd name="connsiteY15" fmla="*/ 959933 h 1031410"/>
                <a:gd name="connsiteX16" fmla="*/ 645915 w 1806488"/>
                <a:gd name="connsiteY16" fmla="*/ 997079 h 1031410"/>
                <a:gd name="connsiteX17" fmla="*/ 624280 w 1806488"/>
                <a:gd name="connsiteY17" fmla="*/ 1005515 h 1031410"/>
                <a:gd name="connsiteX18" fmla="*/ 566961 w 1806488"/>
                <a:gd name="connsiteY18" fmla="*/ 994264 h 1031410"/>
                <a:gd name="connsiteX19" fmla="*/ 349050 w 1806488"/>
                <a:gd name="connsiteY19" fmla="*/ 898569 h 1031410"/>
                <a:gd name="connsiteX20" fmla="*/ 330404 w 1806488"/>
                <a:gd name="connsiteY20" fmla="*/ 876848 h 1031410"/>
                <a:gd name="connsiteX21" fmla="*/ 303869 w 1806488"/>
                <a:gd name="connsiteY21" fmla="*/ 806427 h 1031410"/>
                <a:gd name="connsiteX22" fmla="*/ 314003 w 1806488"/>
                <a:gd name="connsiteY22" fmla="*/ 770072 h 1031410"/>
                <a:gd name="connsiteX23" fmla="*/ 903243 w 1806488"/>
                <a:gd name="connsiteY23" fmla="*/ 596404 h 1031410"/>
                <a:gd name="connsiteX24" fmla="*/ 0 w 1806488"/>
                <a:gd name="connsiteY24" fmla="*/ 0 h 1031410"/>
                <a:gd name="connsiteX25" fmla="*/ 4124 w 1806488"/>
                <a:gd name="connsiteY25" fmla="*/ 3706 h 1031410"/>
                <a:gd name="connsiteX26" fmla="*/ 903244 w 1806488"/>
                <a:gd name="connsiteY26" fmla="*/ 156530 h 1031410"/>
                <a:gd name="connsiteX27" fmla="*/ 1802364 w 1806488"/>
                <a:gd name="connsiteY27" fmla="*/ 3706 h 1031410"/>
                <a:gd name="connsiteX28" fmla="*/ 1806488 w 1806488"/>
                <a:gd name="connsiteY28" fmla="*/ 0 h 1031410"/>
                <a:gd name="connsiteX29" fmla="*/ 1502618 w 1806488"/>
                <a:gd name="connsiteY29" fmla="*/ 806429 h 1031410"/>
                <a:gd name="connsiteX30" fmla="*/ 1492483 w 1806488"/>
                <a:gd name="connsiteY30" fmla="*/ 770071 h 1031410"/>
                <a:gd name="connsiteX31" fmla="*/ 903243 w 1806488"/>
                <a:gd name="connsiteY31" fmla="*/ 596403 h 1031410"/>
                <a:gd name="connsiteX32" fmla="*/ 314003 w 1806488"/>
                <a:gd name="connsiteY32" fmla="*/ 770071 h 1031410"/>
                <a:gd name="connsiteX33" fmla="*/ 303869 w 1806488"/>
                <a:gd name="connsiteY33" fmla="*/ 806426 h 1031410"/>
                <a:gd name="connsiteX0" fmla="*/ 903243 w 1806488"/>
                <a:gd name="connsiteY0" fmla="*/ 596404 h 1031410"/>
                <a:gd name="connsiteX1" fmla="*/ 1492483 w 1806488"/>
                <a:gd name="connsiteY1" fmla="*/ 770072 h 1031410"/>
                <a:gd name="connsiteX2" fmla="*/ 1502618 w 1806488"/>
                <a:gd name="connsiteY2" fmla="*/ 806430 h 1031410"/>
                <a:gd name="connsiteX3" fmla="*/ 1476085 w 1806488"/>
                <a:gd name="connsiteY3" fmla="*/ 876844 h 1031410"/>
                <a:gd name="connsiteX4" fmla="*/ 1457436 w 1806488"/>
                <a:gd name="connsiteY4" fmla="*/ 898569 h 1031410"/>
                <a:gd name="connsiteX5" fmla="*/ 1239525 w 1806488"/>
                <a:gd name="connsiteY5" fmla="*/ 994264 h 1031410"/>
                <a:gd name="connsiteX6" fmla="*/ 1182208 w 1806488"/>
                <a:gd name="connsiteY6" fmla="*/ 1005515 h 1031410"/>
                <a:gd name="connsiteX7" fmla="*/ 1182208 w 1806488"/>
                <a:gd name="connsiteY7" fmla="*/ 1005515 h 1031410"/>
                <a:gd name="connsiteX8" fmla="*/ 1137359 w 1806488"/>
                <a:gd name="connsiteY8" fmla="*/ 1014318 h 1031410"/>
                <a:gd name="connsiteX9" fmla="*/ 903244 w 1806488"/>
                <a:gd name="connsiteY9" fmla="*/ 1031410 h 1031410"/>
                <a:gd name="connsiteX10" fmla="*/ 669129 w 1806488"/>
                <a:gd name="connsiteY10" fmla="*/ 1014318 h 1031410"/>
                <a:gd name="connsiteX11" fmla="*/ 624281 w 1806488"/>
                <a:gd name="connsiteY11" fmla="*/ 1005515 h 1031410"/>
                <a:gd name="connsiteX12" fmla="*/ 645916 w 1806488"/>
                <a:gd name="connsiteY12" fmla="*/ 997079 h 1031410"/>
                <a:gd name="connsiteX13" fmla="*/ 766381 w 1806488"/>
                <a:gd name="connsiteY13" fmla="*/ 969712 h 1031410"/>
                <a:gd name="connsiteX14" fmla="*/ 903244 w 1806488"/>
                <a:gd name="connsiteY14" fmla="*/ 959933 h 1031410"/>
                <a:gd name="connsiteX15" fmla="*/ 645915 w 1806488"/>
                <a:gd name="connsiteY15" fmla="*/ 997079 h 1031410"/>
                <a:gd name="connsiteX16" fmla="*/ 624280 w 1806488"/>
                <a:gd name="connsiteY16" fmla="*/ 1005515 h 1031410"/>
                <a:gd name="connsiteX17" fmla="*/ 566961 w 1806488"/>
                <a:gd name="connsiteY17" fmla="*/ 994264 h 1031410"/>
                <a:gd name="connsiteX18" fmla="*/ 349050 w 1806488"/>
                <a:gd name="connsiteY18" fmla="*/ 898569 h 1031410"/>
                <a:gd name="connsiteX19" fmla="*/ 330404 w 1806488"/>
                <a:gd name="connsiteY19" fmla="*/ 876848 h 1031410"/>
                <a:gd name="connsiteX20" fmla="*/ 303869 w 1806488"/>
                <a:gd name="connsiteY20" fmla="*/ 806427 h 1031410"/>
                <a:gd name="connsiteX21" fmla="*/ 314003 w 1806488"/>
                <a:gd name="connsiteY21" fmla="*/ 770072 h 1031410"/>
                <a:gd name="connsiteX22" fmla="*/ 903243 w 1806488"/>
                <a:gd name="connsiteY22" fmla="*/ 596404 h 1031410"/>
                <a:gd name="connsiteX23" fmla="*/ 0 w 1806488"/>
                <a:gd name="connsiteY23" fmla="*/ 0 h 1031410"/>
                <a:gd name="connsiteX24" fmla="*/ 4124 w 1806488"/>
                <a:gd name="connsiteY24" fmla="*/ 3706 h 1031410"/>
                <a:gd name="connsiteX25" fmla="*/ 903244 w 1806488"/>
                <a:gd name="connsiteY25" fmla="*/ 156530 h 1031410"/>
                <a:gd name="connsiteX26" fmla="*/ 1802364 w 1806488"/>
                <a:gd name="connsiteY26" fmla="*/ 3706 h 1031410"/>
                <a:gd name="connsiteX27" fmla="*/ 1806488 w 1806488"/>
                <a:gd name="connsiteY27" fmla="*/ 0 h 1031410"/>
                <a:gd name="connsiteX28" fmla="*/ 1502618 w 1806488"/>
                <a:gd name="connsiteY28" fmla="*/ 806429 h 1031410"/>
                <a:gd name="connsiteX29" fmla="*/ 1492483 w 1806488"/>
                <a:gd name="connsiteY29" fmla="*/ 770071 h 1031410"/>
                <a:gd name="connsiteX30" fmla="*/ 903243 w 1806488"/>
                <a:gd name="connsiteY30" fmla="*/ 596403 h 1031410"/>
                <a:gd name="connsiteX31" fmla="*/ 314003 w 1806488"/>
                <a:gd name="connsiteY31" fmla="*/ 770071 h 1031410"/>
                <a:gd name="connsiteX32" fmla="*/ 303869 w 1806488"/>
                <a:gd name="connsiteY32" fmla="*/ 806426 h 1031410"/>
                <a:gd name="connsiteX33" fmla="*/ 0 w 1806488"/>
                <a:gd name="connsiteY33" fmla="*/ 0 h 1031410"/>
                <a:gd name="connsiteX0" fmla="*/ 903243 w 1806488"/>
                <a:gd name="connsiteY0" fmla="*/ 596404 h 1031410"/>
                <a:gd name="connsiteX1" fmla="*/ 1492483 w 1806488"/>
                <a:gd name="connsiteY1" fmla="*/ 770072 h 1031410"/>
                <a:gd name="connsiteX2" fmla="*/ 1502618 w 1806488"/>
                <a:gd name="connsiteY2" fmla="*/ 806430 h 1031410"/>
                <a:gd name="connsiteX3" fmla="*/ 1476085 w 1806488"/>
                <a:gd name="connsiteY3" fmla="*/ 876844 h 1031410"/>
                <a:gd name="connsiteX4" fmla="*/ 1457436 w 1806488"/>
                <a:gd name="connsiteY4" fmla="*/ 898569 h 1031410"/>
                <a:gd name="connsiteX5" fmla="*/ 1239525 w 1806488"/>
                <a:gd name="connsiteY5" fmla="*/ 994264 h 1031410"/>
                <a:gd name="connsiteX6" fmla="*/ 1182208 w 1806488"/>
                <a:gd name="connsiteY6" fmla="*/ 1005515 h 1031410"/>
                <a:gd name="connsiteX7" fmla="*/ 1182208 w 1806488"/>
                <a:gd name="connsiteY7" fmla="*/ 1005515 h 1031410"/>
                <a:gd name="connsiteX8" fmla="*/ 1137359 w 1806488"/>
                <a:gd name="connsiteY8" fmla="*/ 1014318 h 1031410"/>
                <a:gd name="connsiteX9" fmla="*/ 903244 w 1806488"/>
                <a:gd name="connsiteY9" fmla="*/ 1031410 h 1031410"/>
                <a:gd name="connsiteX10" fmla="*/ 669129 w 1806488"/>
                <a:gd name="connsiteY10" fmla="*/ 1014318 h 1031410"/>
                <a:gd name="connsiteX11" fmla="*/ 624281 w 1806488"/>
                <a:gd name="connsiteY11" fmla="*/ 1005515 h 1031410"/>
                <a:gd name="connsiteX12" fmla="*/ 645916 w 1806488"/>
                <a:gd name="connsiteY12" fmla="*/ 997079 h 1031410"/>
                <a:gd name="connsiteX13" fmla="*/ 766381 w 1806488"/>
                <a:gd name="connsiteY13" fmla="*/ 969712 h 1031410"/>
                <a:gd name="connsiteX14" fmla="*/ 645915 w 1806488"/>
                <a:gd name="connsiteY14" fmla="*/ 997079 h 1031410"/>
                <a:gd name="connsiteX15" fmla="*/ 624280 w 1806488"/>
                <a:gd name="connsiteY15" fmla="*/ 1005515 h 1031410"/>
                <a:gd name="connsiteX16" fmla="*/ 566961 w 1806488"/>
                <a:gd name="connsiteY16" fmla="*/ 994264 h 1031410"/>
                <a:gd name="connsiteX17" fmla="*/ 349050 w 1806488"/>
                <a:gd name="connsiteY17" fmla="*/ 898569 h 1031410"/>
                <a:gd name="connsiteX18" fmla="*/ 330404 w 1806488"/>
                <a:gd name="connsiteY18" fmla="*/ 876848 h 1031410"/>
                <a:gd name="connsiteX19" fmla="*/ 303869 w 1806488"/>
                <a:gd name="connsiteY19" fmla="*/ 806427 h 1031410"/>
                <a:gd name="connsiteX20" fmla="*/ 314003 w 1806488"/>
                <a:gd name="connsiteY20" fmla="*/ 770072 h 1031410"/>
                <a:gd name="connsiteX21" fmla="*/ 903243 w 1806488"/>
                <a:gd name="connsiteY21" fmla="*/ 596404 h 1031410"/>
                <a:gd name="connsiteX22" fmla="*/ 0 w 1806488"/>
                <a:gd name="connsiteY22" fmla="*/ 0 h 1031410"/>
                <a:gd name="connsiteX23" fmla="*/ 4124 w 1806488"/>
                <a:gd name="connsiteY23" fmla="*/ 3706 h 1031410"/>
                <a:gd name="connsiteX24" fmla="*/ 903244 w 1806488"/>
                <a:gd name="connsiteY24" fmla="*/ 156530 h 1031410"/>
                <a:gd name="connsiteX25" fmla="*/ 1802364 w 1806488"/>
                <a:gd name="connsiteY25" fmla="*/ 3706 h 1031410"/>
                <a:gd name="connsiteX26" fmla="*/ 1806488 w 1806488"/>
                <a:gd name="connsiteY26" fmla="*/ 0 h 1031410"/>
                <a:gd name="connsiteX27" fmla="*/ 1502618 w 1806488"/>
                <a:gd name="connsiteY27" fmla="*/ 806429 h 1031410"/>
                <a:gd name="connsiteX28" fmla="*/ 1492483 w 1806488"/>
                <a:gd name="connsiteY28" fmla="*/ 770071 h 1031410"/>
                <a:gd name="connsiteX29" fmla="*/ 903243 w 1806488"/>
                <a:gd name="connsiteY29" fmla="*/ 596403 h 1031410"/>
                <a:gd name="connsiteX30" fmla="*/ 314003 w 1806488"/>
                <a:gd name="connsiteY30" fmla="*/ 770071 h 1031410"/>
                <a:gd name="connsiteX31" fmla="*/ 303869 w 1806488"/>
                <a:gd name="connsiteY31" fmla="*/ 806426 h 1031410"/>
                <a:gd name="connsiteX32" fmla="*/ 0 w 1806488"/>
                <a:gd name="connsiteY32" fmla="*/ 0 h 1031410"/>
                <a:gd name="connsiteX0" fmla="*/ 903243 w 1806488"/>
                <a:gd name="connsiteY0" fmla="*/ 596404 h 1031410"/>
                <a:gd name="connsiteX1" fmla="*/ 1492483 w 1806488"/>
                <a:gd name="connsiteY1" fmla="*/ 770072 h 1031410"/>
                <a:gd name="connsiteX2" fmla="*/ 1502618 w 1806488"/>
                <a:gd name="connsiteY2" fmla="*/ 806430 h 1031410"/>
                <a:gd name="connsiteX3" fmla="*/ 1476085 w 1806488"/>
                <a:gd name="connsiteY3" fmla="*/ 876844 h 1031410"/>
                <a:gd name="connsiteX4" fmla="*/ 1457436 w 1806488"/>
                <a:gd name="connsiteY4" fmla="*/ 898569 h 1031410"/>
                <a:gd name="connsiteX5" fmla="*/ 1239525 w 1806488"/>
                <a:gd name="connsiteY5" fmla="*/ 994264 h 1031410"/>
                <a:gd name="connsiteX6" fmla="*/ 1182208 w 1806488"/>
                <a:gd name="connsiteY6" fmla="*/ 1005515 h 1031410"/>
                <a:gd name="connsiteX7" fmla="*/ 1182208 w 1806488"/>
                <a:gd name="connsiteY7" fmla="*/ 1005515 h 1031410"/>
                <a:gd name="connsiteX8" fmla="*/ 1137359 w 1806488"/>
                <a:gd name="connsiteY8" fmla="*/ 1014318 h 1031410"/>
                <a:gd name="connsiteX9" fmla="*/ 903244 w 1806488"/>
                <a:gd name="connsiteY9" fmla="*/ 1031410 h 1031410"/>
                <a:gd name="connsiteX10" fmla="*/ 669129 w 1806488"/>
                <a:gd name="connsiteY10" fmla="*/ 1014318 h 1031410"/>
                <a:gd name="connsiteX11" fmla="*/ 624281 w 1806488"/>
                <a:gd name="connsiteY11" fmla="*/ 1005515 h 1031410"/>
                <a:gd name="connsiteX12" fmla="*/ 645916 w 1806488"/>
                <a:gd name="connsiteY12" fmla="*/ 997079 h 1031410"/>
                <a:gd name="connsiteX13" fmla="*/ 645915 w 1806488"/>
                <a:gd name="connsiteY13" fmla="*/ 997079 h 1031410"/>
                <a:gd name="connsiteX14" fmla="*/ 624280 w 1806488"/>
                <a:gd name="connsiteY14" fmla="*/ 1005515 h 1031410"/>
                <a:gd name="connsiteX15" fmla="*/ 566961 w 1806488"/>
                <a:gd name="connsiteY15" fmla="*/ 994264 h 1031410"/>
                <a:gd name="connsiteX16" fmla="*/ 349050 w 1806488"/>
                <a:gd name="connsiteY16" fmla="*/ 898569 h 1031410"/>
                <a:gd name="connsiteX17" fmla="*/ 330404 w 1806488"/>
                <a:gd name="connsiteY17" fmla="*/ 876848 h 1031410"/>
                <a:gd name="connsiteX18" fmla="*/ 303869 w 1806488"/>
                <a:gd name="connsiteY18" fmla="*/ 806427 h 1031410"/>
                <a:gd name="connsiteX19" fmla="*/ 314003 w 1806488"/>
                <a:gd name="connsiteY19" fmla="*/ 770072 h 1031410"/>
                <a:gd name="connsiteX20" fmla="*/ 903243 w 1806488"/>
                <a:gd name="connsiteY20" fmla="*/ 596404 h 1031410"/>
                <a:gd name="connsiteX21" fmla="*/ 0 w 1806488"/>
                <a:gd name="connsiteY21" fmla="*/ 0 h 1031410"/>
                <a:gd name="connsiteX22" fmla="*/ 4124 w 1806488"/>
                <a:gd name="connsiteY22" fmla="*/ 3706 h 1031410"/>
                <a:gd name="connsiteX23" fmla="*/ 903244 w 1806488"/>
                <a:gd name="connsiteY23" fmla="*/ 156530 h 1031410"/>
                <a:gd name="connsiteX24" fmla="*/ 1802364 w 1806488"/>
                <a:gd name="connsiteY24" fmla="*/ 3706 h 1031410"/>
                <a:gd name="connsiteX25" fmla="*/ 1806488 w 1806488"/>
                <a:gd name="connsiteY25" fmla="*/ 0 h 1031410"/>
                <a:gd name="connsiteX26" fmla="*/ 1502618 w 1806488"/>
                <a:gd name="connsiteY26" fmla="*/ 806429 h 1031410"/>
                <a:gd name="connsiteX27" fmla="*/ 1492483 w 1806488"/>
                <a:gd name="connsiteY27" fmla="*/ 770071 h 1031410"/>
                <a:gd name="connsiteX28" fmla="*/ 903243 w 1806488"/>
                <a:gd name="connsiteY28" fmla="*/ 596403 h 1031410"/>
                <a:gd name="connsiteX29" fmla="*/ 314003 w 1806488"/>
                <a:gd name="connsiteY29" fmla="*/ 770071 h 1031410"/>
                <a:gd name="connsiteX30" fmla="*/ 303869 w 1806488"/>
                <a:gd name="connsiteY30" fmla="*/ 806426 h 1031410"/>
                <a:gd name="connsiteX31" fmla="*/ 0 w 1806488"/>
                <a:gd name="connsiteY31" fmla="*/ 0 h 1031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06488" h="1031410">
                  <a:moveTo>
                    <a:pt x="903243" y="596404"/>
                  </a:moveTo>
                  <a:cubicBezTo>
                    <a:pt x="1193898" y="596404"/>
                    <a:pt x="1436399" y="670960"/>
                    <a:pt x="1492483" y="770072"/>
                  </a:cubicBezTo>
                  <a:lnTo>
                    <a:pt x="1502618" y="806430"/>
                  </a:lnTo>
                  <a:lnTo>
                    <a:pt x="1476085" y="876844"/>
                  </a:lnTo>
                  <a:lnTo>
                    <a:pt x="1457436" y="898569"/>
                  </a:lnTo>
                  <a:cubicBezTo>
                    <a:pt x="1411783" y="937601"/>
                    <a:pt x="1335518" y="970812"/>
                    <a:pt x="1239525" y="994264"/>
                  </a:cubicBezTo>
                  <a:lnTo>
                    <a:pt x="1182208" y="1005515"/>
                  </a:lnTo>
                  <a:lnTo>
                    <a:pt x="1182208" y="1005515"/>
                  </a:lnTo>
                  <a:lnTo>
                    <a:pt x="1137359" y="1014318"/>
                  </a:lnTo>
                  <a:cubicBezTo>
                    <a:pt x="1065402" y="1025324"/>
                    <a:pt x="986288" y="1031410"/>
                    <a:pt x="903244" y="1031410"/>
                  </a:cubicBezTo>
                  <a:cubicBezTo>
                    <a:pt x="820200" y="1031410"/>
                    <a:pt x="741087" y="1025324"/>
                    <a:pt x="669129" y="1014318"/>
                  </a:cubicBezTo>
                  <a:lnTo>
                    <a:pt x="624281" y="1005515"/>
                  </a:lnTo>
                  <a:lnTo>
                    <a:pt x="645916" y="997079"/>
                  </a:lnTo>
                  <a:cubicBezTo>
                    <a:pt x="649522" y="995673"/>
                    <a:pt x="649521" y="995673"/>
                    <a:pt x="645915" y="997079"/>
                  </a:cubicBezTo>
                  <a:lnTo>
                    <a:pt x="624280" y="1005515"/>
                  </a:lnTo>
                  <a:lnTo>
                    <a:pt x="566961" y="994264"/>
                  </a:lnTo>
                  <a:cubicBezTo>
                    <a:pt x="470968" y="970812"/>
                    <a:pt x="394703" y="937601"/>
                    <a:pt x="349050" y="898569"/>
                  </a:cubicBezTo>
                  <a:lnTo>
                    <a:pt x="330404" y="876848"/>
                  </a:lnTo>
                  <a:lnTo>
                    <a:pt x="303869" y="806427"/>
                  </a:lnTo>
                  <a:lnTo>
                    <a:pt x="314003" y="770072"/>
                  </a:lnTo>
                  <a:cubicBezTo>
                    <a:pt x="370087" y="670960"/>
                    <a:pt x="612588" y="596404"/>
                    <a:pt x="903243" y="596404"/>
                  </a:cubicBezTo>
                  <a:close/>
                  <a:moveTo>
                    <a:pt x="0" y="0"/>
                  </a:moveTo>
                  <a:lnTo>
                    <a:pt x="4124" y="3706"/>
                  </a:lnTo>
                  <a:cubicBezTo>
                    <a:pt x="123322" y="92245"/>
                    <a:pt x="480788" y="156530"/>
                    <a:pt x="903244" y="156530"/>
                  </a:cubicBezTo>
                  <a:cubicBezTo>
                    <a:pt x="1325700" y="156530"/>
                    <a:pt x="1683166" y="92245"/>
                    <a:pt x="1802364" y="3706"/>
                  </a:cubicBezTo>
                  <a:lnTo>
                    <a:pt x="1806488" y="0"/>
                  </a:lnTo>
                  <a:lnTo>
                    <a:pt x="1502618" y="806429"/>
                  </a:lnTo>
                  <a:lnTo>
                    <a:pt x="1492483" y="770071"/>
                  </a:lnTo>
                  <a:cubicBezTo>
                    <a:pt x="1436399" y="670959"/>
                    <a:pt x="1193898" y="596403"/>
                    <a:pt x="903243" y="596403"/>
                  </a:cubicBezTo>
                  <a:cubicBezTo>
                    <a:pt x="612588" y="596403"/>
                    <a:pt x="370087" y="670959"/>
                    <a:pt x="314003" y="770071"/>
                  </a:cubicBezTo>
                  <a:lnTo>
                    <a:pt x="303869" y="80642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46000">
                  <a:schemeClr val="accent6"/>
                </a:gs>
                <a:gs pos="78000">
                  <a:schemeClr val="accent6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182" name="Freeform: Shape 181">
            <a:extLst>
              <a:ext uri="{FF2B5EF4-FFF2-40B4-BE49-F238E27FC236}">
                <a16:creationId xmlns:a16="http://schemas.microsoft.com/office/drawing/2014/main" id="{FA0B4880-CB77-467D-BE1C-C16A26E9C83B}"/>
              </a:ext>
            </a:extLst>
          </p:cNvPr>
          <p:cNvSpPr/>
          <p:nvPr/>
        </p:nvSpPr>
        <p:spPr>
          <a:xfrm rot="10800000">
            <a:off x="3519477" y="3640434"/>
            <a:ext cx="2096171" cy="981384"/>
          </a:xfrm>
          <a:custGeom>
            <a:avLst/>
            <a:gdLst>
              <a:gd name="connsiteX0" fmla="*/ 1397448 w 2794895"/>
              <a:gd name="connsiteY0" fmla="*/ 1234526 h 1308512"/>
              <a:gd name="connsiteX1" fmla="*/ 1923819 w 2794895"/>
              <a:gd name="connsiteY1" fmla="*/ 1271672 h 1308512"/>
              <a:gd name="connsiteX2" fmla="*/ 1948267 w 2794895"/>
              <a:gd name="connsiteY2" fmla="*/ 1276332 h 1308512"/>
              <a:gd name="connsiteX3" fmla="*/ 1812119 w 2794895"/>
              <a:gd name="connsiteY3" fmla="*/ 1291420 h 1308512"/>
              <a:gd name="connsiteX4" fmla="*/ 1397448 w 2794895"/>
              <a:gd name="connsiteY4" fmla="*/ 1308512 h 1308512"/>
              <a:gd name="connsiteX5" fmla="*/ 982777 w 2794895"/>
              <a:gd name="connsiteY5" fmla="*/ 1291420 h 1308512"/>
              <a:gd name="connsiteX6" fmla="*/ 846630 w 2794895"/>
              <a:gd name="connsiteY6" fmla="*/ 1276332 h 1308512"/>
              <a:gd name="connsiteX7" fmla="*/ 871077 w 2794895"/>
              <a:gd name="connsiteY7" fmla="*/ 1271672 h 1308512"/>
              <a:gd name="connsiteX8" fmla="*/ 1397448 w 2794895"/>
              <a:gd name="connsiteY8" fmla="*/ 1234526 h 1308512"/>
              <a:gd name="connsiteX9" fmla="*/ 674350 w 2794895"/>
              <a:gd name="connsiteY9" fmla="*/ 31386 h 1308512"/>
              <a:gd name="connsiteX10" fmla="*/ 765075 w 2794895"/>
              <a:gd name="connsiteY10" fmla="*/ 42444 h 1308512"/>
              <a:gd name="connsiteX11" fmla="*/ 1397448 w 2794895"/>
              <a:gd name="connsiteY11" fmla="*/ 74747 h 1308512"/>
              <a:gd name="connsiteX12" fmla="*/ 2029821 w 2794895"/>
              <a:gd name="connsiteY12" fmla="*/ 42444 h 1308512"/>
              <a:gd name="connsiteX13" fmla="*/ 2120546 w 2794895"/>
              <a:gd name="connsiteY13" fmla="*/ 31386 h 1308512"/>
              <a:gd name="connsiteX14" fmla="*/ 2181694 w 2794895"/>
              <a:gd name="connsiteY14" fmla="*/ 37147 h 1308512"/>
              <a:gd name="connsiteX15" fmla="*/ 2792877 w 2794895"/>
              <a:gd name="connsiteY15" fmla="*/ 195266 h 1308512"/>
              <a:gd name="connsiteX16" fmla="*/ 2794895 w 2794895"/>
              <a:gd name="connsiteY16" fmla="*/ 201461 h 1308512"/>
              <a:gd name="connsiteX17" fmla="*/ 2772772 w 2794895"/>
              <a:gd name="connsiteY17" fmla="*/ 260171 h 1308512"/>
              <a:gd name="connsiteX18" fmla="*/ 2772771 w 2794895"/>
              <a:gd name="connsiteY18" fmla="*/ 260173 h 1308512"/>
              <a:gd name="connsiteX19" fmla="*/ 2461554 w 2794895"/>
              <a:gd name="connsiteY19" fmla="*/ 1086096 h 1308512"/>
              <a:gd name="connsiteX20" fmla="*/ 2445281 w 2794895"/>
              <a:gd name="connsiteY20" fmla="*/ 1129283 h 1308512"/>
              <a:gd name="connsiteX21" fmla="*/ 2441125 w 2794895"/>
              <a:gd name="connsiteY21" fmla="*/ 1134843 h 1308512"/>
              <a:gd name="connsiteX22" fmla="*/ 1993079 w 2794895"/>
              <a:gd name="connsiteY22" fmla="*/ 1271365 h 1308512"/>
              <a:gd name="connsiteX23" fmla="*/ 1948267 w 2794895"/>
              <a:gd name="connsiteY23" fmla="*/ 1276331 h 1308512"/>
              <a:gd name="connsiteX24" fmla="*/ 1923819 w 2794895"/>
              <a:gd name="connsiteY24" fmla="*/ 1271671 h 1308512"/>
              <a:gd name="connsiteX25" fmla="*/ 1397448 w 2794895"/>
              <a:gd name="connsiteY25" fmla="*/ 1234525 h 1308512"/>
              <a:gd name="connsiteX26" fmla="*/ 871077 w 2794895"/>
              <a:gd name="connsiteY26" fmla="*/ 1271671 h 1308512"/>
              <a:gd name="connsiteX27" fmla="*/ 846629 w 2794895"/>
              <a:gd name="connsiteY27" fmla="*/ 1276331 h 1308512"/>
              <a:gd name="connsiteX28" fmla="*/ 801817 w 2794895"/>
              <a:gd name="connsiteY28" fmla="*/ 1271365 h 1308512"/>
              <a:gd name="connsiteX29" fmla="*/ 353771 w 2794895"/>
              <a:gd name="connsiteY29" fmla="*/ 1134843 h 1308512"/>
              <a:gd name="connsiteX30" fmla="*/ 349615 w 2794895"/>
              <a:gd name="connsiteY30" fmla="*/ 1129283 h 1308512"/>
              <a:gd name="connsiteX31" fmla="*/ 333342 w 2794895"/>
              <a:gd name="connsiteY31" fmla="*/ 1086096 h 1308512"/>
              <a:gd name="connsiteX32" fmla="*/ 22127 w 2794895"/>
              <a:gd name="connsiteY32" fmla="*/ 260176 h 1308512"/>
              <a:gd name="connsiteX33" fmla="*/ 22125 w 2794895"/>
              <a:gd name="connsiteY33" fmla="*/ 260174 h 1308512"/>
              <a:gd name="connsiteX34" fmla="*/ 0 w 2794895"/>
              <a:gd name="connsiteY34" fmla="*/ 201458 h 1308512"/>
              <a:gd name="connsiteX35" fmla="*/ 2017 w 2794895"/>
              <a:gd name="connsiteY35" fmla="*/ 195266 h 1308512"/>
              <a:gd name="connsiteX36" fmla="*/ 613200 w 2794895"/>
              <a:gd name="connsiteY36" fmla="*/ 37147 h 1308512"/>
              <a:gd name="connsiteX37" fmla="*/ 1397447 w 2794895"/>
              <a:gd name="connsiteY37" fmla="*/ 0 h 1308512"/>
              <a:gd name="connsiteX38" fmla="*/ 2066044 w 2794895"/>
              <a:gd name="connsiteY38" fmla="*/ 26251 h 1308512"/>
              <a:gd name="connsiteX39" fmla="*/ 2120546 w 2794895"/>
              <a:gd name="connsiteY39" fmla="*/ 31385 h 1308512"/>
              <a:gd name="connsiteX40" fmla="*/ 2029821 w 2794895"/>
              <a:gd name="connsiteY40" fmla="*/ 42443 h 1308512"/>
              <a:gd name="connsiteX41" fmla="*/ 1397448 w 2794895"/>
              <a:gd name="connsiteY41" fmla="*/ 74746 h 1308512"/>
              <a:gd name="connsiteX42" fmla="*/ 765075 w 2794895"/>
              <a:gd name="connsiteY42" fmla="*/ 42443 h 1308512"/>
              <a:gd name="connsiteX43" fmla="*/ 674350 w 2794895"/>
              <a:gd name="connsiteY43" fmla="*/ 31385 h 1308512"/>
              <a:gd name="connsiteX44" fmla="*/ 728850 w 2794895"/>
              <a:gd name="connsiteY44" fmla="*/ 26251 h 1308512"/>
              <a:gd name="connsiteX45" fmla="*/ 1397447 w 2794895"/>
              <a:gd name="connsiteY45" fmla="*/ 0 h 1308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794895" h="1308512">
                <a:moveTo>
                  <a:pt x="1397448" y="1234526"/>
                </a:moveTo>
                <a:cubicBezTo>
                  <a:pt x="1592428" y="1234526"/>
                  <a:pt x="1773564" y="1248220"/>
                  <a:pt x="1923819" y="1271672"/>
                </a:cubicBezTo>
                <a:lnTo>
                  <a:pt x="1948267" y="1276332"/>
                </a:lnTo>
                <a:lnTo>
                  <a:pt x="1812119" y="1291420"/>
                </a:lnTo>
                <a:cubicBezTo>
                  <a:pt x="1684666" y="1302426"/>
                  <a:pt x="1544539" y="1308512"/>
                  <a:pt x="1397448" y="1308512"/>
                </a:cubicBezTo>
                <a:cubicBezTo>
                  <a:pt x="1250358" y="1308512"/>
                  <a:pt x="1110230" y="1302426"/>
                  <a:pt x="982777" y="1291420"/>
                </a:cubicBezTo>
                <a:lnTo>
                  <a:pt x="846630" y="1276332"/>
                </a:lnTo>
                <a:lnTo>
                  <a:pt x="871077" y="1271672"/>
                </a:lnTo>
                <a:cubicBezTo>
                  <a:pt x="1021333" y="1248220"/>
                  <a:pt x="1202469" y="1234526"/>
                  <a:pt x="1397448" y="1234526"/>
                </a:cubicBezTo>
                <a:close/>
                <a:moveTo>
                  <a:pt x="674350" y="31386"/>
                </a:moveTo>
                <a:lnTo>
                  <a:pt x="765075" y="42444"/>
                </a:lnTo>
                <a:cubicBezTo>
                  <a:pt x="959441" y="63245"/>
                  <a:pt x="1173136" y="74747"/>
                  <a:pt x="1397448" y="74747"/>
                </a:cubicBezTo>
                <a:cubicBezTo>
                  <a:pt x="1621761" y="74747"/>
                  <a:pt x="1835455" y="63245"/>
                  <a:pt x="2029821" y="42444"/>
                </a:cubicBezTo>
                <a:lnTo>
                  <a:pt x="2120546" y="31386"/>
                </a:lnTo>
                <a:lnTo>
                  <a:pt x="2181694" y="37147"/>
                </a:lnTo>
                <a:cubicBezTo>
                  <a:pt x="2517496" y="72325"/>
                  <a:pt x="2749779" y="129459"/>
                  <a:pt x="2792877" y="195266"/>
                </a:cubicBezTo>
                <a:lnTo>
                  <a:pt x="2794895" y="201461"/>
                </a:lnTo>
                <a:lnTo>
                  <a:pt x="2772772" y="260171"/>
                </a:lnTo>
                <a:lnTo>
                  <a:pt x="2772771" y="260173"/>
                </a:lnTo>
                <a:lnTo>
                  <a:pt x="2461554" y="1086096"/>
                </a:lnTo>
                <a:lnTo>
                  <a:pt x="2445281" y="1129283"/>
                </a:lnTo>
                <a:lnTo>
                  <a:pt x="2441125" y="1134843"/>
                </a:lnTo>
                <a:cubicBezTo>
                  <a:pt x="2384362" y="1191478"/>
                  <a:pt x="2219781" y="1240095"/>
                  <a:pt x="1993079" y="1271365"/>
                </a:cubicBezTo>
                <a:lnTo>
                  <a:pt x="1948267" y="1276331"/>
                </a:lnTo>
                <a:lnTo>
                  <a:pt x="1923819" y="1271671"/>
                </a:lnTo>
                <a:cubicBezTo>
                  <a:pt x="1773564" y="1248219"/>
                  <a:pt x="1592428" y="1234525"/>
                  <a:pt x="1397448" y="1234525"/>
                </a:cubicBezTo>
                <a:cubicBezTo>
                  <a:pt x="1202468" y="1234525"/>
                  <a:pt x="1021333" y="1248219"/>
                  <a:pt x="871077" y="1271671"/>
                </a:cubicBezTo>
                <a:lnTo>
                  <a:pt x="846629" y="1276331"/>
                </a:lnTo>
                <a:lnTo>
                  <a:pt x="801817" y="1271365"/>
                </a:lnTo>
                <a:cubicBezTo>
                  <a:pt x="575115" y="1240095"/>
                  <a:pt x="410534" y="1191478"/>
                  <a:pt x="353771" y="1134843"/>
                </a:cubicBezTo>
                <a:lnTo>
                  <a:pt x="349615" y="1129283"/>
                </a:lnTo>
                <a:lnTo>
                  <a:pt x="333342" y="1086096"/>
                </a:lnTo>
                <a:lnTo>
                  <a:pt x="22127" y="260176"/>
                </a:lnTo>
                <a:lnTo>
                  <a:pt x="22125" y="260174"/>
                </a:lnTo>
                <a:lnTo>
                  <a:pt x="0" y="201458"/>
                </a:lnTo>
                <a:lnTo>
                  <a:pt x="2017" y="195266"/>
                </a:lnTo>
                <a:cubicBezTo>
                  <a:pt x="45115" y="129459"/>
                  <a:pt x="277398" y="72325"/>
                  <a:pt x="613200" y="37147"/>
                </a:cubicBezTo>
                <a:close/>
                <a:moveTo>
                  <a:pt x="1397447" y="0"/>
                </a:moveTo>
                <a:cubicBezTo>
                  <a:pt x="1639533" y="0"/>
                  <a:pt x="1867295" y="9510"/>
                  <a:pt x="2066044" y="26251"/>
                </a:cubicBezTo>
                <a:lnTo>
                  <a:pt x="2120546" y="31385"/>
                </a:lnTo>
                <a:lnTo>
                  <a:pt x="2029821" y="42443"/>
                </a:lnTo>
                <a:cubicBezTo>
                  <a:pt x="1835455" y="63244"/>
                  <a:pt x="1621761" y="74746"/>
                  <a:pt x="1397448" y="74746"/>
                </a:cubicBezTo>
                <a:cubicBezTo>
                  <a:pt x="1173136" y="74746"/>
                  <a:pt x="959441" y="63244"/>
                  <a:pt x="765075" y="42443"/>
                </a:cubicBezTo>
                <a:lnTo>
                  <a:pt x="674350" y="31385"/>
                </a:lnTo>
                <a:lnTo>
                  <a:pt x="728850" y="26251"/>
                </a:lnTo>
                <a:cubicBezTo>
                  <a:pt x="927599" y="9510"/>
                  <a:pt x="1155362" y="0"/>
                  <a:pt x="139744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78000">
                <a:schemeClr val="accent2">
                  <a:lumMod val="5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6D9DB351-79B2-472B-B80A-30BC6CCA916E}"/>
              </a:ext>
            </a:extLst>
          </p:cNvPr>
          <p:cNvGrpSpPr/>
          <p:nvPr/>
        </p:nvGrpSpPr>
        <p:grpSpPr>
          <a:xfrm rot="10800000">
            <a:off x="3519477" y="3640434"/>
            <a:ext cx="2096171" cy="981384"/>
            <a:chOff x="4692634" y="2299847"/>
            <a:chExt cx="2794895" cy="1308512"/>
          </a:xfrm>
        </p:grpSpPr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19F86051-2B85-40EF-BAFF-9BC6121AE73C}"/>
                </a:ext>
              </a:extLst>
            </p:cNvPr>
            <p:cNvSpPr/>
            <p:nvPr/>
          </p:nvSpPr>
          <p:spPr>
            <a:xfrm>
              <a:off x="4692634" y="2299847"/>
              <a:ext cx="2794895" cy="435007"/>
            </a:xfrm>
            <a:custGeom>
              <a:avLst/>
              <a:gdLst>
                <a:gd name="connsiteX0" fmla="*/ 674350 w 2794895"/>
                <a:gd name="connsiteY0" fmla="*/ 31386 h 435007"/>
                <a:gd name="connsiteX1" fmla="*/ 765075 w 2794895"/>
                <a:gd name="connsiteY1" fmla="*/ 42444 h 435007"/>
                <a:gd name="connsiteX2" fmla="*/ 1397448 w 2794895"/>
                <a:gd name="connsiteY2" fmla="*/ 74747 h 435007"/>
                <a:gd name="connsiteX3" fmla="*/ 2029821 w 2794895"/>
                <a:gd name="connsiteY3" fmla="*/ 42444 h 435007"/>
                <a:gd name="connsiteX4" fmla="*/ 2120546 w 2794895"/>
                <a:gd name="connsiteY4" fmla="*/ 31386 h 435007"/>
                <a:gd name="connsiteX5" fmla="*/ 2181694 w 2794895"/>
                <a:gd name="connsiteY5" fmla="*/ 37147 h 435007"/>
                <a:gd name="connsiteX6" fmla="*/ 2792877 w 2794895"/>
                <a:gd name="connsiteY6" fmla="*/ 195266 h 435007"/>
                <a:gd name="connsiteX7" fmla="*/ 2794895 w 2794895"/>
                <a:gd name="connsiteY7" fmla="*/ 201461 h 435007"/>
                <a:gd name="connsiteX8" fmla="*/ 2772772 w 2794895"/>
                <a:gd name="connsiteY8" fmla="*/ 260171 h 435007"/>
                <a:gd name="connsiteX9" fmla="*/ 2771622 w 2794895"/>
                <a:gd name="connsiteY9" fmla="*/ 261339 h 435007"/>
                <a:gd name="connsiteX10" fmla="*/ 1397447 w 2794895"/>
                <a:gd name="connsiteY10" fmla="*/ 435007 h 435007"/>
                <a:gd name="connsiteX11" fmla="*/ 23272 w 2794895"/>
                <a:gd name="connsiteY11" fmla="*/ 261339 h 435007"/>
                <a:gd name="connsiteX12" fmla="*/ 22125 w 2794895"/>
                <a:gd name="connsiteY12" fmla="*/ 260174 h 435007"/>
                <a:gd name="connsiteX13" fmla="*/ 0 w 2794895"/>
                <a:gd name="connsiteY13" fmla="*/ 201458 h 435007"/>
                <a:gd name="connsiteX14" fmla="*/ 2017 w 2794895"/>
                <a:gd name="connsiteY14" fmla="*/ 195266 h 435007"/>
                <a:gd name="connsiteX15" fmla="*/ 613200 w 2794895"/>
                <a:gd name="connsiteY15" fmla="*/ 37147 h 435007"/>
                <a:gd name="connsiteX16" fmla="*/ 1397447 w 2794895"/>
                <a:gd name="connsiteY16" fmla="*/ 0 h 435007"/>
                <a:gd name="connsiteX17" fmla="*/ 2066044 w 2794895"/>
                <a:gd name="connsiteY17" fmla="*/ 26251 h 435007"/>
                <a:gd name="connsiteX18" fmla="*/ 2120546 w 2794895"/>
                <a:gd name="connsiteY18" fmla="*/ 31385 h 435007"/>
                <a:gd name="connsiteX19" fmla="*/ 2029821 w 2794895"/>
                <a:gd name="connsiteY19" fmla="*/ 42443 h 435007"/>
                <a:gd name="connsiteX20" fmla="*/ 1397448 w 2794895"/>
                <a:gd name="connsiteY20" fmla="*/ 74746 h 435007"/>
                <a:gd name="connsiteX21" fmla="*/ 765075 w 2794895"/>
                <a:gd name="connsiteY21" fmla="*/ 42443 h 435007"/>
                <a:gd name="connsiteX22" fmla="*/ 674350 w 2794895"/>
                <a:gd name="connsiteY22" fmla="*/ 31385 h 435007"/>
                <a:gd name="connsiteX23" fmla="*/ 728850 w 2794895"/>
                <a:gd name="connsiteY23" fmla="*/ 26251 h 435007"/>
                <a:gd name="connsiteX24" fmla="*/ 1397447 w 2794895"/>
                <a:gd name="connsiteY24" fmla="*/ 0 h 435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4895" h="435007">
                  <a:moveTo>
                    <a:pt x="674350" y="31386"/>
                  </a:moveTo>
                  <a:lnTo>
                    <a:pt x="765075" y="42444"/>
                  </a:lnTo>
                  <a:cubicBezTo>
                    <a:pt x="959441" y="63245"/>
                    <a:pt x="1173136" y="74747"/>
                    <a:pt x="1397448" y="74747"/>
                  </a:cubicBezTo>
                  <a:cubicBezTo>
                    <a:pt x="1621761" y="74747"/>
                    <a:pt x="1835455" y="63245"/>
                    <a:pt x="2029821" y="42444"/>
                  </a:cubicBezTo>
                  <a:lnTo>
                    <a:pt x="2120546" y="31386"/>
                  </a:lnTo>
                  <a:lnTo>
                    <a:pt x="2181694" y="37147"/>
                  </a:lnTo>
                  <a:cubicBezTo>
                    <a:pt x="2517496" y="72325"/>
                    <a:pt x="2749779" y="129459"/>
                    <a:pt x="2792877" y="195266"/>
                  </a:cubicBezTo>
                  <a:lnTo>
                    <a:pt x="2794895" y="201461"/>
                  </a:lnTo>
                  <a:lnTo>
                    <a:pt x="2772772" y="260171"/>
                  </a:lnTo>
                  <a:lnTo>
                    <a:pt x="2771622" y="261339"/>
                  </a:lnTo>
                  <a:cubicBezTo>
                    <a:pt x="2640828" y="360451"/>
                    <a:pt x="2075287" y="435007"/>
                    <a:pt x="1397447" y="435007"/>
                  </a:cubicBezTo>
                  <a:cubicBezTo>
                    <a:pt x="719607" y="435007"/>
                    <a:pt x="154066" y="360451"/>
                    <a:pt x="23272" y="261339"/>
                  </a:cubicBezTo>
                  <a:lnTo>
                    <a:pt x="22125" y="260174"/>
                  </a:lnTo>
                  <a:lnTo>
                    <a:pt x="0" y="201458"/>
                  </a:lnTo>
                  <a:lnTo>
                    <a:pt x="2017" y="195266"/>
                  </a:lnTo>
                  <a:cubicBezTo>
                    <a:pt x="45115" y="129459"/>
                    <a:pt x="277398" y="72325"/>
                    <a:pt x="613200" y="37147"/>
                  </a:cubicBezTo>
                  <a:close/>
                  <a:moveTo>
                    <a:pt x="1397447" y="0"/>
                  </a:moveTo>
                  <a:cubicBezTo>
                    <a:pt x="1639533" y="0"/>
                    <a:pt x="1867295" y="9510"/>
                    <a:pt x="2066044" y="26251"/>
                  </a:cubicBezTo>
                  <a:lnTo>
                    <a:pt x="2120546" y="31385"/>
                  </a:lnTo>
                  <a:lnTo>
                    <a:pt x="2029821" y="42443"/>
                  </a:lnTo>
                  <a:cubicBezTo>
                    <a:pt x="1835455" y="63244"/>
                    <a:pt x="1621761" y="74746"/>
                    <a:pt x="1397448" y="74746"/>
                  </a:cubicBezTo>
                  <a:cubicBezTo>
                    <a:pt x="1173136" y="74746"/>
                    <a:pt x="959441" y="63244"/>
                    <a:pt x="765075" y="42443"/>
                  </a:cubicBezTo>
                  <a:lnTo>
                    <a:pt x="674350" y="31385"/>
                  </a:lnTo>
                  <a:lnTo>
                    <a:pt x="728850" y="26251"/>
                  </a:lnTo>
                  <a:cubicBezTo>
                    <a:pt x="927599" y="9510"/>
                    <a:pt x="1155362" y="0"/>
                    <a:pt x="139744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78000">
                  <a:schemeClr val="accent2">
                    <a:lumMod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3DD57246-7BEA-4459-99AC-5197FA4AD539}"/>
                </a:ext>
              </a:extLst>
            </p:cNvPr>
            <p:cNvSpPr/>
            <p:nvPr/>
          </p:nvSpPr>
          <p:spPr>
            <a:xfrm>
              <a:off x="4714759" y="2560016"/>
              <a:ext cx="2750647" cy="1048343"/>
            </a:xfrm>
            <a:custGeom>
              <a:avLst/>
              <a:gdLst>
                <a:gd name="connsiteX0" fmla="*/ 1375323 w 2750647"/>
                <a:gd name="connsiteY0" fmla="*/ 974357 h 1048343"/>
                <a:gd name="connsiteX1" fmla="*/ 1901694 w 2750647"/>
                <a:gd name="connsiteY1" fmla="*/ 1011503 h 1048343"/>
                <a:gd name="connsiteX2" fmla="*/ 1926142 w 2750647"/>
                <a:gd name="connsiteY2" fmla="*/ 1016163 h 1048343"/>
                <a:gd name="connsiteX3" fmla="*/ 1789994 w 2750647"/>
                <a:gd name="connsiteY3" fmla="*/ 1031251 h 1048343"/>
                <a:gd name="connsiteX4" fmla="*/ 1375323 w 2750647"/>
                <a:gd name="connsiteY4" fmla="*/ 1048343 h 1048343"/>
                <a:gd name="connsiteX5" fmla="*/ 960652 w 2750647"/>
                <a:gd name="connsiteY5" fmla="*/ 1031251 h 1048343"/>
                <a:gd name="connsiteX6" fmla="*/ 824505 w 2750647"/>
                <a:gd name="connsiteY6" fmla="*/ 1016163 h 1048343"/>
                <a:gd name="connsiteX7" fmla="*/ 848952 w 2750647"/>
                <a:gd name="connsiteY7" fmla="*/ 1011503 h 1048343"/>
                <a:gd name="connsiteX8" fmla="*/ 1375323 w 2750647"/>
                <a:gd name="connsiteY8" fmla="*/ 974357 h 1048343"/>
                <a:gd name="connsiteX9" fmla="*/ 2750647 w 2750647"/>
                <a:gd name="connsiteY9" fmla="*/ 0 h 1048343"/>
                <a:gd name="connsiteX10" fmla="*/ 2439429 w 2750647"/>
                <a:gd name="connsiteY10" fmla="*/ 825927 h 1048343"/>
                <a:gd name="connsiteX11" fmla="*/ 2423156 w 2750647"/>
                <a:gd name="connsiteY11" fmla="*/ 869114 h 1048343"/>
                <a:gd name="connsiteX12" fmla="*/ 2419000 w 2750647"/>
                <a:gd name="connsiteY12" fmla="*/ 874674 h 1048343"/>
                <a:gd name="connsiteX13" fmla="*/ 1970954 w 2750647"/>
                <a:gd name="connsiteY13" fmla="*/ 1011196 h 1048343"/>
                <a:gd name="connsiteX14" fmla="*/ 1926142 w 2750647"/>
                <a:gd name="connsiteY14" fmla="*/ 1016162 h 1048343"/>
                <a:gd name="connsiteX15" fmla="*/ 1901694 w 2750647"/>
                <a:gd name="connsiteY15" fmla="*/ 1011502 h 1048343"/>
                <a:gd name="connsiteX16" fmla="*/ 1375323 w 2750647"/>
                <a:gd name="connsiteY16" fmla="*/ 974356 h 1048343"/>
                <a:gd name="connsiteX17" fmla="*/ 848952 w 2750647"/>
                <a:gd name="connsiteY17" fmla="*/ 1011502 h 1048343"/>
                <a:gd name="connsiteX18" fmla="*/ 824504 w 2750647"/>
                <a:gd name="connsiteY18" fmla="*/ 1016162 h 1048343"/>
                <a:gd name="connsiteX19" fmla="*/ 779692 w 2750647"/>
                <a:gd name="connsiteY19" fmla="*/ 1011196 h 1048343"/>
                <a:gd name="connsiteX20" fmla="*/ 331646 w 2750647"/>
                <a:gd name="connsiteY20" fmla="*/ 874674 h 1048343"/>
                <a:gd name="connsiteX21" fmla="*/ 327490 w 2750647"/>
                <a:gd name="connsiteY21" fmla="*/ 869114 h 1048343"/>
                <a:gd name="connsiteX22" fmla="*/ 311217 w 2750647"/>
                <a:gd name="connsiteY22" fmla="*/ 825927 h 1048343"/>
                <a:gd name="connsiteX23" fmla="*/ 0 w 2750647"/>
                <a:gd name="connsiteY23" fmla="*/ 3 h 1048343"/>
                <a:gd name="connsiteX24" fmla="*/ 1147 w 2750647"/>
                <a:gd name="connsiteY24" fmla="*/ 1168 h 1048343"/>
                <a:gd name="connsiteX25" fmla="*/ 1375322 w 2750647"/>
                <a:gd name="connsiteY25" fmla="*/ 174836 h 1048343"/>
                <a:gd name="connsiteX26" fmla="*/ 2749497 w 2750647"/>
                <a:gd name="connsiteY26" fmla="*/ 1168 h 1048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50647" h="1048343">
                  <a:moveTo>
                    <a:pt x="1375323" y="974357"/>
                  </a:moveTo>
                  <a:cubicBezTo>
                    <a:pt x="1570303" y="974357"/>
                    <a:pt x="1751439" y="988051"/>
                    <a:pt x="1901694" y="1011503"/>
                  </a:cubicBezTo>
                  <a:lnTo>
                    <a:pt x="1926142" y="1016163"/>
                  </a:lnTo>
                  <a:lnTo>
                    <a:pt x="1789994" y="1031251"/>
                  </a:lnTo>
                  <a:cubicBezTo>
                    <a:pt x="1662541" y="1042257"/>
                    <a:pt x="1522414" y="1048343"/>
                    <a:pt x="1375323" y="1048343"/>
                  </a:cubicBezTo>
                  <a:cubicBezTo>
                    <a:pt x="1228233" y="1048343"/>
                    <a:pt x="1088105" y="1042257"/>
                    <a:pt x="960652" y="1031251"/>
                  </a:cubicBezTo>
                  <a:lnTo>
                    <a:pt x="824505" y="1016163"/>
                  </a:lnTo>
                  <a:lnTo>
                    <a:pt x="848952" y="1011503"/>
                  </a:lnTo>
                  <a:cubicBezTo>
                    <a:pt x="999208" y="988051"/>
                    <a:pt x="1180344" y="974357"/>
                    <a:pt x="1375323" y="974357"/>
                  </a:cubicBezTo>
                  <a:close/>
                  <a:moveTo>
                    <a:pt x="2750647" y="0"/>
                  </a:moveTo>
                  <a:lnTo>
                    <a:pt x="2439429" y="825927"/>
                  </a:lnTo>
                  <a:lnTo>
                    <a:pt x="2423156" y="869114"/>
                  </a:lnTo>
                  <a:lnTo>
                    <a:pt x="2419000" y="874674"/>
                  </a:lnTo>
                  <a:cubicBezTo>
                    <a:pt x="2362237" y="931309"/>
                    <a:pt x="2197656" y="979926"/>
                    <a:pt x="1970954" y="1011196"/>
                  </a:cubicBezTo>
                  <a:lnTo>
                    <a:pt x="1926142" y="1016162"/>
                  </a:lnTo>
                  <a:lnTo>
                    <a:pt x="1901694" y="1011502"/>
                  </a:lnTo>
                  <a:cubicBezTo>
                    <a:pt x="1751439" y="988050"/>
                    <a:pt x="1570303" y="974356"/>
                    <a:pt x="1375323" y="974356"/>
                  </a:cubicBezTo>
                  <a:cubicBezTo>
                    <a:pt x="1180343" y="974356"/>
                    <a:pt x="999208" y="988050"/>
                    <a:pt x="848952" y="1011502"/>
                  </a:cubicBezTo>
                  <a:lnTo>
                    <a:pt x="824504" y="1016162"/>
                  </a:lnTo>
                  <a:lnTo>
                    <a:pt x="779692" y="1011196"/>
                  </a:lnTo>
                  <a:cubicBezTo>
                    <a:pt x="552990" y="979926"/>
                    <a:pt x="388409" y="931309"/>
                    <a:pt x="331646" y="874674"/>
                  </a:cubicBezTo>
                  <a:lnTo>
                    <a:pt x="327490" y="869114"/>
                  </a:lnTo>
                  <a:lnTo>
                    <a:pt x="311217" y="825927"/>
                  </a:lnTo>
                  <a:lnTo>
                    <a:pt x="0" y="3"/>
                  </a:lnTo>
                  <a:lnTo>
                    <a:pt x="1147" y="1168"/>
                  </a:lnTo>
                  <a:cubicBezTo>
                    <a:pt x="131941" y="100280"/>
                    <a:pt x="697482" y="174836"/>
                    <a:pt x="1375322" y="174836"/>
                  </a:cubicBezTo>
                  <a:cubicBezTo>
                    <a:pt x="2053162" y="174836"/>
                    <a:pt x="2618703" y="100280"/>
                    <a:pt x="2749497" y="1168"/>
                  </a:cubicBezTo>
                  <a:close/>
                </a:path>
              </a:pathLst>
            </a:custGeom>
            <a:gradFill flip="none" rotWithShape="1">
              <a:gsLst>
                <a:gs pos="46000">
                  <a:schemeClr val="accent2"/>
                </a:gs>
                <a:gs pos="78000">
                  <a:schemeClr val="accent2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86" name="Freeform: Shape 185">
            <a:extLst>
              <a:ext uri="{FF2B5EF4-FFF2-40B4-BE49-F238E27FC236}">
                <a16:creationId xmlns:a16="http://schemas.microsoft.com/office/drawing/2014/main" id="{CA33C96F-BFC4-4BE7-87C7-54C7F514B335}"/>
              </a:ext>
            </a:extLst>
          </p:cNvPr>
          <p:cNvSpPr/>
          <p:nvPr/>
        </p:nvSpPr>
        <p:spPr>
          <a:xfrm rot="10800000">
            <a:off x="3175987" y="4565758"/>
            <a:ext cx="2783150" cy="981954"/>
          </a:xfrm>
          <a:custGeom>
            <a:avLst/>
            <a:gdLst>
              <a:gd name="connsiteX0" fmla="*/ 2176688 w 3710867"/>
              <a:gd name="connsiteY0" fmla="*/ 1240801 h 1309272"/>
              <a:gd name="connsiteX1" fmla="*/ 2271082 w 3710867"/>
              <a:gd name="connsiteY1" fmla="*/ 1245345 h 1309272"/>
              <a:gd name="connsiteX2" fmla="*/ 2205983 w 3710867"/>
              <a:gd name="connsiteY2" fmla="*/ 1241374 h 1309272"/>
              <a:gd name="connsiteX3" fmla="*/ 1534180 w 3710867"/>
              <a:gd name="connsiteY3" fmla="*/ 1240801 h 1309272"/>
              <a:gd name="connsiteX4" fmla="*/ 1504884 w 3710867"/>
              <a:gd name="connsiteY4" fmla="*/ 1241374 h 1309272"/>
              <a:gd name="connsiteX5" fmla="*/ 1439784 w 3710867"/>
              <a:gd name="connsiteY5" fmla="*/ 1245345 h 1309272"/>
              <a:gd name="connsiteX6" fmla="*/ 1855433 w 3710867"/>
              <a:gd name="connsiteY6" fmla="*/ 0 h 1309272"/>
              <a:gd name="connsiteX7" fmla="*/ 3710866 w 3710867"/>
              <a:gd name="connsiteY7" fmla="*/ 217503 h 1309272"/>
              <a:gd name="connsiteX8" fmla="*/ 3709552 w 3710867"/>
              <a:gd name="connsiteY8" fmla="*/ 220554 h 1309272"/>
              <a:gd name="connsiteX9" fmla="*/ 3710867 w 3710867"/>
              <a:gd name="connsiteY9" fmla="*/ 220554 h 1309272"/>
              <a:gd name="connsiteX10" fmla="*/ 3471471 w 3710867"/>
              <a:gd name="connsiteY10" fmla="*/ 855877 h 1309272"/>
              <a:gd name="connsiteX11" fmla="*/ 3410900 w 3710867"/>
              <a:gd name="connsiteY11" fmla="*/ 1016624 h 1309272"/>
              <a:gd name="connsiteX12" fmla="*/ 3407009 w 3710867"/>
              <a:gd name="connsiteY12" fmla="*/ 1020453 h 1309272"/>
              <a:gd name="connsiteX13" fmla="*/ 2629822 w 3710867"/>
              <a:gd name="connsiteY13" fmla="*/ 1259660 h 1309272"/>
              <a:gd name="connsiteX14" fmla="*/ 2578532 w 3710867"/>
              <a:gd name="connsiteY14" fmla="*/ 1265911 h 1309272"/>
              <a:gd name="connsiteX15" fmla="*/ 2524030 w 3710867"/>
              <a:gd name="connsiteY15" fmla="*/ 1260777 h 1309272"/>
              <a:gd name="connsiteX16" fmla="*/ 2473863 w 3710867"/>
              <a:gd name="connsiteY16" fmla="*/ 1257717 h 1309272"/>
              <a:gd name="connsiteX17" fmla="*/ 2569433 w 3710867"/>
              <a:gd name="connsiteY17" fmla="*/ 1265760 h 1309272"/>
              <a:gd name="connsiteX18" fmla="*/ 2487808 w 3710867"/>
              <a:gd name="connsiteY18" fmla="*/ 1276969 h 1309272"/>
              <a:gd name="connsiteX19" fmla="*/ 1855434 w 3710867"/>
              <a:gd name="connsiteY19" fmla="*/ 1309272 h 1309272"/>
              <a:gd name="connsiteX20" fmla="*/ 1223061 w 3710867"/>
              <a:gd name="connsiteY20" fmla="*/ 1276969 h 1309272"/>
              <a:gd name="connsiteX21" fmla="*/ 1141435 w 3710867"/>
              <a:gd name="connsiteY21" fmla="*/ 1265760 h 1309272"/>
              <a:gd name="connsiteX22" fmla="*/ 1237007 w 3710867"/>
              <a:gd name="connsiteY22" fmla="*/ 1257716 h 1309272"/>
              <a:gd name="connsiteX23" fmla="*/ 1186836 w 3710867"/>
              <a:gd name="connsiteY23" fmla="*/ 1260777 h 1309272"/>
              <a:gd name="connsiteX24" fmla="*/ 1132336 w 3710867"/>
              <a:gd name="connsiteY24" fmla="*/ 1265911 h 1309272"/>
              <a:gd name="connsiteX25" fmla="*/ 1081046 w 3710867"/>
              <a:gd name="connsiteY25" fmla="*/ 1259660 h 1309272"/>
              <a:gd name="connsiteX26" fmla="*/ 303859 w 3710867"/>
              <a:gd name="connsiteY26" fmla="*/ 1020453 h 1309272"/>
              <a:gd name="connsiteX27" fmla="*/ 299968 w 3710867"/>
              <a:gd name="connsiteY27" fmla="*/ 1016624 h 1309272"/>
              <a:gd name="connsiteX28" fmla="*/ 239397 w 3710867"/>
              <a:gd name="connsiteY28" fmla="*/ 855877 h 1309272"/>
              <a:gd name="connsiteX29" fmla="*/ 1 w 3710867"/>
              <a:gd name="connsiteY29" fmla="*/ 220554 h 1309272"/>
              <a:gd name="connsiteX30" fmla="*/ 1314 w 3710867"/>
              <a:gd name="connsiteY30" fmla="*/ 220554 h 1309272"/>
              <a:gd name="connsiteX31" fmla="*/ 0 w 3710867"/>
              <a:gd name="connsiteY31" fmla="*/ 217503 h 1309272"/>
              <a:gd name="connsiteX32" fmla="*/ 1855433 w 3710867"/>
              <a:gd name="connsiteY32" fmla="*/ 0 h 130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710867" h="1309272">
                <a:moveTo>
                  <a:pt x="2176688" y="1240801"/>
                </a:moveTo>
                <a:lnTo>
                  <a:pt x="2271082" y="1245345"/>
                </a:lnTo>
                <a:lnTo>
                  <a:pt x="2205983" y="1241374"/>
                </a:lnTo>
                <a:close/>
                <a:moveTo>
                  <a:pt x="1534180" y="1240801"/>
                </a:moveTo>
                <a:lnTo>
                  <a:pt x="1504884" y="1241374"/>
                </a:lnTo>
                <a:lnTo>
                  <a:pt x="1439784" y="1245345"/>
                </a:lnTo>
                <a:close/>
                <a:moveTo>
                  <a:pt x="1855433" y="0"/>
                </a:moveTo>
                <a:cubicBezTo>
                  <a:pt x="2880160" y="0"/>
                  <a:pt x="3710866" y="97379"/>
                  <a:pt x="3710866" y="217503"/>
                </a:cubicBezTo>
                <a:lnTo>
                  <a:pt x="3709552" y="220554"/>
                </a:lnTo>
                <a:lnTo>
                  <a:pt x="3710867" y="220554"/>
                </a:lnTo>
                <a:lnTo>
                  <a:pt x="3471471" y="855877"/>
                </a:lnTo>
                <a:lnTo>
                  <a:pt x="3410900" y="1016624"/>
                </a:lnTo>
                <a:lnTo>
                  <a:pt x="3407009" y="1020453"/>
                </a:lnTo>
                <a:cubicBezTo>
                  <a:pt x="3280428" y="1123423"/>
                  <a:pt x="2998137" y="1209036"/>
                  <a:pt x="2629822" y="1259660"/>
                </a:cubicBezTo>
                <a:lnTo>
                  <a:pt x="2578532" y="1265911"/>
                </a:lnTo>
                <a:lnTo>
                  <a:pt x="2524030" y="1260777"/>
                </a:lnTo>
                <a:lnTo>
                  <a:pt x="2473863" y="1257717"/>
                </a:lnTo>
                <a:lnTo>
                  <a:pt x="2569433" y="1265760"/>
                </a:lnTo>
                <a:lnTo>
                  <a:pt x="2487808" y="1276969"/>
                </a:lnTo>
                <a:cubicBezTo>
                  <a:pt x="2293441" y="1297770"/>
                  <a:pt x="2079747" y="1309272"/>
                  <a:pt x="1855434" y="1309272"/>
                </a:cubicBezTo>
                <a:cubicBezTo>
                  <a:pt x="1631122" y="1309272"/>
                  <a:pt x="1417427" y="1297770"/>
                  <a:pt x="1223061" y="1276969"/>
                </a:cubicBezTo>
                <a:lnTo>
                  <a:pt x="1141435" y="1265760"/>
                </a:lnTo>
                <a:lnTo>
                  <a:pt x="1237007" y="1257716"/>
                </a:lnTo>
                <a:lnTo>
                  <a:pt x="1186836" y="1260777"/>
                </a:lnTo>
                <a:lnTo>
                  <a:pt x="1132336" y="1265911"/>
                </a:lnTo>
                <a:lnTo>
                  <a:pt x="1081046" y="1259660"/>
                </a:lnTo>
                <a:cubicBezTo>
                  <a:pt x="712731" y="1209036"/>
                  <a:pt x="430440" y="1123423"/>
                  <a:pt x="303859" y="1020453"/>
                </a:cubicBezTo>
                <a:lnTo>
                  <a:pt x="299968" y="1016624"/>
                </a:lnTo>
                <a:lnTo>
                  <a:pt x="239397" y="855877"/>
                </a:lnTo>
                <a:lnTo>
                  <a:pt x="1" y="220554"/>
                </a:lnTo>
                <a:lnTo>
                  <a:pt x="1314" y="220554"/>
                </a:lnTo>
                <a:lnTo>
                  <a:pt x="0" y="217503"/>
                </a:lnTo>
                <a:cubicBezTo>
                  <a:pt x="0" y="97379"/>
                  <a:pt x="830706" y="0"/>
                  <a:pt x="1855433" y="0"/>
                </a:cubicBezTo>
                <a:close/>
              </a:path>
            </a:pathLst>
          </a:custGeom>
          <a:gradFill flip="none" rotWithShape="1">
            <a:gsLst>
              <a:gs pos="46000">
                <a:schemeClr val="accent4"/>
              </a:gs>
              <a:gs pos="78000">
                <a:schemeClr val="accent4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7830A731-72AD-48EC-9C35-E4D0A5460DC9}"/>
              </a:ext>
            </a:extLst>
          </p:cNvPr>
          <p:cNvGrpSpPr/>
          <p:nvPr/>
        </p:nvGrpSpPr>
        <p:grpSpPr>
          <a:xfrm rot="10800000">
            <a:off x="3175987" y="4565758"/>
            <a:ext cx="2783150" cy="981954"/>
            <a:chOff x="4234648" y="1065321"/>
            <a:chExt cx="3710867" cy="1309272"/>
          </a:xfrm>
        </p:grpSpPr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0B2C5C8-385A-403C-92D3-4EC8FCD297D3}"/>
                </a:ext>
              </a:extLst>
            </p:cNvPr>
            <p:cNvSpPr/>
            <p:nvPr/>
          </p:nvSpPr>
          <p:spPr>
            <a:xfrm>
              <a:off x="4234648" y="1065321"/>
              <a:ext cx="3710866" cy="435006"/>
            </a:xfrm>
            <a:custGeom>
              <a:avLst/>
              <a:gdLst>
                <a:gd name="connsiteX0" fmla="*/ 1855433 w 3710866"/>
                <a:gd name="connsiteY0" fmla="*/ 0 h 435006"/>
                <a:gd name="connsiteX1" fmla="*/ 3710866 w 3710866"/>
                <a:gd name="connsiteY1" fmla="*/ 217503 h 435006"/>
                <a:gd name="connsiteX2" fmla="*/ 3709552 w 3710866"/>
                <a:gd name="connsiteY2" fmla="*/ 220554 h 435006"/>
                <a:gd name="connsiteX3" fmla="*/ 3701287 w 3710866"/>
                <a:gd name="connsiteY3" fmla="*/ 239741 h 435006"/>
                <a:gd name="connsiteX4" fmla="*/ 1855433 w 3710866"/>
                <a:gd name="connsiteY4" fmla="*/ 435006 h 435006"/>
                <a:gd name="connsiteX5" fmla="*/ 9579 w 3710866"/>
                <a:gd name="connsiteY5" fmla="*/ 239741 h 435006"/>
                <a:gd name="connsiteX6" fmla="*/ 1314 w 3710866"/>
                <a:gd name="connsiteY6" fmla="*/ 220554 h 435006"/>
                <a:gd name="connsiteX7" fmla="*/ 0 w 3710866"/>
                <a:gd name="connsiteY7" fmla="*/ 217503 h 435006"/>
                <a:gd name="connsiteX8" fmla="*/ 1855433 w 3710866"/>
                <a:gd name="connsiteY8" fmla="*/ 0 h 4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10866" h="435006">
                  <a:moveTo>
                    <a:pt x="1855433" y="0"/>
                  </a:moveTo>
                  <a:cubicBezTo>
                    <a:pt x="2880160" y="0"/>
                    <a:pt x="3710866" y="97379"/>
                    <a:pt x="3710866" y="217503"/>
                  </a:cubicBezTo>
                  <a:lnTo>
                    <a:pt x="3709552" y="220554"/>
                  </a:lnTo>
                  <a:lnTo>
                    <a:pt x="3701287" y="239741"/>
                  </a:lnTo>
                  <a:cubicBezTo>
                    <a:pt x="3606270" y="349419"/>
                    <a:pt x="2816115" y="435006"/>
                    <a:pt x="1855433" y="435006"/>
                  </a:cubicBezTo>
                  <a:cubicBezTo>
                    <a:pt x="894751" y="435006"/>
                    <a:pt x="104596" y="349419"/>
                    <a:pt x="9579" y="239741"/>
                  </a:cubicBezTo>
                  <a:lnTo>
                    <a:pt x="1314" y="220554"/>
                  </a:lnTo>
                  <a:lnTo>
                    <a:pt x="0" y="217503"/>
                  </a:lnTo>
                  <a:cubicBezTo>
                    <a:pt x="0" y="97379"/>
                    <a:pt x="830706" y="0"/>
                    <a:pt x="185543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78000">
                  <a:schemeClr val="accent4">
                    <a:lumMod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5C8DF95D-72EF-4DE4-8394-6585F77007FD}"/>
                </a:ext>
              </a:extLst>
            </p:cNvPr>
            <p:cNvSpPr/>
            <p:nvPr/>
          </p:nvSpPr>
          <p:spPr>
            <a:xfrm>
              <a:off x="4234649" y="1285875"/>
              <a:ext cx="3710866" cy="1088718"/>
            </a:xfrm>
            <a:custGeom>
              <a:avLst/>
              <a:gdLst>
                <a:gd name="connsiteX0" fmla="*/ 2176687 w 3710866"/>
                <a:gd name="connsiteY0" fmla="*/ 1020247 h 1088718"/>
                <a:gd name="connsiteX1" fmla="*/ 2271081 w 3710866"/>
                <a:gd name="connsiteY1" fmla="*/ 1024791 h 1088718"/>
                <a:gd name="connsiteX2" fmla="*/ 2205982 w 3710866"/>
                <a:gd name="connsiteY2" fmla="*/ 1020820 h 1088718"/>
                <a:gd name="connsiteX3" fmla="*/ 1534179 w 3710866"/>
                <a:gd name="connsiteY3" fmla="*/ 1020247 h 1088718"/>
                <a:gd name="connsiteX4" fmla="*/ 1504883 w 3710866"/>
                <a:gd name="connsiteY4" fmla="*/ 1020820 h 1088718"/>
                <a:gd name="connsiteX5" fmla="*/ 1439783 w 3710866"/>
                <a:gd name="connsiteY5" fmla="*/ 1024791 h 1088718"/>
                <a:gd name="connsiteX6" fmla="*/ 0 w 3710866"/>
                <a:gd name="connsiteY6" fmla="*/ 0 h 1088718"/>
                <a:gd name="connsiteX7" fmla="*/ 1313 w 3710866"/>
                <a:gd name="connsiteY7" fmla="*/ 0 h 1088718"/>
                <a:gd name="connsiteX8" fmla="*/ 9578 w 3710866"/>
                <a:gd name="connsiteY8" fmla="*/ 19187 h 1088718"/>
                <a:gd name="connsiteX9" fmla="*/ 1855432 w 3710866"/>
                <a:gd name="connsiteY9" fmla="*/ 214452 h 1088718"/>
                <a:gd name="connsiteX10" fmla="*/ 3701286 w 3710866"/>
                <a:gd name="connsiteY10" fmla="*/ 19187 h 1088718"/>
                <a:gd name="connsiteX11" fmla="*/ 3709551 w 3710866"/>
                <a:gd name="connsiteY11" fmla="*/ 0 h 1088718"/>
                <a:gd name="connsiteX12" fmla="*/ 3710866 w 3710866"/>
                <a:gd name="connsiteY12" fmla="*/ 0 h 1088718"/>
                <a:gd name="connsiteX13" fmla="*/ 3471470 w 3710866"/>
                <a:gd name="connsiteY13" fmla="*/ 635323 h 1088718"/>
                <a:gd name="connsiteX14" fmla="*/ 3410899 w 3710866"/>
                <a:gd name="connsiteY14" fmla="*/ 796070 h 1088718"/>
                <a:gd name="connsiteX15" fmla="*/ 3407008 w 3710866"/>
                <a:gd name="connsiteY15" fmla="*/ 799899 h 1088718"/>
                <a:gd name="connsiteX16" fmla="*/ 2629821 w 3710866"/>
                <a:gd name="connsiteY16" fmla="*/ 1039106 h 1088718"/>
                <a:gd name="connsiteX17" fmla="*/ 2578531 w 3710866"/>
                <a:gd name="connsiteY17" fmla="*/ 1045357 h 1088718"/>
                <a:gd name="connsiteX18" fmla="*/ 2524029 w 3710866"/>
                <a:gd name="connsiteY18" fmla="*/ 1040223 h 1088718"/>
                <a:gd name="connsiteX19" fmla="*/ 2473862 w 3710866"/>
                <a:gd name="connsiteY19" fmla="*/ 1037163 h 1088718"/>
                <a:gd name="connsiteX20" fmla="*/ 2569432 w 3710866"/>
                <a:gd name="connsiteY20" fmla="*/ 1045206 h 1088718"/>
                <a:gd name="connsiteX21" fmla="*/ 2487807 w 3710866"/>
                <a:gd name="connsiteY21" fmla="*/ 1056415 h 1088718"/>
                <a:gd name="connsiteX22" fmla="*/ 1855433 w 3710866"/>
                <a:gd name="connsiteY22" fmla="*/ 1088718 h 1088718"/>
                <a:gd name="connsiteX23" fmla="*/ 1223060 w 3710866"/>
                <a:gd name="connsiteY23" fmla="*/ 1056415 h 1088718"/>
                <a:gd name="connsiteX24" fmla="*/ 1141434 w 3710866"/>
                <a:gd name="connsiteY24" fmla="*/ 1045206 h 1088718"/>
                <a:gd name="connsiteX25" fmla="*/ 1237006 w 3710866"/>
                <a:gd name="connsiteY25" fmla="*/ 1037162 h 1088718"/>
                <a:gd name="connsiteX26" fmla="*/ 1186835 w 3710866"/>
                <a:gd name="connsiteY26" fmla="*/ 1040223 h 1088718"/>
                <a:gd name="connsiteX27" fmla="*/ 1132335 w 3710866"/>
                <a:gd name="connsiteY27" fmla="*/ 1045357 h 1088718"/>
                <a:gd name="connsiteX28" fmla="*/ 1081045 w 3710866"/>
                <a:gd name="connsiteY28" fmla="*/ 1039106 h 1088718"/>
                <a:gd name="connsiteX29" fmla="*/ 303858 w 3710866"/>
                <a:gd name="connsiteY29" fmla="*/ 799899 h 1088718"/>
                <a:gd name="connsiteX30" fmla="*/ 299967 w 3710866"/>
                <a:gd name="connsiteY30" fmla="*/ 796070 h 1088718"/>
                <a:gd name="connsiteX31" fmla="*/ 239396 w 3710866"/>
                <a:gd name="connsiteY31" fmla="*/ 635323 h 1088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710866" h="1088718">
                  <a:moveTo>
                    <a:pt x="2176687" y="1020247"/>
                  </a:moveTo>
                  <a:lnTo>
                    <a:pt x="2271081" y="1024791"/>
                  </a:lnTo>
                  <a:lnTo>
                    <a:pt x="2205982" y="1020820"/>
                  </a:lnTo>
                  <a:close/>
                  <a:moveTo>
                    <a:pt x="1534179" y="1020247"/>
                  </a:moveTo>
                  <a:lnTo>
                    <a:pt x="1504883" y="1020820"/>
                  </a:lnTo>
                  <a:lnTo>
                    <a:pt x="1439783" y="1024791"/>
                  </a:lnTo>
                  <a:close/>
                  <a:moveTo>
                    <a:pt x="0" y="0"/>
                  </a:moveTo>
                  <a:lnTo>
                    <a:pt x="1313" y="0"/>
                  </a:lnTo>
                  <a:lnTo>
                    <a:pt x="9578" y="19187"/>
                  </a:lnTo>
                  <a:cubicBezTo>
                    <a:pt x="104595" y="128865"/>
                    <a:pt x="894750" y="214452"/>
                    <a:pt x="1855432" y="214452"/>
                  </a:cubicBezTo>
                  <a:cubicBezTo>
                    <a:pt x="2816114" y="214452"/>
                    <a:pt x="3606269" y="128865"/>
                    <a:pt x="3701286" y="19187"/>
                  </a:cubicBezTo>
                  <a:lnTo>
                    <a:pt x="3709551" y="0"/>
                  </a:lnTo>
                  <a:lnTo>
                    <a:pt x="3710866" y="0"/>
                  </a:lnTo>
                  <a:lnTo>
                    <a:pt x="3471470" y="635323"/>
                  </a:lnTo>
                  <a:lnTo>
                    <a:pt x="3410899" y="796070"/>
                  </a:lnTo>
                  <a:lnTo>
                    <a:pt x="3407008" y="799899"/>
                  </a:lnTo>
                  <a:cubicBezTo>
                    <a:pt x="3280427" y="902869"/>
                    <a:pt x="2998136" y="988482"/>
                    <a:pt x="2629821" y="1039106"/>
                  </a:cubicBezTo>
                  <a:lnTo>
                    <a:pt x="2578531" y="1045357"/>
                  </a:lnTo>
                  <a:lnTo>
                    <a:pt x="2524029" y="1040223"/>
                  </a:lnTo>
                  <a:lnTo>
                    <a:pt x="2473862" y="1037163"/>
                  </a:lnTo>
                  <a:lnTo>
                    <a:pt x="2569432" y="1045206"/>
                  </a:lnTo>
                  <a:lnTo>
                    <a:pt x="2487807" y="1056415"/>
                  </a:lnTo>
                  <a:cubicBezTo>
                    <a:pt x="2293440" y="1077216"/>
                    <a:pt x="2079746" y="1088718"/>
                    <a:pt x="1855433" y="1088718"/>
                  </a:cubicBezTo>
                  <a:cubicBezTo>
                    <a:pt x="1631121" y="1088718"/>
                    <a:pt x="1417426" y="1077216"/>
                    <a:pt x="1223060" y="1056415"/>
                  </a:cubicBezTo>
                  <a:lnTo>
                    <a:pt x="1141434" y="1045206"/>
                  </a:lnTo>
                  <a:lnTo>
                    <a:pt x="1237006" y="1037162"/>
                  </a:lnTo>
                  <a:lnTo>
                    <a:pt x="1186835" y="1040223"/>
                  </a:lnTo>
                  <a:lnTo>
                    <a:pt x="1132335" y="1045357"/>
                  </a:lnTo>
                  <a:lnTo>
                    <a:pt x="1081045" y="1039106"/>
                  </a:lnTo>
                  <a:cubicBezTo>
                    <a:pt x="712730" y="988482"/>
                    <a:pt x="430439" y="902869"/>
                    <a:pt x="303858" y="799899"/>
                  </a:cubicBezTo>
                  <a:lnTo>
                    <a:pt x="299967" y="796070"/>
                  </a:lnTo>
                  <a:lnTo>
                    <a:pt x="239396" y="635323"/>
                  </a:lnTo>
                  <a:close/>
                </a:path>
              </a:pathLst>
            </a:custGeom>
            <a:gradFill flip="none" rotWithShape="1">
              <a:gsLst>
                <a:gs pos="46000">
                  <a:schemeClr val="accent4"/>
                </a:gs>
                <a:gs pos="78000">
                  <a:schemeClr val="accent4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77ED12C-CC1F-4702-B96B-54ACFF516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Infographic Pyramid w/ 4 Stages for PowerPoint</a:t>
            </a:r>
          </a:p>
        </p:txBody>
      </p:sp>
      <p:pic>
        <p:nvPicPr>
          <p:cNvPr id="153" name="Graphic 152" descr="Puzzle">
            <a:extLst>
              <a:ext uri="{FF2B5EF4-FFF2-40B4-BE49-F238E27FC236}">
                <a16:creationId xmlns:a16="http://schemas.microsoft.com/office/drawing/2014/main" id="{B2240DBE-8C0E-4EF4-B61B-A70030C157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84868" y="3689742"/>
            <a:ext cx="556512" cy="556512"/>
          </a:xfrm>
          <a:prstGeom prst="rect">
            <a:avLst/>
          </a:prstGeom>
        </p:spPr>
      </p:pic>
      <p:pic>
        <p:nvPicPr>
          <p:cNvPr id="154" name="Graphic 153" descr="Rocket">
            <a:extLst>
              <a:ext uri="{FF2B5EF4-FFF2-40B4-BE49-F238E27FC236}">
                <a16:creationId xmlns:a16="http://schemas.microsoft.com/office/drawing/2014/main" id="{E11D5E2F-6266-41C5-B85A-D404ACE9D5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96705" y="4625375"/>
            <a:ext cx="532838" cy="532838"/>
          </a:xfrm>
          <a:prstGeom prst="rect">
            <a:avLst/>
          </a:prstGeom>
        </p:spPr>
      </p:pic>
      <p:pic>
        <p:nvPicPr>
          <p:cNvPr id="155" name="Graphic 154" descr="Tools">
            <a:extLst>
              <a:ext uri="{FF2B5EF4-FFF2-40B4-BE49-F238E27FC236}">
                <a16:creationId xmlns:a16="http://schemas.microsoft.com/office/drawing/2014/main" id="{79261ADD-53E5-4300-BA7B-A5C6D5525A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27004" y="2813886"/>
            <a:ext cx="472238" cy="472238"/>
          </a:xfrm>
          <a:prstGeom prst="rect">
            <a:avLst/>
          </a:prstGeom>
        </p:spPr>
      </p:pic>
      <p:pic>
        <p:nvPicPr>
          <p:cNvPr id="156" name="Graphic 155" descr="Lightbulb">
            <a:extLst>
              <a:ext uri="{FF2B5EF4-FFF2-40B4-BE49-F238E27FC236}">
                <a16:creationId xmlns:a16="http://schemas.microsoft.com/office/drawing/2014/main" id="{501FB8CD-4222-4A8E-BC47-2C76CFE1424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70434" y="1968692"/>
            <a:ext cx="385379" cy="385379"/>
          </a:xfrm>
          <a:prstGeom prst="rect">
            <a:avLst/>
          </a:prstGeom>
        </p:spPr>
      </p:pic>
      <p:grpSp>
        <p:nvGrpSpPr>
          <p:cNvPr id="190" name="Group 189">
            <a:extLst>
              <a:ext uri="{FF2B5EF4-FFF2-40B4-BE49-F238E27FC236}">
                <a16:creationId xmlns:a16="http://schemas.microsoft.com/office/drawing/2014/main" id="{926B9603-20C0-4CC3-89DE-298A1CCF57B9}"/>
              </a:ext>
            </a:extLst>
          </p:cNvPr>
          <p:cNvGrpSpPr/>
          <p:nvPr/>
        </p:nvGrpSpPr>
        <p:grpSpPr>
          <a:xfrm>
            <a:off x="6691483" y="2801033"/>
            <a:ext cx="2202816" cy="787798"/>
            <a:chOff x="6691483" y="3108702"/>
            <a:chExt cx="2202816" cy="787798"/>
          </a:xfrm>
        </p:grpSpPr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A41C3189-2204-41FB-85E9-2DAAEADDC3DF}"/>
                </a:ext>
              </a:extLst>
            </p:cNvPr>
            <p:cNvSpPr txBox="1"/>
            <p:nvPr/>
          </p:nvSpPr>
          <p:spPr>
            <a:xfrm>
              <a:off x="6691483" y="3108702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14653E16-BC2F-4821-9DD5-1917F52F5FB4}"/>
                </a:ext>
              </a:extLst>
            </p:cNvPr>
            <p:cNvSpPr txBox="1"/>
            <p:nvPr/>
          </p:nvSpPr>
          <p:spPr>
            <a:xfrm>
              <a:off x="6697329" y="3388669"/>
              <a:ext cx="219697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at. </a:t>
              </a: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CC6EC9BE-6951-4F47-BCBF-B14BCC07F066}"/>
              </a:ext>
            </a:extLst>
          </p:cNvPr>
          <p:cNvGrpSpPr/>
          <p:nvPr/>
        </p:nvGrpSpPr>
        <p:grpSpPr>
          <a:xfrm>
            <a:off x="6691483" y="4610578"/>
            <a:ext cx="2202816" cy="787798"/>
            <a:chOff x="6691483" y="4303243"/>
            <a:chExt cx="2202816" cy="787798"/>
          </a:xfrm>
        </p:grpSpPr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B797DE5D-73A2-4EAA-B50E-5A1C9876E683}"/>
                </a:ext>
              </a:extLst>
            </p:cNvPr>
            <p:cNvSpPr txBox="1"/>
            <p:nvPr/>
          </p:nvSpPr>
          <p:spPr>
            <a:xfrm>
              <a:off x="6691483" y="4303243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EA1FD9C2-43F3-4DF9-AE9D-C9C9386F231C}"/>
                </a:ext>
              </a:extLst>
            </p:cNvPr>
            <p:cNvSpPr txBox="1"/>
            <p:nvPr/>
          </p:nvSpPr>
          <p:spPr>
            <a:xfrm>
              <a:off x="6697329" y="4583210"/>
              <a:ext cx="219697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at. </a:t>
              </a:r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B1D9213E-2045-4673-9AEE-9C4A3B2D5A69}"/>
              </a:ext>
            </a:extLst>
          </p:cNvPr>
          <p:cNvGrpSpPr/>
          <p:nvPr/>
        </p:nvGrpSpPr>
        <p:grpSpPr>
          <a:xfrm>
            <a:off x="249702" y="2801034"/>
            <a:ext cx="2202816" cy="787798"/>
            <a:chOff x="249702" y="3108703"/>
            <a:chExt cx="2202816" cy="787798"/>
          </a:xfrm>
        </p:grpSpPr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EF85FE55-C2FA-4B56-8FF5-80CB32FAA32A}"/>
                </a:ext>
              </a:extLst>
            </p:cNvPr>
            <p:cNvSpPr txBox="1"/>
            <p:nvPr/>
          </p:nvSpPr>
          <p:spPr>
            <a:xfrm>
              <a:off x="249702" y="3108703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D952434D-9EC3-42A3-9CC6-F3A20DF4D5E9}"/>
                </a:ext>
              </a:extLst>
            </p:cNvPr>
            <p:cNvSpPr txBox="1"/>
            <p:nvPr/>
          </p:nvSpPr>
          <p:spPr>
            <a:xfrm>
              <a:off x="255548" y="3388670"/>
              <a:ext cx="219697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at. 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AE7436CC-A60F-486E-BDD9-1B2A265F1764}"/>
              </a:ext>
            </a:extLst>
          </p:cNvPr>
          <p:cNvGrpSpPr/>
          <p:nvPr/>
        </p:nvGrpSpPr>
        <p:grpSpPr>
          <a:xfrm>
            <a:off x="249702" y="4610577"/>
            <a:ext cx="2202816" cy="787798"/>
            <a:chOff x="249702" y="4303242"/>
            <a:chExt cx="2202816" cy="787798"/>
          </a:xfrm>
        </p:grpSpPr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A682AD45-E7C7-43E8-A9B0-14780A277C09}"/>
                </a:ext>
              </a:extLst>
            </p:cNvPr>
            <p:cNvSpPr txBox="1"/>
            <p:nvPr/>
          </p:nvSpPr>
          <p:spPr>
            <a:xfrm>
              <a:off x="249702" y="4303242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49EEB57C-F8AB-4148-A1C2-B077450242AE}"/>
                </a:ext>
              </a:extLst>
            </p:cNvPr>
            <p:cNvSpPr txBox="1"/>
            <p:nvPr/>
          </p:nvSpPr>
          <p:spPr>
            <a:xfrm>
              <a:off x="255548" y="4583209"/>
              <a:ext cx="219697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at. </a:t>
              </a:r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72D0510B-B27D-4E88-97ED-B204F43986E5}"/>
              </a:ext>
            </a:extLst>
          </p:cNvPr>
          <p:cNvGrpSpPr/>
          <p:nvPr/>
        </p:nvGrpSpPr>
        <p:grpSpPr>
          <a:xfrm>
            <a:off x="6697329" y="1895535"/>
            <a:ext cx="2202816" cy="787798"/>
            <a:chOff x="6697329" y="2014307"/>
            <a:chExt cx="2202816" cy="787798"/>
          </a:xfrm>
        </p:grpSpPr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30B27922-2A4B-4F37-BC1B-2F33F3746C2B}"/>
                </a:ext>
              </a:extLst>
            </p:cNvPr>
            <p:cNvSpPr txBox="1"/>
            <p:nvPr/>
          </p:nvSpPr>
          <p:spPr>
            <a:xfrm>
              <a:off x="6697329" y="2014307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6527E60D-00A0-48B4-900B-4363FE763EA1}"/>
                </a:ext>
              </a:extLst>
            </p:cNvPr>
            <p:cNvSpPr txBox="1"/>
            <p:nvPr/>
          </p:nvSpPr>
          <p:spPr>
            <a:xfrm>
              <a:off x="6703175" y="2294274"/>
              <a:ext cx="219697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at. </a:t>
              </a: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B4589CE6-778D-41E7-BAF2-74D1DAD48351}"/>
              </a:ext>
            </a:extLst>
          </p:cNvPr>
          <p:cNvGrpSpPr/>
          <p:nvPr/>
        </p:nvGrpSpPr>
        <p:grpSpPr>
          <a:xfrm>
            <a:off x="255548" y="1895536"/>
            <a:ext cx="2202816" cy="787798"/>
            <a:chOff x="255548" y="2014308"/>
            <a:chExt cx="2202816" cy="787798"/>
          </a:xfrm>
        </p:grpSpPr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AD1DF8D1-311D-4AD3-9A4E-9FF6F1207968}"/>
                </a:ext>
              </a:extLst>
            </p:cNvPr>
            <p:cNvSpPr txBox="1"/>
            <p:nvPr/>
          </p:nvSpPr>
          <p:spPr>
            <a:xfrm>
              <a:off x="255548" y="2014308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2465BD1C-4383-4977-89AF-6D820075FDB3}"/>
                </a:ext>
              </a:extLst>
            </p:cNvPr>
            <p:cNvSpPr txBox="1"/>
            <p:nvPr/>
          </p:nvSpPr>
          <p:spPr>
            <a:xfrm>
              <a:off x="261394" y="2294275"/>
              <a:ext cx="219697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at. </a:t>
              </a:r>
            </a:p>
          </p:txBody>
        </p: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3A78B6EF-E6B0-4C6C-82B5-2C9C7AC22557}"/>
              </a:ext>
            </a:extLst>
          </p:cNvPr>
          <p:cNvGrpSpPr/>
          <p:nvPr/>
        </p:nvGrpSpPr>
        <p:grpSpPr>
          <a:xfrm rot="10800000">
            <a:off x="5192222" y="5018674"/>
            <a:ext cx="1429309" cy="88298"/>
            <a:chOff x="3363295" y="2057938"/>
            <a:chExt cx="1905745" cy="117731"/>
          </a:xfrm>
        </p:grpSpPr>
        <p:sp>
          <p:nvSpPr>
            <p:cNvPr id="209" name="Oval 208">
              <a:extLst>
                <a:ext uri="{FF2B5EF4-FFF2-40B4-BE49-F238E27FC236}">
                  <a16:creationId xmlns:a16="http://schemas.microsoft.com/office/drawing/2014/main" id="{635D67CF-0AA8-4BFB-A158-2721BD250B9A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210" name="Straight Arrow Connector 209">
              <a:extLst>
                <a:ext uri="{FF2B5EF4-FFF2-40B4-BE49-F238E27FC236}">
                  <a16:creationId xmlns:a16="http://schemas.microsoft.com/office/drawing/2014/main" id="{CCBAA189-7CC6-4D39-8C5D-034AA34A029B}"/>
                </a:ext>
              </a:extLst>
            </p:cNvPr>
            <p:cNvCxnSpPr>
              <a:stCxn id="209" idx="6"/>
              <a:endCxn id="211" idx="2"/>
            </p:cNvCxnSpPr>
            <p:nvPr/>
          </p:nvCxnSpPr>
          <p:spPr>
            <a:xfrm>
              <a:off x="3481026" y="2116804"/>
              <a:ext cx="1670283" cy="0"/>
            </a:xfrm>
            <a:prstGeom prst="straightConnector1">
              <a:avLst/>
            </a:prstGeom>
            <a:ln w="12700">
              <a:solidFill>
                <a:schemeClr val="accent4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A8720917-1CB4-416B-B2C8-D9ABBFD79E27}"/>
                </a:ext>
              </a:extLst>
            </p:cNvPr>
            <p:cNvSpPr/>
            <p:nvPr/>
          </p:nvSpPr>
          <p:spPr>
            <a:xfrm>
              <a:off x="5151309" y="2057938"/>
              <a:ext cx="117731" cy="117731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317F9CE6-1DF2-4AD6-8A51-725ADA7FC762}"/>
              </a:ext>
            </a:extLst>
          </p:cNvPr>
          <p:cNvGrpSpPr/>
          <p:nvPr/>
        </p:nvGrpSpPr>
        <p:grpSpPr>
          <a:xfrm>
            <a:off x="2522472" y="5018674"/>
            <a:ext cx="1429309" cy="88298"/>
            <a:chOff x="3363295" y="2057938"/>
            <a:chExt cx="1905745" cy="117731"/>
          </a:xfrm>
        </p:grpSpPr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4BB5510A-0504-4DF2-A9D2-05E65A633C4B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214" name="Straight Arrow Connector 213">
              <a:extLst>
                <a:ext uri="{FF2B5EF4-FFF2-40B4-BE49-F238E27FC236}">
                  <a16:creationId xmlns:a16="http://schemas.microsoft.com/office/drawing/2014/main" id="{133C46C6-A235-4D2F-9F01-9E00EA1E1CC9}"/>
                </a:ext>
              </a:extLst>
            </p:cNvPr>
            <p:cNvCxnSpPr>
              <a:stCxn id="213" idx="6"/>
              <a:endCxn id="215" idx="2"/>
            </p:cNvCxnSpPr>
            <p:nvPr/>
          </p:nvCxnSpPr>
          <p:spPr>
            <a:xfrm>
              <a:off x="3481026" y="2116804"/>
              <a:ext cx="1670283" cy="0"/>
            </a:xfrm>
            <a:prstGeom prst="straightConnector1">
              <a:avLst/>
            </a:prstGeom>
            <a:ln w="12700">
              <a:solidFill>
                <a:schemeClr val="accent4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" name="Oval 214">
              <a:extLst>
                <a:ext uri="{FF2B5EF4-FFF2-40B4-BE49-F238E27FC236}">
                  <a16:creationId xmlns:a16="http://schemas.microsoft.com/office/drawing/2014/main" id="{94132C87-23F0-436B-8052-12E5161D908C}"/>
                </a:ext>
              </a:extLst>
            </p:cNvPr>
            <p:cNvSpPr/>
            <p:nvPr/>
          </p:nvSpPr>
          <p:spPr>
            <a:xfrm>
              <a:off x="5151309" y="2057938"/>
              <a:ext cx="117731" cy="117731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E06B9F12-3DDA-44E6-91A3-B2443EFF1600}"/>
              </a:ext>
            </a:extLst>
          </p:cNvPr>
          <p:cNvGrpSpPr/>
          <p:nvPr/>
        </p:nvGrpSpPr>
        <p:grpSpPr>
          <a:xfrm>
            <a:off x="2522471" y="3183658"/>
            <a:ext cx="1672577" cy="88298"/>
            <a:chOff x="3363295" y="2057938"/>
            <a:chExt cx="2230102" cy="117731"/>
          </a:xfrm>
        </p:grpSpPr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658F7AF1-9859-49A9-9C6D-1B27ABDDA426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218" name="Straight Arrow Connector 217">
              <a:extLst>
                <a:ext uri="{FF2B5EF4-FFF2-40B4-BE49-F238E27FC236}">
                  <a16:creationId xmlns:a16="http://schemas.microsoft.com/office/drawing/2014/main" id="{53E386B7-2797-43AD-A9F5-9BF5711D5588}"/>
                </a:ext>
              </a:extLst>
            </p:cNvPr>
            <p:cNvCxnSpPr>
              <a:stCxn id="217" idx="6"/>
              <a:endCxn id="219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6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EE914440-9643-466F-915E-4B4788F868C4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54A8AA3D-B1C1-431A-B846-B0EF8E611251}"/>
              </a:ext>
            </a:extLst>
          </p:cNvPr>
          <p:cNvGrpSpPr/>
          <p:nvPr/>
        </p:nvGrpSpPr>
        <p:grpSpPr>
          <a:xfrm rot="10800000">
            <a:off x="4948954" y="3183658"/>
            <a:ext cx="1672577" cy="88298"/>
            <a:chOff x="3363295" y="2057938"/>
            <a:chExt cx="2230102" cy="117731"/>
          </a:xfrm>
        </p:grpSpPr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3C0C79DF-B6B4-4B0E-9778-2CE6D896024B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222" name="Straight Arrow Connector 221">
              <a:extLst>
                <a:ext uri="{FF2B5EF4-FFF2-40B4-BE49-F238E27FC236}">
                  <a16:creationId xmlns:a16="http://schemas.microsoft.com/office/drawing/2014/main" id="{43BDE4D0-F85C-4ACD-B6BE-2EC95C5222F2}"/>
                </a:ext>
              </a:extLst>
            </p:cNvPr>
            <p:cNvCxnSpPr>
              <a:stCxn id="221" idx="6"/>
              <a:endCxn id="223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6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CBB79023-0AE3-4A17-BF18-4549F93C49AA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F4D60565-A341-4733-A56E-7D1D489427E7}"/>
              </a:ext>
            </a:extLst>
          </p:cNvPr>
          <p:cNvGrpSpPr/>
          <p:nvPr/>
        </p:nvGrpSpPr>
        <p:grpSpPr>
          <a:xfrm>
            <a:off x="2522471" y="2314748"/>
            <a:ext cx="1986902" cy="88298"/>
            <a:chOff x="3363295" y="2057938"/>
            <a:chExt cx="2649202" cy="117731"/>
          </a:xfrm>
        </p:grpSpPr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09B50148-B7D4-4210-9A46-322D4A45FAC3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226" name="Straight Arrow Connector 225">
              <a:extLst>
                <a:ext uri="{FF2B5EF4-FFF2-40B4-BE49-F238E27FC236}">
                  <a16:creationId xmlns:a16="http://schemas.microsoft.com/office/drawing/2014/main" id="{BC6A7212-870D-4835-B29B-ABA0ABD8E422}"/>
                </a:ext>
              </a:extLst>
            </p:cNvPr>
            <p:cNvCxnSpPr>
              <a:stCxn id="225" idx="6"/>
              <a:endCxn id="227" idx="2"/>
            </p:cNvCxnSpPr>
            <p:nvPr/>
          </p:nvCxnSpPr>
          <p:spPr>
            <a:xfrm>
              <a:off x="3481026" y="2116804"/>
              <a:ext cx="2413740" cy="0"/>
            </a:xfrm>
            <a:prstGeom prst="straightConnector1">
              <a:avLst/>
            </a:prstGeom>
            <a:ln w="12700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A4C2DF1D-9B80-4607-9489-A99DD0B6F9B8}"/>
                </a:ext>
              </a:extLst>
            </p:cNvPr>
            <p:cNvSpPr/>
            <p:nvPr/>
          </p:nvSpPr>
          <p:spPr>
            <a:xfrm>
              <a:off x="5894766" y="2057938"/>
              <a:ext cx="117731" cy="117731"/>
            </a:xfrm>
            <a:prstGeom prst="ellips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C2D09CD9-1C74-4CBF-B0F5-882F7A88A165}"/>
              </a:ext>
            </a:extLst>
          </p:cNvPr>
          <p:cNvGrpSpPr/>
          <p:nvPr/>
        </p:nvGrpSpPr>
        <p:grpSpPr>
          <a:xfrm rot="10800000">
            <a:off x="4634629" y="2314748"/>
            <a:ext cx="1986902" cy="88298"/>
            <a:chOff x="3363295" y="2057938"/>
            <a:chExt cx="2649202" cy="117731"/>
          </a:xfrm>
        </p:grpSpPr>
        <p:sp>
          <p:nvSpPr>
            <p:cNvPr id="229" name="Oval 228">
              <a:extLst>
                <a:ext uri="{FF2B5EF4-FFF2-40B4-BE49-F238E27FC236}">
                  <a16:creationId xmlns:a16="http://schemas.microsoft.com/office/drawing/2014/main" id="{227D7D49-964B-4B33-8D4E-4AFD74DC927E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230" name="Straight Arrow Connector 229">
              <a:extLst>
                <a:ext uri="{FF2B5EF4-FFF2-40B4-BE49-F238E27FC236}">
                  <a16:creationId xmlns:a16="http://schemas.microsoft.com/office/drawing/2014/main" id="{7C167ED3-26B8-46E2-AE94-CECF61E48933}"/>
                </a:ext>
              </a:extLst>
            </p:cNvPr>
            <p:cNvCxnSpPr>
              <a:stCxn id="229" idx="6"/>
              <a:endCxn id="231" idx="2"/>
            </p:cNvCxnSpPr>
            <p:nvPr/>
          </p:nvCxnSpPr>
          <p:spPr>
            <a:xfrm>
              <a:off x="3481026" y="2116804"/>
              <a:ext cx="2413740" cy="0"/>
            </a:xfrm>
            <a:prstGeom prst="straightConnector1">
              <a:avLst/>
            </a:prstGeom>
            <a:ln w="12700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10E416CB-F4E1-4599-9E10-B6B0682F3A75}"/>
                </a:ext>
              </a:extLst>
            </p:cNvPr>
            <p:cNvSpPr/>
            <p:nvPr/>
          </p:nvSpPr>
          <p:spPr>
            <a:xfrm>
              <a:off x="5894766" y="2057938"/>
              <a:ext cx="117731" cy="117731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E667493A-2AE9-4EEC-8B85-8F1F67A2A041}"/>
              </a:ext>
            </a:extLst>
          </p:cNvPr>
          <p:cNvGrpSpPr/>
          <p:nvPr/>
        </p:nvGrpSpPr>
        <p:grpSpPr>
          <a:xfrm>
            <a:off x="6691483" y="3661684"/>
            <a:ext cx="2202816" cy="787798"/>
            <a:chOff x="6691483" y="3108702"/>
            <a:chExt cx="2202816" cy="787798"/>
          </a:xfrm>
        </p:grpSpPr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96AA533B-F76F-443F-B364-75025F36E757}"/>
                </a:ext>
              </a:extLst>
            </p:cNvPr>
            <p:cNvSpPr txBox="1"/>
            <p:nvPr/>
          </p:nvSpPr>
          <p:spPr>
            <a:xfrm>
              <a:off x="6691483" y="3108702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72B8ECBA-2232-474B-924A-CC17F2F7E7FA}"/>
                </a:ext>
              </a:extLst>
            </p:cNvPr>
            <p:cNvSpPr txBox="1"/>
            <p:nvPr/>
          </p:nvSpPr>
          <p:spPr>
            <a:xfrm>
              <a:off x="6697329" y="3388669"/>
              <a:ext cx="219697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at. </a:t>
              </a:r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92824C84-53B7-4149-BAFF-C295EB7C1BCF}"/>
              </a:ext>
            </a:extLst>
          </p:cNvPr>
          <p:cNvGrpSpPr/>
          <p:nvPr/>
        </p:nvGrpSpPr>
        <p:grpSpPr>
          <a:xfrm>
            <a:off x="249702" y="3661685"/>
            <a:ext cx="2202816" cy="787798"/>
            <a:chOff x="249702" y="3108703"/>
            <a:chExt cx="2202816" cy="787798"/>
          </a:xfrm>
        </p:grpSpPr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CDFE425C-EB61-44B1-96AC-05D19D7A8ACF}"/>
                </a:ext>
              </a:extLst>
            </p:cNvPr>
            <p:cNvSpPr txBox="1"/>
            <p:nvPr/>
          </p:nvSpPr>
          <p:spPr>
            <a:xfrm>
              <a:off x="249702" y="3108703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1C118A3F-B233-4279-A7AA-6C4C34F04303}"/>
                </a:ext>
              </a:extLst>
            </p:cNvPr>
            <p:cNvSpPr txBox="1"/>
            <p:nvPr/>
          </p:nvSpPr>
          <p:spPr>
            <a:xfrm>
              <a:off x="255548" y="3388670"/>
              <a:ext cx="219697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at. </a:t>
              </a:r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E90AB958-77E6-48F4-936E-02B7B2685A0C}"/>
              </a:ext>
            </a:extLst>
          </p:cNvPr>
          <p:cNvGrpSpPr/>
          <p:nvPr/>
        </p:nvGrpSpPr>
        <p:grpSpPr>
          <a:xfrm>
            <a:off x="2522471" y="4044309"/>
            <a:ext cx="1672577" cy="88298"/>
            <a:chOff x="3363295" y="2057938"/>
            <a:chExt cx="2230102" cy="117731"/>
          </a:xfrm>
        </p:grpSpPr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97E58748-8038-47A1-9A32-B0A247B15798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240" name="Straight Arrow Connector 239">
              <a:extLst>
                <a:ext uri="{FF2B5EF4-FFF2-40B4-BE49-F238E27FC236}">
                  <a16:creationId xmlns:a16="http://schemas.microsoft.com/office/drawing/2014/main" id="{542D1DDB-14A3-480B-BA27-2F3E7AF65BDD}"/>
                </a:ext>
              </a:extLst>
            </p:cNvPr>
            <p:cNvCxnSpPr>
              <a:stCxn id="239" idx="6"/>
              <a:endCxn id="241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2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D25F43B5-3EAD-4048-8BDC-44C36AE22D80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DA8267B2-BAE4-4DA6-A829-EB8591D1FC38}"/>
              </a:ext>
            </a:extLst>
          </p:cNvPr>
          <p:cNvGrpSpPr/>
          <p:nvPr/>
        </p:nvGrpSpPr>
        <p:grpSpPr>
          <a:xfrm rot="10800000">
            <a:off x="4948954" y="4044309"/>
            <a:ext cx="1672577" cy="88298"/>
            <a:chOff x="3363295" y="2057938"/>
            <a:chExt cx="2230102" cy="117731"/>
          </a:xfrm>
        </p:grpSpPr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0566F5AA-DF55-460C-AA3A-C0294E52B133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244" name="Straight Arrow Connector 243">
              <a:extLst>
                <a:ext uri="{FF2B5EF4-FFF2-40B4-BE49-F238E27FC236}">
                  <a16:creationId xmlns:a16="http://schemas.microsoft.com/office/drawing/2014/main" id="{7A306157-1637-4FBC-8978-ED202C6C64ED}"/>
                </a:ext>
              </a:extLst>
            </p:cNvPr>
            <p:cNvCxnSpPr>
              <a:stCxn id="243" idx="6"/>
              <a:endCxn id="245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2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AB31858C-19E3-44B9-AC38-DA63B03FBCFD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</p:spTree>
    <p:extLst>
      <p:ext uri="{BB962C8B-B14F-4D97-AF65-F5344CB8AC3E}">
        <p14:creationId xmlns:p14="http://schemas.microsoft.com/office/powerpoint/2010/main" val="3674871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Freeform: Shape 172">
            <a:extLst>
              <a:ext uri="{FF2B5EF4-FFF2-40B4-BE49-F238E27FC236}">
                <a16:creationId xmlns:a16="http://schemas.microsoft.com/office/drawing/2014/main" id="{6A24DD54-D385-4858-AEA9-C86504752AA8}"/>
              </a:ext>
            </a:extLst>
          </p:cNvPr>
          <p:cNvSpPr/>
          <p:nvPr/>
        </p:nvSpPr>
        <p:spPr>
          <a:xfrm rot="10800000">
            <a:off x="3175987" y="1786876"/>
            <a:ext cx="2783150" cy="3760836"/>
          </a:xfrm>
          <a:custGeom>
            <a:avLst/>
            <a:gdLst>
              <a:gd name="connsiteX0" fmla="*/ 2261004 w 2783150"/>
              <a:gd name="connsiteY0" fmla="*/ 889473 h 3760836"/>
              <a:gd name="connsiteX1" fmla="*/ 2331798 w 2783150"/>
              <a:gd name="connsiteY1" fmla="*/ 869765 h 3760836"/>
              <a:gd name="connsiteX2" fmla="*/ 2354493 w 2783150"/>
              <a:gd name="connsiteY2" fmla="*/ 862086 h 3760836"/>
              <a:gd name="connsiteX3" fmla="*/ 2331799 w 2783150"/>
              <a:gd name="connsiteY3" fmla="*/ 869765 h 3760836"/>
              <a:gd name="connsiteX4" fmla="*/ 1865868 w 2783150"/>
              <a:gd name="connsiteY4" fmla="*/ 957725 h 3760836"/>
              <a:gd name="connsiteX5" fmla="*/ 1933898 w 2783150"/>
              <a:gd name="connsiteY5" fmla="*/ 949433 h 3760836"/>
              <a:gd name="connsiteX6" fmla="*/ 1972366 w 2783150"/>
              <a:gd name="connsiteY6" fmla="*/ 944745 h 3760836"/>
              <a:gd name="connsiteX7" fmla="*/ 2120599 w 2783150"/>
              <a:gd name="connsiteY7" fmla="*/ 920708 h 3760836"/>
              <a:gd name="connsiteX8" fmla="*/ 2147268 w 2783150"/>
              <a:gd name="connsiteY8" fmla="*/ 914863 h 3760836"/>
              <a:gd name="connsiteX9" fmla="*/ 2166630 w 2783150"/>
              <a:gd name="connsiteY9" fmla="*/ 911556 h 3760836"/>
              <a:gd name="connsiteX10" fmla="*/ 2253131 w 2783150"/>
              <a:gd name="connsiteY10" fmla="*/ 891664 h 3760836"/>
              <a:gd name="connsiteX11" fmla="*/ 2253157 w 2783150"/>
              <a:gd name="connsiteY11" fmla="*/ 891658 h 3760836"/>
              <a:gd name="connsiteX12" fmla="*/ 2253157 w 2783150"/>
              <a:gd name="connsiteY12" fmla="*/ 891658 h 3760836"/>
              <a:gd name="connsiteX13" fmla="*/ 2253131 w 2783150"/>
              <a:gd name="connsiteY13" fmla="*/ 891664 h 3760836"/>
              <a:gd name="connsiteX14" fmla="*/ 2147268 w 2783150"/>
              <a:gd name="connsiteY14" fmla="*/ 914863 h 3760836"/>
              <a:gd name="connsiteX15" fmla="*/ 1972367 w 2783150"/>
              <a:gd name="connsiteY15" fmla="*/ 944745 h 3760836"/>
              <a:gd name="connsiteX16" fmla="*/ 1933899 w 2783150"/>
              <a:gd name="connsiteY16" fmla="*/ 949433 h 3760836"/>
              <a:gd name="connsiteX17" fmla="*/ 1930954 w 2783150"/>
              <a:gd name="connsiteY17" fmla="*/ 949155 h 3760836"/>
              <a:gd name="connsiteX18" fmla="*/ 1933898 w 2783150"/>
              <a:gd name="connsiteY18" fmla="*/ 949433 h 3760836"/>
              <a:gd name="connsiteX19" fmla="*/ 1865933 w 2783150"/>
              <a:gd name="connsiteY19" fmla="*/ 957716 h 3760836"/>
              <a:gd name="connsiteX20" fmla="*/ 1409009 w 2783150"/>
              <a:gd name="connsiteY20" fmla="*/ 981509 h 3760836"/>
              <a:gd name="connsiteX21" fmla="*/ 1637137 w 2783150"/>
              <a:gd name="connsiteY21" fmla="*/ 975691 h 3760836"/>
              <a:gd name="connsiteX22" fmla="*/ 1752464 w 2783150"/>
              <a:gd name="connsiteY22" fmla="*/ 966633 h 3760836"/>
              <a:gd name="connsiteX23" fmla="*/ 1637138 w 2783150"/>
              <a:gd name="connsiteY23" fmla="*/ 975690 h 3760836"/>
              <a:gd name="connsiteX24" fmla="*/ 1804689 w 2783150"/>
              <a:gd name="connsiteY24" fmla="*/ 1883142 h 3760836"/>
              <a:gd name="connsiteX25" fmla="*/ 1786353 w 2783150"/>
              <a:gd name="connsiteY25" fmla="*/ 1879647 h 3760836"/>
              <a:gd name="connsiteX26" fmla="*/ 1391575 w 2783150"/>
              <a:gd name="connsiteY26" fmla="*/ 1851788 h 3760836"/>
              <a:gd name="connsiteX27" fmla="*/ 996797 w 2783150"/>
              <a:gd name="connsiteY27" fmla="*/ 1879647 h 3760836"/>
              <a:gd name="connsiteX28" fmla="*/ 978461 w 2783150"/>
              <a:gd name="connsiteY28" fmla="*/ 1883142 h 3760836"/>
              <a:gd name="connsiteX29" fmla="*/ 944851 w 2783150"/>
              <a:gd name="connsiteY29" fmla="*/ 1879418 h 3760836"/>
              <a:gd name="connsiteX30" fmla="*/ 608817 w 2783150"/>
              <a:gd name="connsiteY30" fmla="*/ 1777026 h 3760836"/>
              <a:gd name="connsiteX31" fmla="*/ 605700 w 2783150"/>
              <a:gd name="connsiteY31" fmla="*/ 1772856 h 3760836"/>
              <a:gd name="connsiteX32" fmla="*/ 593496 w 2783150"/>
              <a:gd name="connsiteY32" fmla="*/ 1740466 h 3760836"/>
              <a:gd name="connsiteX33" fmla="*/ 360084 w 2783150"/>
              <a:gd name="connsiteY33" fmla="*/ 1121026 h 3760836"/>
              <a:gd name="connsiteX34" fmla="*/ 360083 w 2783150"/>
              <a:gd name="connsiteY34" fmla="*/ 1121024 h 3760836"/>
              <a:gd name="connsiteX35" fmla="*/ 343489 w 2783150"/>
              <a:gd name="connsiteY35" fmla="*/ 1076987 h 3760836"/>
              <a:gd name="connsiteX36" fmla="*/ 345002 w 2783150"/>
              <a:gd name="connsiteY36" fmla="*/ 1072343 h 3760836"/>
              <a:gd name="connsiteX37" fmla="*/ 345001 w 2783150"/>
              <a:gd name="connsiteY37" fmla="*/ 1072344 h 3760836"/>
              <a:gd name="connsiteX38" fmla="*/ 343489 w 2783150"/>
              <a:gd name="connsiteY38" fmla="*/ 1076988 h 3760836"/>
              <a:gd name="connsiteX39" fmla="*/ 224975 w 2783150"/>
              <a:gd name="connsiteY39" fmla="*/ 762469 h 3760836"/>
              <a:gd name="connsiteX40" fmla="*/ 227893 w 2783150"/>
              <a:gd name="connsiteY40" fmla="*/ 765340 h 3760836"/>
              <a:gd name="connsiteX41" fmla="*/ 810784 w 2783150"/>
              <a:gd name="connsiteY41" fmla="*/ 944746 h 3760836"/>
              <a:gd name="connsiteX42" fmla="*/ 849249 w 2783150"/>
              <a:gd name="connsiteY42" fmla="*/ 949433 h 3760836"/>
              <a:gd name="connsiteX43" fmla="*/ 849252 w 2783150"/>
              <a:gd name="connsiteY43" fmla="*/ 949433 h 3760836"/>
              <a:gd name="connsiteX44" fmla="*/ 917295 w 2783150"/>
              <a:gd name="connsiteY44" fmla="*/ 957727 h 3760836"/>
              <a:gd name="connsiteX45" fmla="*/ 1391575 w 2783150"/>
              <a:gd name="connsiteY45" fmla="*/ 981954 h 3760836"/>
              <a:gd name="connsiteX46" fmla="*/ 1146013 w 2783150"/>
              <a:gd name="connsiteY46" fmla="*/ 975690 h 3760836"/>
              <a:gd name="connsiteX47" fmla="*/ 917296 w 2783150"/>
              <a:gd name="connsiteY47" fmla="*/ 957727 h 3760836"/>
              <a:gd name="connsiteX48" fmla="*/ 917234 w 2783150"/>
              <a:gd name="connsiteY48" fmla="*/ 957718 h 3760836"/>
              <a:gd name="connsiteX49" fmla="*/ 849252 w 2783150"/>
              <a:gd name="connsiteY49" fmla="*/ 949433 h 3760836"/>
              <a:gd name="connsiteX50" fmla="*/ 849252 w 2783150"/>
              <a:gd name="connsiteY50" fmla="*/ 949433 h 3760836"/>
              <a:gd name="connsiteX51" fmla="*/ 810785 w 2783150"/>
              <a:gd name="connsiteY51" fmla="*/ 944745 h 3760836"/>
              <a:gd name="connsiteX52" fmla="*/ 227894 w 2783150"/>
              <a:gd name="connsiteY52" fmla="*/ 765340 h 3760836"/>
              <a:gd name="connsiteX53" fmla="*/ 224976 w 2783150"/>
              <a:gd name="connsiteY53" fmla="*/ 762468 h 3760836"/>
              <a:gd name="connsiteX54" fmla="*/ 179548 w 2783150"/>
              <a:gd name="connsiteY54" fmla="*/ 641908 h 3760836"/>
              <a:gd name="connsiteX55" fmla="*/ 1 w 2783150"/>
              <a:gd name="connsiteY55" fmla="*/ 165415 h 3760836"/>
              <a:gd name="connsiteX56" fmla="*/ 986 w 2783150"/>
              <a:gd name="connsiteY56" fmla="*/ 165415 h 3760836"/>
              <a:gd name="connsiteX57" fmla="*/ 0 w 2783150"/>
              <a:gd name="connsiteY57" fmla="*/ 163127 h 3760836"/>
              <a:gd name="connsiteX58" fmla="*/ 1391575 w 2783150"/>
              <a:gd name="connsiteY58" fmla="*/ 0 h 3760836"/>
              <a:gd name="connsiteX59" fmla="*/ 2783149 w 2783150"/>
              <a:gd name="connsiteY59" fmla="*/ 163127 h 3760836"/>
              <a:gd name="connsiteX60" fmla="*/ 2782164 w 2783150"/>
              <a:gd name="connsiteY60" fmla="*/ 165416 h 3760836"/>
              <a:gd name="connsiteX61" fmla="*/ 2783150 w 2783150"/>
              <a:gd name="connsiteY61" fmla="*/ 165416 h 3760836"/>
              <a:gd name="connsiteX62" fmla="*/ 2603603 w 2783150"/>
              <a:gd name="connsiteY62" fmla="*/ 641908 h 3760836"/>
              <a:gd name="connsiteX63" fmla="*/ 2558175 w 2783150"/>
              <a:gd name="connsiteY63" fmla="*/ 762468 h 3760836"/>
              <a:gd name="connsiteX64" fmla="*/ 2558174 w 2783150"/>
              <a:gd name="connsiteY64" fmla="*/ 762469 h 3760836"/>
              <a:gd name="connsiteX65" fmla="*/ 2439660 w 2783150"/>
              <a:gd name="connsiteY65" fmla="*/ 1076990 h 3760836"/>
              <a:gd name="connsiteX66" fmla="*/ 2439660 w 2783150"/>
              <a:gd name="connsiteY66" fmla="*/ 1076990 h 3760836"/>
              <a:gd name="connsiteX67" fmla="*/ 2423068 w 2783150"/>
              <a:gd name="connsiteY67" fmla="*/ 1121022 h 3760836"/>
              <a:gd name="connsiteX68" fmla="*/ 2423067 w 2783150"/>
              <a:gd name="connsiteY68" fmla="*/ 1121024 h 3760836"/>
              <a:gd name="connsiteX69" fmla="*/ 2189654 w 2783150"/>
              <a:gd name="connsiteY69" fmla="*/ 1740466 h 3760836"/>
              <a:gd name="connsiteX70" fmla="*/ 2177450 w 2783150"/>
              <a:gd name="connsiteY70" fmla="*/ 1772856 h 3760836"/>
              <a:gd name="connsiteX71" fmla="*/ 2174333 w 2783150"/>
              <a:gd name="connsiteY71" fmla="*/ 1777026 h 3760836"/>
              <a:gd name="connsiteX72" fmla="*/ 1838298 w 2783150"/>
              <a:gd name="connsiteY72" fmla="*/ 1879418 h 3760836"/>
              <a:gd name="connsiteX73" fmla="*/ 1841105 w 2783150"/>
              <a:gd name="connsiteY73" fmla="*/ 2665467 h 3760836"/>
              <a:gd name="connsiteX74" fmla="*/ 1833504 w 2783150"/>
              <a:gd name="connsiteY74" fmla="*/ 2638199 h 3760836"/>
              <a:gd name="connsiteX75" fmla="*/ 1391574 w 2783150"/>
              <a:gd name="connsiteY75" fmla="*/ 2507948 h 3760836"/>
              <a:gd name="connsiteX76" fmla="*/ 949643 w 2783150"/>
              <a:gd name="connsiteY76" fmla="*/ 2638199 h 3760836"/>
              <a:gd name="connsiteX77" fmla="*/ 942043 w 2783150"/>
              <a:gd name="connsiteY77" fmla="*/ 2665465 h 3760836"/>
              <a:gd name="connsiteX78" fmla="*/ 714141 w 2783150"/>
              <a:gd name="connsiteY78" fmla="*/ 2060645 h 3760836"/>
              <a:gd name="connsiteX79" fmla="*/ 714142 w 2783150"/>
              <a:gd name="connsiteY79" fmla="*/ 2060646 h 3760836"/>
              <a:gd name="connsiteX80" fmla="*/ 690085 w 2783150"/>
              <a:gd name="connsiteY80" fmla="*/ 1996803 h 3760836"/>
              <a:gd name="connsiteX81" fmla="*/ 690085 w 2783150"/>
              <a:gd name="connsiteY81" fmla="*/ 1996803 h 3760836"/>
              <a:gd name="connsiteX82" fmla="*/ 605700 w 2783150"/>
              <a:gd name="connsiteY82" fmla="*/ 1772858 h 3760836"/>
              <a:gd name="connsiteX83" fmla="*/ 608817 w 2783150"/>
              <a:gd name="connsiteY83" fmla="*/ 1777028 h 3760836"/>
              <a:gd name="connsiteX84" fmla="*/ 944852 w 2783150"/>
              <a:gd name="connsiteY84" fmla="*/ 1879419 h 3760836"/>
              <a:gd name="connsiteX85" fmla="*/ 978460 w 2783150"/>
              <a:gd name="connsiteY85" fmla="*/ 1883144 h 3760836"/>
              <a:gd name="connsiteX86" fmla="*/ 978461 w 2783150"/>
              <a:gd name="connsiteY86" fmla="*/ 1883143 h 3760836"/>
              <a:gd name="connsiteX87" fmla="*/ 978463 w 2783150"/>
              <a:gd name="connsiteY87" fmla="*/ 1883143 h 3760836"/>
              <a:gd name="connsiteX88" fmla="*/ 978462 w 2783150"/>
              <a:gd name="connsiteY88" fmla="*/ 1883143 h 3760836"/>
              <a:gd name="connsiteX89" fmla="*/ 996797 w 2783150"/>
              <a:gd name="connsiteY89" fmla="*/ 1879648 h 3760836"/>
              <a:gd name="connsiteX90" fmla="*/ 1391575 w 2783150"/>
              <a:gd name="connsiteY90" fmla="*/ 1851788 h 3760836"/>
              <a:gd name="connsiteX91" fmla="*/ 1786353 w 2783150"/>
              <a:gd name="connsiteY91" fmla="*/ 1879648 h 3760836"/>
              <a:gd name="connsiteX92" fmla="*/ 1804689 w 2783150"/>
              <a:gd name="connsiteY92" fmla="*/ 1883143 h 3760836"/>
              <a:gd name="connsiteX93" fmla="*/ 1804688 w 2783150"/>
              <a:gd name="connsiteY93" fmla="*/ 1883143 h 3760836"/>
              <a:gd name="connsiteX94" fmla="*/ 1804689 w 2783150"/>
              <a:gd name="connsiteY94" fmla="*/ 1883143 h 3760836"/>
              <a:gd name="connsiteX95" fmla="*/ 1804691 w 2783150"/>
              <a:gd name="connsiteY95" fmla="*/ 1883144 h 3760836"/>
              <a:gd name="connsiteX96" fmla="*/ 1838298 w 2783150"/>
              <a:gd name="connsiteY96" fmla="*/ 1879419 h 3760836"/>
              <a:gd name="connsiteX97" fmla="*/ 2174333 w 2783150"/>
              <a:gd name="connsiteY97" fmla="*/ 1777028 h 3760836"/>
              <a:gd name="connsiteX98" fmla="*/ 2177450 w 2783150"/>
              <a:gd name="connsiteY98" fmla="*/ 1772858 h 3760836"/>
              <a:gd name="connsiteX99" fmla="*/ 2093065 w 2783150"/>
              <a:gd name="connsiteY99" fmla="*/ 1996803 h 3760836"/>
              <a:gd name="connsiteX100" fmla="*/ 2093065 w 2783150"/>
              <a:gd name="connsiteY100" fmla="*/ 1996803 h 3760836"/>
              <a:gd name="connsiteX101" fmla="*/ 2069008 w 2783150"/>
              <a:gd name="connsiteY101" fmla="*/ 2060646 h 3760836"/>
              <a:gd name="connsiteX102" fmla="*/ 2069007 w 2783150"/>
              <a:gd name="connsiteY102" fmla="*/ 2060647 h 3760836"/>
              <a:gd name="connsiteX103" fmla="*/ 1735758 w 2783150"/>
              <a:gd name="connsiteY103" fmla="*/ 2939023 h 3760836"/>
              <a:gd name="connsiteX104" fmla="*/ 1729747 w 2783150"/>
              <a:gd name="connsiteY104" fmla="*/ 2910847 h 3760836"/>
              <a:gd name="connsiteX105" fmla="*/ 1708378 w 2783150"/>
              <a:gd name="connsiteY105" fmla="*/ 2883168 h 3760836"/>
              <a:gd name="connsiteX106" fmla="*/ 1729746 w 2783150"/>
              <a:gd name="connsiteY106" fmla="*/ 2910846 h 3760836"/>
              <a:gd name="connsiteX107" fmla="*/ 1715960 w 2783150"/>
              <a:gd name="connsiteY107" fmla="*/ 2997589 h 3760836"/>
              <a:gd name="connsiteX108" fmla="*/ 1715960 w 2783150"/>
              <a:gd name="connsiteY108" fmla="*/ 2997589 h 3760836"/>
              <a:gd name="connsiteX109" fmla="*/ 1715961 w 2783150"/>
              <a:gd name="connsiteY109" fmla="*/ 2997588 h 3760836"/>
              <a:gd name="connsiteX110" fmla="*/ 1391574 w 2783150"/>
              <a:gd name="connsiteY110" fmla="*/ 3760836 h 3760836"/>
              <a:gd name="connsiteX111" fmla="*/ 1353572 w 2783150"/>
              <a:gd name="connsiteY111" fmla="*/ 3745095 h 3760836"/>
              <a:gd name="connsiteX112" fmla="*/ 1342890 w 2783150"/>
              <a:gd name="connsiteY112" fmla="*/ 3729251 h 3760836"/>
              <a:gd name="connsiteX113" fmla="*/ 1341629 w 2783150"/>
              <a:gd name="connsiteY113" fmla="*/ 3725905 h 3760836"/>
              <a:gd name="connsiteX114" fmla="*/ 1067195 w 2783150"/>
              <a:gd name="connsiteY114" fmla="*/ 2997596 h 3760836"/>
              <a:gd name="connsiteX115" fmla="*/ 1067193 w 2783150"/>
              <a:gd name="connsiteY115" fmla="*/ 2997593 h 3760836"/>
              <a:gd name="connsiteX116" fmla="*/ 1046572 w 2783150"/>
              <a:gd name="connsiteY116" fmla="*/ 2942868 h 3760836"/>
              <a:gd name="connsiteX117" fmla="*/ 1053402 w 2783150"/>
              <a:gd name="connsiteY117" fmla="*/ 2910846 h 3760836"/>
              <a:gd name="connsiteX118" fmla="*/ 1147491 w 2783150"/>
              <a:gd name="connsiteY118" fmla="*/ 2828374 h 3760836"/>
              <a:gd name="connsiteX119" fmla="*/ 1182352 w 2783150"/>
              <a:gd name="connsiteY119" fmla="*/ 2814782 h 3760836"/>
              <a:gd name="connsiteX120" fmla="*/ 1182354 w 2783150"/>
              <a:gd name="connsiteY120" fmla="*/ 2814783 h 3760836"/>
              <a:gd name="connsiteX121" fmla="*/ 1182354 w 2783150"/>
              <a:gd name="connsiteY121" fmla="*/ 2814782 h 3760836"/>
              <a:gd name="connsiteX122" fmla="*/ 1182352 w 2783150"/>
              <a:gd name="connsiteY122" fmla="*/ 2814782 h 3760836"/>
              <a:gd name="connsiteX123" fmla="*/ 1198578 w 2783150"/>
              <a:gd name="connsiteY123" fmla="*/ 2808455 h 3760836"/>
              <a:gd name="connsiteX124" fmla="*/ 1198578 w 2783150"/>
              <a:gd name="connsiteY124" fmla="*/ 2808455 h 3760836"/>
              <a:gd name="connsiteX125" fmla="*/ 1182351 w 2783150"/>
              <a:gd name="connsiteY125" fmla="*/ 2814782 h 3760836"/>
              <a:gd name="connsiteX126" fmla="*/ 1147491 w 2783150"/>
              <a:gd name="connsiteY126" fmla="*/ 2828374 h 3760836"/>
              <a:gd name="connsiteX127" fmla="*/ 1053402 w 2783150"/>
              <a:gd name="connsiteY127" fmla="*/ 2910846 h 3760836"/>
              <a:gd name="connsiteX128" fmla="*/ 1046572 w 2783150"/>
              <a:gd name="connsiteY128" fmla="*/ 2942867 h 3760836"/>
              <a:gd name="connsiteX129" fmla="*/ 961946 w 2783150"/>
              <a:gd name="connsiteY129" fmla="*/ 2718284 h 3760836"/>
              <a:gd name="connsiteX130" fmla="*/ 961944 w 2783150"/>
              <a:gd name="connsiteY130" fmla="*/ 2718282 h 3760836"/>
              <a:gd name="connsiteX131" fmla="*/ 942043 w 2783150"/>
              <a:gd name="connsiteY131" fmla="*/ 2665466 h 3760836"/>
              <a:gd name="connsiteX132" fmla="*/ 949643 w 2783150"/>
              <a:gd name="connsiteY132" fmla="*/ 2638199 h 3760836"/>
              <a:gd name="connsiteX133" fmla="*/ 1391574 w 2783150"/>
              <a:gd name="connsiteY133" fmla="*/ 2507948 h 3760836"/>
              <a:gd name="connsiteX134" fmla="*/ 1833504 w 2783150"/>
              <a:gd name="connsiteY134" fmla="*/ 2638199 h 3760836"/>
              <a:gd name="connsiteX135" fmla="*/ 1841105 w 2783150"/>
              <a:gd name="connsiteY135" fmla="*/ 2665468 h 3760836"/>
              <a:gd name="connsiteX136" fmla="*/ 1821205 w 2783150"/>
              <a:gd name="connsiteY136" fmla="*/ 2718278 h 3760836"/>
              <a:gd name="connsiteX137" fmla="*/ 1807218 w 2783150"/>
              <a:gd name="connsiteY137" fmla="*/ 2734572 h 3760836"/>
              <a:gd name="connsiteX138" fmla="*/ 1643785 w 2783150"/>
              <a:gd name="connsiteY138" fmla="*/ 2806344 h 3760836"/>
              <a:gd name="connsiteX139" fmla="*/ 1600797 w 2783150"/>
              <a:gd name="connsiteY139" fmla="*/ 2814782 h 3760836"/>
              <a:gd name="connsiteX140" fmla="*/ 1600795 w 2783150"/>
              <a:gd name="connsiteY140" fmla="*/ 2814782 h 3760836"/>
              <a:gd name="connsiteX141" fmla="*/ 1600796 w 2783150"/>
              <a:gd name="connsiteY141" fmla="*/ 2814783 h 3760836"/>
              <a:gd name="connsiteX142" fmla="*/ 1600797 w 2783150"/>
              <a:gd name="connsiteY142" fmla="*/ 2814782 h 3760836"/>
              <a:gd name="connsiteX143" fmla="*/ 1600798 w 2783150"/>
              <a:gd name="connsiteY143" fmla="*/ 2814782 h 3760836"/>
              <a:gd name="connsiteX144" fmla="*/ 1643786 w 2783150"/>
              <a:gd name="connsiteY144" fmla="*/ 2806344 h 3760836"/>
              <a:gd name="connsiteX145" fmla="*/ 1807219 w 2783150"/>
              <a:gd name="connsiteY145" fmla="*/ 2734573 h 3760836"/>
              <a:gd name="connsiteX146" fmla="*/ 1821206 w 2783150"/>
              <a:gd name="connsiteY146" fmla="*/ 2718279 h 3760836"/>
              <a:gd name="connsiteX147" fmla="*/ 1736578 w 2783150"/>
              <a:gd name="connsiteY147" fmla="*/ 2942870 h 3760836"/>
              <a:gd name="connsiteX148" fmla="*/ 1736578 w 2783150"/>
              <a:gd name="connsiteY148" fmla="*/ 2942870 h 3760836"/>
              <a:gd name="connsiteX149" fmla="*/ 1715960 w 2783150"/>
              <a:gd name="connsiteY149" fmla="*/ 2997588 h 3760836"/>
              <a:gd name="connsiteX150" fmla="*/ 1709633 w 2783150"/>
              <a:gd name="connsiteY150" fmla="*/ 3007219 h 3760836"/>
              <a:gd name="connsiteX151" fmla="*/ 1709634 w 2783150"/>
              <a:gd name="connsiteY151" fmla="*/ 3007219 h 3760836"/>
              <a:gd name="connsiteX152" fmla="*/ 1715960 w 2783150"/>
              <a:gd name="connsiteY152" fmla="*/ 2997589 h 3760836"/>
              <a:gd name="connsiteX153" fmla="*/ 1487809 w 2783150"/>
              <a:gd name="connsiteY153" fmla="*/ 3603068 h 3760836"/>
              <a:gd name="connsiteX154" fmla="*/ 1441516 w 2783150"/>
              <a:gd name="connsiteY154" fmla="*/ 3725924 h 3760836"/>
              <a:gd name="connsiteX155" fmla="*/ 1441515 w 2783150"/>
              <a:gd name="connsiteY155" fmla="*/ 3725924 h 3760836"/>
              <a:gd name="connsiteX156" fmla="*/ 1440265 w 2783150"/>
              <a:gd name="connsiteY156" fmla="*/ 3729242 h 3760836"/>
              <a:gd name="connsiteX157" fmla="*/ 1429575 w 2783150"/>
              <a:gd name="connsiteY157" fmla="*/ 3745095 h 3760836"/>
              <a:gd name="connsiteX158" fmla="*/ 1391574 w 2783150"/>
              <a:gd name="connsiteY158" fmla="*/ 3760836 h 3760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</a:cxnLst>
            <a:rect l="l" t="t" r="r" b="b"/>
            <a:pathLst>
              <a:path w="2783150" h="3760836">
                <a:moveTo>
                  <a:pt x="2261004" y="889473"/>
                </a:moveTo>
                <a:lnTo>
                  <a:pt x="2331798" y="869765"/>
                </a:lnTo>
                <a:lnTo>
                  <a:pt x="2354493" y="862086"/>
                </a:lnTo>
                <a:lnTo>
                  <a:pt x="2331799" y="869765"/>
                </a:lnTo>
                <a:close/>
                <a:moveTo>
                  <a:pt x="1865868" y="957725"/>
                </a:moveTo>
                <a:lnTo>
                  <a:pt x="1933898" y="949433"/>
                </a:lnTo>
                <a:lnTo>
                  <a:pt x="1972366" y="944745"/>
                </a:lnTo>
                <a:cubicBezTo>
                  <a:pt x="2024160" y="937626"/>
                  <a:pt x="2073686" y="929585"/>
                  <a:pt x="2120599" y="920708"/>
                </a:cubicBezTo>
                <a:lnTo>
                  <a:pt x="2147268" y="914863"/>
                </a:lnTo>
                <a:lnTo>
                  <a:pt x="2166630" y="911556"/>
                </a:lnTo>
                <a:lnTo>
                  <a:pt x="2253131" y="891664"/>
                </a:lnTo>
                <a:lnTo>
                  <a:pt x="2253157" y="891658"/>
                </a:lnTo>
                <a:lnTo>
                  <a:pt x="2253157" y="891658"/>
                </a:lnTo>
                <a:lnTo>
                  <a:pt x="2253131" y="891664"/>
                </a:lnTo>
                <a:lnTo>
                  <a:pt x="2147268" y="914863"/>
                </a:lnTo>
                <a:lnTo>
                  <a:pt x="1972367" y="944745"/>
                </a:lnTo>
                <a:lnTo>
                  <a:pt x="1933899" y="949433"/>
                </a:lnTo>
                <a:lnTo>
                  <a:pt x="1930954" y="949155"/>
                </a:lnTo>
                <a:lnTo>
                  <a:pt x="1933898" y="949433"/>
                </a:lnTo>
                <a:lnTo>
                  <a:pt x="1865933" y="957716"/>
                </a:lnTo>
                <a:close/>
                <a:moveTo>
                  <a:pt x="1409009" y="981509"/>
                </a:moveTo>
                <a:lnTo>
                  <a:pt x="1637137" y="975691"/>
                </a:lnTo>
                <a:lnTo>
                  <a:pt x="1752464" y="966633"/>
                </a:lnTo>
                <a:lnTo>
                  <a:pt x="1637138" y="975690"/>
                </a:lnTo>
                <a:close/>
                <a:moveTo>
                  <a:pt x="1804689" y="1883142"/>
                </a:moveTo>
                <a:lnTo>
                  <a:pt x="1786353" y="1879647"/>
                </a:lnTo>
                <a:cubicBezTo>
                  <a:pt x="1673662" y="1862058"/>
                  <a:pt x="1537810" y="1851788"/>
                  <a:pt x="1391575" y="1851788"/>
                </a:cubicBezTo>
                <a:cubicBezTo>
                  <a:pt x="1245340" y="1851788"/>
                  <a:pt x="1109489" y="1862058"/>
                  <a:pt x="996797" y="1879647"/>
                </a:cubicBezTo>
                <a:lnTo>
                  <a:pt x="978461" y="1883142"/>
                </a:lnTo>
                <a:lnTo>
                  <a:pt x="944851" y="1879418"/>
                </a:lnTo>
                <a:cubicBezTo>
                  <a:pt x="774825" y="1855965"/>
                  <a:pt x="651389" y="1819502"/>
                  <a:pt x="608817" y="1777026"/>
                </a:cubicBezTo>
                <a:lnTo>
                  <a:pt x="605700" y="1772856"/>
                </a:lnTo>
                <a:lnTo>
                  <a:pt x="593496" y="1740466"/>
                </a:lnTo>
                <a:lnTo>
                  <a:pt x="360084" y="1121026"/>
                </a:lnTo>
                <a:lnTo>
                  <a:pt x="360083" y="1121024"/>
                </a:lnTo>
                <a:lnTo>
                  <a:pt x="343489" y="1076987"/>
                </a:lnTo>
                <a:lnTo>
                  <a:pt x="345002" y="1072343"/>
                </a:lnTo>
                <a:lnTo>
                  <a:pt x="345001" y="1072344"/>
                </a:lnTo>
                <a:lnTo>
                  <a:pt x="343489" y="1076988"/>
                </a:lnTo>
                <a:lnTo>
                  <a:pt x="224975" y="762469"/>
                </a:lnTo>
                <a:lnTo>
                  <a:pt x="227893" y="765340"/>
                </a:lnTo>
                <a:cubicBezTo>
                  <a:pt x="322829" y="842568"/>
                  <a:pt x="534547" y="906778"/>
                  <a:pt x="810784" y="944746"/>
                </a:cubicBezTo>
                <a:lnTo>
                  <a:pt x="849249" y="949433"/>
                </a:lnTo>
                <a:lnTo>
                  <a:pt x="849252" y="949433"/>
                </a:lnTo>
                <a:lnTo>
                  <a:pt x="917295" y="957727"/>
                </a:lnTo>
                <a:cubicBezTo>
                  <a:pt x="1063070" y="973328"/>
                  <a:pt x="1223341" y="981954"/>
                  <a:pt x="1391575" y="981954"/>
                </a:cubicBezTo>
                <a:lnTo>
                  <a:pt x="1146013" y="975690"/>
                </a:lnTo>
                <a:cubicBezTo>
                  <a:pt x="1066695" y="971584"/>
                  <a:pt x="990183" y="965527"/>
                  <a:pt x="917296" y="957727"/>
                </a:cubicBezTo>
                <a:lnTo>
                  <a:pt x="917234" y="957718"/>
                </a:lnTo>
                <a:lnTo>
                  <a:pt x="849252" y="949433"/>
                </a:lnTo>
                <a:lnTo>
                  <a:pt x="849252" y="949433"/>
                </a:lnTo>
                <a:lnTo>
                  <a:pt x="810785" y="944745"/>
                </a:lnTo>
                <a:cubicBezTo>
                  <a:pt x="534548" y="906777"/>
                  <a:pt x="322830" y="842567"/>
                  <a:pt x="227894" y="765340"/>
                </a:cubicBezTo>
                <a:lnTo>
                  <a:pt x="224976" y="762468"/>
                </a:lnTo>
                <a:lnTo>
                  <a:pt x="179548" y="641908"/>
                </a:lnTo>
                <a:lnTo>
                  <a:pt x="1" y="165415"/>
                </a:lnTo>
                <a:lnTo>
                  <a:pt x="986" y="165415"/>
                </a:lnTo>
                <a:lnTo>
                  <a:pt x="0" y="163127"/>
                </a:lnTo>
                <a:cubicBezTo>
                  <a:pt x="0" y="73034"/>
                  <a:pt x="623030" y="0"/>
                  <a:pt x="1391575" y="0"/>
                </a:cubicBezTo>
                <a:cubicBezTo>
                  <a:pt x="2160120" y="0"/>
                  <a:pt x="2783149" y="73034"/>
                  <a:pt x="2783149" y="163127"/>
                </a:cubicBezTo>
                <a:lnTo>
                  <a:pt x="2782164" y="165416"/>
                </a:lnTo>
                <a:lnTo>
                  <a:pt x="2783150" y="165416"/>
                </a:lnTo>
                <a:lnTo>
                  <a:pt x="2603603" y="641908"/>
                </a:lnTo>
                <a:lnTo>
                  <a:pt x="2558175" y="762468"/>
                </a:lnTo>
                <a:lnTo>
                  <a:pt x="2558174" y="762469"/>
                </a:lnTo>
                <a:lnTo>
                  <a:pt x="2439660" y="1076990"/>
                </a:lnTo>
                <a:lnTo>
                  <a:pt x="2439660" y="1076990"/>
                </a:lnTo>
                <a:lnTo>
                  <a:pt x="2423068" y="1121022"/>
                </a:lnTo>
                <a:lnTo>
                  <a:pt x="2423067" y="1121024"/>
                </a:lnTo>
                <a:lnTo>
                  <a:pt x="2189654" y="1740466"/>
                </a:lnTo>
                <a:lnTo>
                  <a:pt x="2177450" y="1772856"/>
                </a:lnTo>
                <a:lnTo>
                  <a:pt x="2174333" y="1777026"/>
                </a:lnTo>
                <a:cubicBezTo>
                  <a:pt x="2131760" y="1819502"/>
                  <a:pt x="2008325" y="1855965"/>
                  <a:pt x="1838298" y="1879418"/>
                </a:cubicBezTo>
                <a:close/>
                <a:moveTo>
                  <a:pt x="1841105" y="2665467"/>
                </a:moveTo>
                <a:lnTo>
                  <a:pt x="1833504" y="2638199"/>
                </a:lnTo>
                <a:cubicBezTo>
                  <a:pt x="1791441" y="2563865"/>
                  <a:pt x="1609565" y="2507948"/>
                  <a:pt x="1391574" y="2507948"/>
                </a:cubicBezTo>
                <a:cubicBezTo>
                  <a:pt x="1173582" y="2507948"/>
                  <a:pt x="991707" y="2563865"/>
                  <a:pt x="949643" y="2638199"/>
                </a:cubicBezTo>
                <a:lnTo>
                  <a:pt x="942043" y="2665465"/>
                </a:lnTo>
                <a:lnTo>
                  <a:pt x="714141" y="2060645"/>
                </a:lnTo>
                <a:lnTo>
                  <a:pt x="714142" y="2060646"/>
                </a:lnTo>
                <a:lnTo>
                  <a:pt x="690085" y="1996803"/>
                </a:lnTo>
                <a:lnTo>
                  <a:pt x="690085" y="1996803"/>
                </a:lnTo>
                <a:lnTo>
                  <a:pt x="605700" y="1772858"/>
                </a:lnTo>
                <a:lnTo>
                  <a:pt x="608817" y="1777028"/>
                </a:lnTo>
                <a:cubicBezTo>
                  <a:pt x="651389" y="1819504"/>
                  <a:pt x="774825" y="1855967"/>
                  <a:pt x="944852" y="1879419"/>
                </a:cubicBezTo>
                <a:lnTo>
                  <a:pt x="978460" y="1883144"/>
                </a:lnTo>
                <a:lnTo>
                  <a:pt x="978461" y="1883143"/>
                </a:lnTo>
                <a:lnTo>
                  <a:pt x="978463" y="1883143"/>
                </a:lnTo>
                <a:lnTo>
                  <a:pt x="978462" y="1883143"/>
                </a:lnTo>
                <a:lnTo>
                  <a:pt x="996797" y="1879648"/>
                </a:lnTo>
                <a:cubicBezTo>
                  <a:pt x="1109489" y="1862059"/>
                  <a:pt x="1245341" y="1851788"/>
                  <a:pt x="1391575" y="1851788"/>
                </a:cubicBezTo>
                <a:cubicBezTo>
                  <a:pt x="1537810" y="1851788"/>
                  <a:pt x="1673662" y="1862059"/>
                  <a:pt x="1786353" y="1879648"/>
                </a:cubicBezTo>
                <a:lnTo>
                  <a:pt x="1804689" y="1883143"/>
                </a:lnTo>
                <a:lnTo>
                  <a:pt x="1804688" y="1883143"/>
                </a:lnTo>
                <a:lnTo>
                  <a:pt x="1804689" y="1883143"/>
                </a:lnTo>
                <a:lnTo>
                  <a:pt x="1804691" y="1883144"/>
                </a:lnTo>
                <a:lnTo>
                  <a:pt x="1838298" y="1879419"/>
                </a:lnTo>
                <a:cubicBezTo>
                  <a:pt x="2008325" y="1855967"/>
                  <a:pt x="2131761" y="1819504"/>
                  <a:pt x="2174333" y="1777028"/>
                </a:cubicBezTo>
                <a:lnTo>
                  <a:pt x="2177450" y="1772858"/>
                </a:lnTo>
                <a:lnTo>
                  <a:pt x="2093065" y="1996803"/>
                </a:lnTo>
                <a:lnTo>
                  <a:pt x="2093065" y="1996803"/>
                </a:lnTo>
                <a:lnTo>
                  <a:pt x="2069008" y="2060646"/>
                </a:lnTo>
                <a:lnTo>
                  <a:pt x="2069007" y="2060647"/>
                </a:lnTo>
                <a:close/>
                <a:moveTo>
                  <a:pt x="1735758" y="2939023"/>
                </a:moveTo>
                <a:lnTo>
                  <a:pt x="1729747" y="2910847"/>
                </a:lnTo>
                <a:lnTo>
                  <a:pt x="1708378" y="2883168"/>
                </a:lnTo>
                <a:lnTo>
                  <a:pt x="1729746" y="2910846"/>
                </a:lnTo>
                <a:close/>
                <a:moveTo>
                  <a:pt x="1715960" y="2997589"/>
                </a:moveTo>
                <a:lnTo>
                  <a:pt x="1715960" y="2997589"/>
                </a:lnTo>
                <a:cubicBezTo>
                  <a:pt x="1715960" y="2997588"/>
                  <a:pt x="1715961" y="2997588"/>
                  <a:pt x="1715961" y="2997588"/>
                </a:cubicBezTo>
                <a:close/>
                <a:moveTo>
                  <a:pt x="1391574" y="3760836"/>
                </a:moveTo>
                <a:cubicBezTo>
                  <a:pt x="1376733" y="3760836"/>
                  <a:pt x="1363297" y="3754821"/>
                  <a:pt x="1353572" y="3745095"/>
                </a:cubicBezTo>
                <a:lnTo>
                  <a:pt x="1342890" y="3729251"/>
                </a:lnTo>
                <a:lnTo>
                  <a:pt x="1341629" y="3725905"/>
                </a:lnTo>
                <a:lnTo>
                  <a:pt x="1067195" y="2997596"/>
                </a:lnTo>
                <a:cubicBezTo>
                  <a:pt x="1067194" y="2997595"/>
                  <a:pt x="1067193" y="2997594"/>
                  <a:pt x="1067193" y="2997593"/>
                </a:cubicBezTo>
                <a:lnTo>
                  <a:pt x="1046572" y="2942868"/>
                </a:lnTo>
                <a:lnTo>
                  <a:pt x="1053402" y="2910846"/>
                </a:lnTo>
                <a:cubicBezTo>
                  <a:pt x="1067197" y="2878989"/>
                  <a:pt x="1100642" y="2850514"/>
                  <a:pt x="1147491" y="2828374"/>
                </a:cubicBezTo>
                <a:lnTo>
                  <a:pt x="1182352" y="2814782"/>
                </a:lnTo>
                <a:cubicBezTo>
                  <a:pt x="1182353" y="2814782"/>
                  <a:pt x="1182353" y="2814783"/>
                  <a:pt x="1182354" y="2814783"/>
                </a:cubicBezTo>
                <a:lnTo>
                  <a:pt x="1182354" y="2814782"/>
                </a:lnTo>
                <a:lnTo>
                  <a:pt x="1182352" y="2814782"/>
                </a:lnTo>
                <a:lnTo>
                  <a:pt x="1198578" y="2808455"/>
                </a:lnTo>
                <a:cubicBezTo>
                  <a:pt x="1201283" y="2807400"/>
                  <a:pt x="1201282" y="2807400"/>
                  <a:pt x="1198578" y="2808455"/>
                </a:cubicBezTo>
                <a:lnTo>
                  <a:pt x="1182351" y="2814782"/>
                </a:lnTo>
                <a:lnTo>
                  <a:pt x="1147491" y="2828374"/>
                </a:lnTo>
                <a:cubicBezTo>
                  <a:pt x="1100642" y="2850514"/>
                  <a:pt x="1067197" y="2878989"/>
                  <a:pt x="1053402" y="2910846"/>
                </a:cubicBezTo>
                <a:lnTo>
                  <a:pt x="1046572" y="2942867"/>
                </a:lnTo>
                <a:lnTo>
                  <a:pt x="961946" y="2718284"/>
                </a:lnTo>
                <a:lnTo>
                  <a:pt x="961944" y="2718282"/>
                </a:lnTo>
                <a:lnTo>
                  <a:pt x="942043" y="2665466"/>
                </a:lnTo>
                <a:lnTo>
                  <a:pt x="949643" y="2638199"/>
                </a:lnTo>
                <a:cubicBezTo>
                  <a:pt x="991707" y="2563865"/>
                  <a:pt x="1173582" y="2507948"/>
                  <a:pt x="1391574" y="2507948"/>
                </a:cubicBezTo>
                <a:cubicBezTo>
                  <a:pt x="1609565" y="2507948"/>
                  <a:pt x="1791441" y="2563865"/>
                  <a:pt x="1833504" y="2638199"/>
                </a:cubicBezTo>
                <a:lnTo>
                  <a:pt x="1841105" y="2665468"/>
                </a:lnTo>
                <a:lnTo>
                  <a:pt x="1821205" y="2718278"/>
                </a:lnTo>
                <a:lnTo>
                  <a:pt x="1807218" y="2734572"/>
                </a:lnTo>
                <a:cubicBezTo>
                  <a:pt x="1772979" y="2763846"/>
                  <a:pt x="1715780" y="2788755"/>
                  <a:pt x="1643785" y="2806344"/>
                </a:cubicBezTo>
                <a:lnTo>
                  <a:pt x="1600797" y="2814782"/>
                </a:lnTo>
                <a:lnTo>
                  <a:pt x="1600795" y="2814782"/>
                </a:lnTo>
                <a:lnTo>
                  <a:pt x="1600796" y="2814783"/>
                </a:lnTo>
                <a:cubicBezTo>
                  <a:pt x="1600797" y="2814783"/>
                  <a:pt x="1600797" y="2814782"/>
                  <a:pt x="1600797" y="2814782"/>
                </a:cubicBezTo>
                <a:lnTo>
                  <a:pt x="1600798" y="2814782"/>
                </a:lnTo>
                <a:lnTo>
                  <a:pt x="1643786" y="2806344"/>
                </a:lnTo>
                <a:cubicBezTo>
                  <a:pt x="1715781" y="2788755"/>
                  <a:pt x="1772980" y="2763847"/>
                  <a:pt x="1807219" y="2734573"/>
                </a:cubicBezTo>
                <a:lnTo>
                  <a:pt x="1821206" y="2718279"/>
                </a:lnTo>
                <a:lnTo>
                  <a:pt x="1736578" y="2942870"/>
                </a:lnTo>
                <a:lnTo>
                  <a:pt x="1736578" y="2942870"/>
                </a:lnTo>
                <a:lnTo>
                  <a:pt x="1715960" y="2997588"/>
                </a:lnTo>
                <a:lnTo>
                  <a:pt x="1709633" y="3007219"/>
                </a:lnTo>
                <a:lnTo>
                  <a:pt x="1709634" y="3007219"/>
                </a:lnTo>
                <a:lnTo>
                  <a:pt x="1715960" y="2997589"/>
                </a:lnTo>
                <a:lnTo>
                  <a:pt x="1487809" y="3603068"/>
                </a:lnTo>
                <a:lnTo>
                  <a:pt x="1441516" y="3725924"/>
                </a:lnTo>
                <a:lnTo>
                  <a:pt x="1441515" y="3725924"/>
                </a:lnTo>
                <a:lnTo>
                  <a:pt x="1440265" y="3729242"/>
                </a:lnTo>
                <a:lnTo>
                  <a:pt x="1429575" y="3745095"/>
                </a:lnTo>
                <a:cubicBezTo>
                  <a:pt x="1419850" y="3754821"/>
                  <a:pt x="1406415" y="3760836"/>
                  <a:pt x="1391574" y="3760836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lt1"/>
              </a:solidFill>
            </a:endParaRPr>
          </a:p>
        </p:txBody>
      </p:sp>
      <p:sp>
        <p:nvSpPr>
          <p:cNvPr id="174" name="Freeform: Shape 173">
            <a:extLst>
              <a:ext uri="{FF2B5EF4-FFF2-40B4-BE49-F238E27FC236}">
                <a16:creationId xmlns:a16="http://schemas.microsoft.com/office/drawing/2014/main" id="{CA1CD4B7-A9DC-48BC-842A-5F6B910AF259}"/>
              </a:ext>
            </a:extLst>
          </p:cNvPr>
          <p:cNvSpPr/>
          <p:nvPr/>
        </p:nvSpPr>
        <p:spPr>
          <a:xfrm rot="10800000">
            <a:off x="4222559" y="1786876"/>
            <a:ext cx="690006" cy="980240"/>
          </a:xfrm>
          <a:custGeom>
            <a:avLst/>
            <a:gdLst>
              <a:gd name="connsiteX0" fmla="*/ 460003 w 920008"/>
              <a:gd name="connsiteY0" fmla="*/ 0 h 1306987"/>
              <a:gd name="connsiteX1" fmla="*/ 717332 w 920008"/>
              <a:gd name="connsiteY1" fmla="*/ 37146 h 1306987"/>
              <a:gd name="connsiteX2" fmla="*/ 738965 w 920008"/>
              <a:gd name="connsiteY2" fmla="*/ 45582 h 1306987"/>
              <a:gd name="connsiteX3" fmla="*/ 738967 w 920008"/>
              <a:gd name="connsiteY3" fmla="*/ 45581 h 1306987"/>
              <a:gd name="connsiteX4" fmla="*/ 785447 w 920008"/>
              <a:gd name="connsiteY4" fmla="*/ 63704 h 1306987"/>
              <a:gd name="connsiteX5" fmla="*/ 910899 w 920008"/>
              <a:gd name="connsiteY5" fmla="*/ 173667 h 1306987"/>
              <a:gd name="connsiteX6" fmla="*/ 920008 w 920008"/>
              <a:gd name="connsiteY6" fmla="*/ 216365 h 1306987"/>
              <a:gd name="connsiteX7" fmla="*/ 892517 w 920008"/>
              <a:gd name="connsiteY7" fmla="*/ 289322 h 1306987"/>
              <a:gd name="connsiteX8" fmla="*/ 884081 w 920008"/>
              <a:gd name="connsiteY8" fmla="*/ 302164 h 1306987"/>
              <a:gd name="connsiteX9" fmla="*/ 596866 w 920008"/>
              <a:gd name="connsiteY9" fmla="*/ 425227 h 1306987"/>
              <a:gd name="connsiteX10" fmla="*/ 460004 w 920008"/>
              <a:gd name="connsiteY10" fmla="*/ 435005 h 1306987"/>
              <a:gd name="connsiteX11" fmla="*/ 460004 w 920008"/>
              <a:gd name="connsiteY11" fmla="*/ 435005 h 1306987"/>
              <a:gd name="connsiteX12" fmla="*/ 884082 w 920008"/>
              <a:gd name="connsiteY12" fmla="*/ 302164 h 1306987"/>
              <a:gd name="connsiteX13" fmla="*/ 892517 w 920008"/>
              <a:gd name="connsiteY13" fmla="*/ 289324 h 1306987"/>
              <a:gd name="connsiteX14" fmla="*/ 892518 w 920008"/>
              <a:gd name="connsiteY14" fmla="*/ 289322 h 1306987"/>
              <a:gd name="connsiteX15" fmla="*/ 588316 w 920008"/>
              <a:gd name="connsiteY15" fmla="*/ 1096630 h 1306987"/>
              <a:gd name="connsiteX16" fmla="*/ 526592 w 920008"/>
              <a:gd name="connsiteY16" fmla="*/ 1260437 h 1306987"/>
              <a:gd name="connsiteX17" fmla="*/ 526591 w 920008"/>
              <a:gd name="connsiteY17" fmla="*/ 1260437 h 1306987"/>
              <a:gd name="connsiteX18" fmla="*/ 524924 w 920008"/>
              <a:gd name="connsiteY18" fmla="*/ 1264861 h 1306987"/>
              <a:gd name="connsiteX19" fmla="*/ 510671 w 920008"/>
              <a:gd name="connsiteY19" fmla="*/ 1285999 h 1306987"/>
              <a:gd name="connsiteX20" fmla="*/ 460002 w 920008"/>
              <a:gd name="connsiteY20" fmla="*/ 1306987 h 1306987"/>
              <a:gd name="connsiteX21" fmla="*/ 409333 w 920008"/>
              <a:gd name="connsiteY21" fmla="*/ 1285999 h 1306987"/>
              <a:gd name="connsiteX22" fmla="*/ 395090 w 920008"/>
              <a:gd name="connsiteY22" fmla="*/ 1264874 h 1306987"/>
              <a:gd name="connsiteX23" fmla="*/ 393409 w 920008"/>
              <a:gd name="connsiteY23" fmla="*/ 1260413 h 1306987"/>
              <a:gd name="connsiteX24" fmla="*/ 27497 w 920008"/>
              <a:gd name="connsiteY24" fmla="*/ 289333 h 1306987"/>
              <a:gd name="connsiteX25" fmla="*/ 27494 w 920008"/>
              <a:gd name="connsiteY25" fmla="*/ 289329 h 1306987"/>
              <a:gd name="connsiteX26" fmla="*/ 0 w 920008"/>
              <a:gd name="connsiteY26" fmla="*/ 216362 h 1306987"/>
              <a:gd name="connsiteX27" fmla="*/ 9107 w 920008"/>
              <a:gd name="connsiteY27" fmla="*/ 173667 h 1306987"/>
              <a:gd name="connsiteX28" fmla="*/ 134559 w 920008"/>
              <a:gd name="connsiteY28" fmla="*/ 63704 h 1306987"/>
              <a:gd name="connsiteX29" fmla="*/ 181040 w 920008"/>
              <a:gd name="connsiteY29" fmla="*/ 45581 h 1306987"/>
              <a:gd name="connsiteX30" fmla="*/ 181042 w 920008"/>
              <a:gd name="connsiteY30" fmla="*/ 45582 h 1306987"/>
              <a:gd name="connsiteX31" fmla="*/ 202675 w 920008"/>
              <a:gd name="connsiteY31" fmla="*/ 37146 h 1306987"/>
              <a:gd name="connsiteX32" fmla="*/ 460003 w 920008"/>
              <a:gd name="connsiteY32" fmla="*/ 0 h 1306987"/>
              <a:gd name="connsiteX0" fmla="*/ 460003 w 920008"/>
              <a:gd name="connsiteY0" fmla="*/ 0 h 1306987"/>
              <a:gd name="connsiteX1" fmla="*/ 717332 w 920008"/>
              <a:gd name="connsiteY1" fmla="*/ 37146 h 1306987"/>
              <a:gd name="connsiteX2" fmla="*/ 738965 w 920008"/>
              <a:gd name="connsiteY2" fmla="*/ 45582 h 1306987"/>
              <a:gd name="connsiteX3" fmla="*/ 738967 w 920008"/>
              <a:gd name="connsiteY3" fmla="*/ 45581 h 1306987"/>
              <a:gd name="connsiteX4" fmla="*/ 785447 w 920008"/>
              <a:gd name="connsiteY4" fmla="*/ 63704 h 1306987"/>
              <a:gd name="connsiteX5" fmla="*/ 910899 w 920008"/>
              <a:gd name="connsiteY5" fmla="*/ 173667 h 1306987"/>
              <a:gd name="connsiteX6" fmla="*/ 920008 w 920008"/>
              <a:gd name="connsiteY6" fmla="*/ 216365 h 1306987"/>
              <a:gd name="connsiteX7" fmla="*/ 892517 w 920008"/>
              <a:gd name="connsiteY7" fmla="*/ 289322 h 1306987"/>
              <a:gd name="connsiteX8" fmla="*/ 884081 w 920008"/>
              <a:gd name="connsiteY8" fmla="*/ 302164 h 1306987"/>
              <a:gd name="connsiteX9" fmla="*/ 596866 w 920008"/>
              <a:gd name="connsiteY9" fmla="*/ 425227 h 1306987"/>
              <a:gd name="connsiteX10" fmla="*/ 460004 w 920008"/>
              <a:gd name="connsiteY10" fmla="*/ 435005 h 1306987"/>
              <a:gd name="connsiteX11" fmla="*/ 884082 w 920008"/>
              <a:gd name="connsiteY11" fmla="*/ 302164 h 1306987"/>
              <a:gd name="connsiteX12" fmla="*/ 892517 w 920008"/>
              <a:gd name="connsiteY12" fmla="*/ 289324 h 1306987"/>
              <a:gd name="connsiteX13" fmla="*/ 892518 w 920008"/>
              <a:gd name="connsiteY13" fmla="*/ 289322 h 1306987"/>
              <a:gd name="connsiteX14" fmla="*/ 588316 w 920008"/>
              <a:gd name="connsiteY14" fmla="*/ 1096630 h 1306987"/>
              <a:gd name="connsiteX15" fmla="*/ 526592 w 920008"/>
              <a:gd name="connsiteY15" fmla="*/ 1260437 h 1306987"/>
              <a:gd name="connsiteX16" fmla="*/ 526591 w 920008"/>
              <a:gd name="connsiteY16" fmla="*/ 1260437 h 1306987"/>
              <a:gd name="connsiteX17" fmla="*/ 524924 w 920008"/>
              <a:gd name="connsiteY17" fmla="*/ 1264861 h 1306987"/>
              <a:gd name="connsiteX18" fmla="*/ 510671 w 920008"/>
              <a:gd name="connsiteY18" fmla="*/ 1285999 h 1306987"/>
              <a:gd name="connsiteX19" fmla="*/ 460002 w 920008"/>
              <a:gd name="connsiteY19" fmla="*/ 1306987 h 1306987"/>
              <a:gd name="connsiteX20" fmla="*/ 409333 w 920008"/>
              <a:gd name="connsiteY20" fmla="*/ 1285999 h 1306987"/>
              <a:gd name="connsiteX21" fmla="*/ 395090 w 920008"/>
              <a:gd name="connsiteY21" fmla="*/ 1264874 h 1306987"/>
              <a:gd name="connsiteX22" fmla="*/ 393409 w 920008"/>
              <a:gd name="connsiteY22" fmla="*/ 1260413 h 1306987"/>
              <a:gd name="connsiteX23" fmla="*/ 27497 w 920008"/>
              <a:gd name="connsiteY23" fmla="*/ 289333 h 1306987"/>
              <a:gd name="connsiteX24" fmla="*/ 27494 w 920008"/>
              <a:gd name="connsiteY24" fmla="*/ 289329 h 1306987"/>
              <a:gd name="connsiteX25" fmla="*/ 0 w 920008"/>
              <a:gd name="connsiteY25" fmla="*/ 216362 h 1306987"/>
              <a:gd name="connsiteX26" fmla="*/ 9107 w 920008"/>
              <a:gd name="connsiteY26" fmla="*/ 173667 h 1306987"/>
              <a:gd name="connsiteX27" fmla="*/ 134559 w 920008"/>
              <a:gd name="connsiteY27" fmla="*/ 63704 h 1306987"/>
              <a:gd name="connsiteX28" fmla="*/ 181040 w 920008"/>
              <a:gd name="connsiteY28" fmla="*/ 45581 h 1306987"/>
              <a:gd name="connsiteX29" fmla="*/ 181042 w 920008"/>
              <a:gd name="connsiteY29" fmla="*/ 45582 h 1306987"/>
              <a:gd name="connsiteX30" fmla="*/ 202675 w 920008"/>
              <a:gd name="connsiteY30" fmla="*/ 37146 h 1306987"/>
              <a:gd name="connsiteX31" fmla="*/ 460003 w 920008"/>
              <a:gd name="connsiteY31" fmla="*/ 0 h 1306987"/>
              <a:gd name="connsiteX0" fmla="*/ 884082 w 920008"/>
              <a:gd name="connsiteY0" fmla="*/ 302164 h 1306987"/>
              <a:gd name="connsiteX1" fmla="*/ 892517 w 920008"/>
              <a:gd name="connsiteY1" fmla="*/ 289324 h 1306987"/>
              <a:gd name="connsiteX2" fmla="*/ 892518 w 920008"/>
              <a:gd name="connsiteY2" fmla="*/ 289322 h 1306987"/>
              <a:gd name="connsiteX3" fmla="*/ 588316 w 920008"/>
              <a:gd name="connsiteY3" fmla="*/ 1096630 h 1306987"/>
              <a:gd name="connsiteX4" fmla="*/ 526592 w 920008"/>
              <a:gd name="connsiteY4" fmla="*/ 1260437 h 1306987"/>
              <a:gd name="connsiteX5" fmla="*/ 526591 w 920008"/>
              <a:gd name="connsiteY5" fmla="*/ 1260437 h 1306987"/>
              <a:gd name="connsiteX6" fmla="*/ 524924 w 920008"/>
              <a:gd name="connsiteY6" fmla="*/ 1264861 h 1306987"/>
              <a:gd name="connsiteX7" fmla="*/ 510671 w 920008"/>
              <a:gd name="connsiteY7" fmla="*/ 1285999 h 1306987"/>
              <a:gd name="connsiteX8" fmla="*/ 460002 w 920008"/>
              <a:gd name="connsiteY8" fmla="*/ 1306987 h 1306987"/>
              <a:gd name="connsiteX9" fmla="*/ 409333 w 920008"/>
              <a:gd name="connsiteY9" fmla="*/ 1285999 h 1306987"/>
              <a:gd name="connsiteX10" fmla="*/ 395090 w 920008"/>
              <a:gd name="connsiteY10" fmla="*/ 1264874 h 1306987"/>
              <a:gd name="connsiteX11" fmla="*/ 393409 w 920008"/>
              <a:gd name="connsiteY11" fmla="*/ 1260413 h 1306987"/>
              <a:gd name="connsiteX12" fmla="*/ 27497 w 920008"/>
              <a:gd name="connsiteY12" fmla="*/ 289333 h 1306987"/>
              <a:gd name="connsiteX13" fmla="*/ 27494 w 920008"/>
              <a:gd name="connsiteY13" fmla="*/ 289329 h 1306987"/>
              <a:gd name="connsiteX14" fmla="*/ 0 w 920008"/>
              <a:gd name="connsiteY14" fmla="*/ 216362 h 1306987"/>
              <a:gd name="connsiteX15" fmla="*/ 9107 w 920008"/>
              <a:gd name="connsiteY15" fmla="*/ 173667 h 1306987"/>
              <a:gd name="connsiteX16" fmla="*/ 134559 w 920008"/>
              <a:gd name="connsiteY16" fmla="*/ 63704 h 1306987"/>
              <a:gd name="connsiteX17" fmla="*/ 181040 w 920008"/>
              <a:gd name="connsiteY17" fmla="*/ 45581 h 1306987"/>
              <a:gd name="connsiteX18" fmla="*/ 181042 w 920008"/>
              <a:gd name="connsiteY18" fmla="*/ 45582 h 1306987"/>
              <a:gd name="connsiteX19" fmla="*/ 202675 w 920008"/>
              <a:gd name="connsiteY19" fmla="*/ 37146 h 1306987"/>
              <a:gd name="connsiteX20" fmla="*/ 460003 w 920008"/>
              <a:gd name="connsiteY20" fmla="*/ 0 h 1306987"/>
              <a:gd name="connsiteX21" fmla="*/ 717332 w 920008"/>
              <a:gd name="connsiteY21" fmla="*/ 37146 h 1306987"/>
              <a:gd name="connsiteX22" fmla="*/ 738965 w 920008"/>
              <a:gd name="connsiteY22" fmla="*/ 45582 h 1306987"/>
              <a:gd name="connsiteX23" fmla="*/ 738967 w 920008"/>
              <a:gd name="connsiteY23" fmla="*/ 45581 h 1306987"/>
              <a:gd name="connsiteX24" fmla="*/ 785447 w 920008"/>
              <a:gd name="connsiteY24" fmla="*/ 63704 h 1306987"/>
              <a:gd name="connsiteX25" fmla="*/ 910899 w 920008"/>
              <a:gd name="connsiteY25" fmla="*/ 173667 h 1306987"/>
              <a:gd name="connsiteX26" fmla="*/ 920008 w 920008"/>
              <a:gd name="connsiteY26" fmla="*/ 216365 h 1306987"/>
              <a:gd name="connsiteX27" fmla="*/ 892517 w 920008"/>
              <a:gd name="connsiteY27" fmla="*/ 289322 h 1306987"/>
              <a:gd name="connsiteX28" fmla="*/ 884081 w 920008"/>
              <a:gd name="connsiteY28" fmla="*/ 302164 h 1306987"/>
              <a:gd name="connsiteX29" fmla="*/ 596866 w 920008"/>
              <a:gd name="connsiteY29" fmla="*/ 425227 h 1306987"/>
              <a:gd name="connsiteX30" fmla="*/ 551444 w 920008"/>
              <a:gd name="connsiteY30" fmla="*/ 526445 h 1306987"/>
              <a:gd name="connsiteX0" fmla="*/ 884082 w 920008"/>
              <a:gd name="connsiteY0" fmla="*/ 302164 h 1306987"/>
              <a:gd name="connsiteX1" fmla="*/ 892517 w 920008"/>
              <a:gd name="connsiteY1" fmla="*/ 289324 h 1306987"/>
              <a:gd name="connsiteX2" fmla="*/ 892518 w 920008"/>
              <a:gd name="connsiteY2" fmla="*/ 289322 h 1306987"/>
              <a:gd name="connsiteX3" fmla="*/ 588316 w 920008"/>
              <a:gd name="connsiteY3" fmla="*/ 1096630 h 1306987"/>
              <a:gd name="connsiteX4" fmla="*/ 526592 w 920008"/>
              <a:gd name="connsiteY4" fmla="*/ 1260437 h 1306987"/>
              <a:gd name="connsiteX5" fmla="*/ 526591 w 920008"/>
              <a:gd name="connsiteY5" fmla="*/ 1260437 h 1306987"/>
              <a:gd name="connsiteX6" fmla="*/ 524924 w 920008"/>
              <a:gd name="connsiteY6" fmla="*/ 1264861 h 1306987"/>
              <a:gd name="connsiteX7" fmla="*/ 510671 w 920008"/>
              <a:gd name="connsiteY7" fmla="*/ 1285999 h 1306987"/>
              <a:gd name="connsiteX8" fmla="*/ 460002 w 920008"/>
              <a:gd name="connsiteY8" fmla="*/ 1306987 h 1306987"/>
              <a:gd name="connsiteX9" fmla="*/ 409333 w 920008"/>
              <a:gd name="connsiteY9" fmla="*/ 1285999 h 1306987"/>
              <a:gd name="connsiteX10" fmla="*/ 395090 w 920008"/>
              <a:gd name="connsiteY10" fmla="*/ 1264874 h 1306987"/>
              <a:gd name="connsiteX11" fmla="*/ 393409 w 920008"/>
              <a:gd name="connsiteY11" fmla="*/ 1260413 h 1306987"/>
              <a:gd name="connsiteX12" fmla="*/ 27497 w 920008"/>
              <a:gd name="connsiteY12" fmla="*/ 289333 h 1306987"/>
              <a:gd name="connsiteX13" fmla="*/ 27494 w 920008"/>
              <a:gd name="connsiteY13" fmla="*/ 289329 h 1306987"/>
              <a:gd name="connsiteX14" fmla="*/ 0 w 920008"/>
              <a:gd name="connsiteY14" fmla="*/ 216362 h 1306987"/>
              <a:gd name="connsiteX15" fmla="*/ 9107 w 920008"/>
              <a:gd name="connsiteY15" fmla="*/ 173667 h 1306987"/>
              <a:gd name="connsiteX16" fmla="*/ 134559 w 920008"/>
              <a:gd name="connsiteY16" fmla="*/ 63704 h 1306987"/>
              <a:gd name="connsiteX17" fmla="*/ 181040 w 920008"/>
              <a:gd name="connsiteY17" fmla="*/ 45581 h 1306987"/>
              <a:gd name="connsiteX18" fmla="*/ 181042 w 920008"/>
              <a:gd name="connsiteY18" fmla="*/ 45582 h 1306987"/>
              <a:gd name="connsiteX19" fmla="*/ 202675 w 920008"/>
              <a:gd name="connsiteY19" fmla="*/ 37146 h 1306987"/>
              <a:gd name="connsiteX20" fmla="*/ 460003 w 920008"/>
              <a:gd name="connsiteY20" fmla="*/ 0 h 1306987"/>
              <a:gd name="connsiteX21" fmla="*/ 717332 w 920008"/>
              <a:gd name="connsiteY21" fmla="*/ 37146 h 1306987"/>
              <a:gd name="connsiteX22" fmla="*/ 738965 w 920008"/>
              <a:gd name="connsiteY22" fmla="*/ 45582 h 1306987"/>
              <a:gd name="connsiteX23" fmla="*/ 738967 w 920008"/>
              <a:gd name="connsiteY23" fmla="*/ 45581 h 1306987"/>
              <a:gd name="connsiteX24" fmla="*/ 785447 w 920008"/>
              <a:gd name="connsiteY24" fmla="*/ 63704 h 1306987"/>
              <a:gd name="connsiteX25" fmla="*/ 910899 w 920008"/>
              <a:gd name="connsiteY25" fmla="*/ 173667 h 1306987"/>
              <a:gd name="connsiteX26" fmla="*/ 920008 w 920008"/>
              <a:gd name="connsiteY26" fmla="*/ 216365 h 1306987"/>
              <a:gd name="connsiteX27" fmla="*/ 892517 w 920008"/>
              <a:gd name="connsiteY27" fmla="*/ 289322 h 1306987"/>
              <a:gd name="connsiteX28" fmla="*/ 884081 w 920008"/>
              <a:gd name="connsiteY28" fmla="*/ 302164 h 1306987"/>
              <a:gd name="connsiteX29" fmla="*/ 551444 w 920008"/>
              <a:gd name="connsiteY29" fmla="*/ 526445 h 1306987"/>
              <a:gd name="connsiteX0" fmla="*/ 884082 w 920008"/>
              <a:gd name="connsiteY0" fmla="*/ 302164 h 1306987"/>
              <a:gd name="connsiteX1" fmla="*/ 892517 w 920008"/>
              <a:gd name="connsiteY1" fmla="*/ 289324 h 1306987"/>
              <a:gd name="connsiteX2" fmla="*/ 892518 w 920008"/>
              <a:gd name="connsiteY2" fmla="*/ 289322 h 1306987"/>
              <a:gd name="connsiteX3" fmla="*/ 588316 w 920008"/>
              <a:gd name="connsiteY3" fmla="*/ 1096630 h 1306987"/>
              <a:gd name="connsiteX4" fmla="*/ 526592 w 920008"/>
              <a:gd name="connsiteY4" fmla="*/ 1260437 h 1306987"/>
              <a:gd name="connsiteX5" fmla="*/ 526591 w 920008"/>
              <a:gd name="connsiteY5" fmla="*/ 1260437 h 1306987"/>
              <a:gd name="connsiteX6" fmla="*/ 524924 w 920008"/>
              <a:gd name="connsiteY6" fmla="*/ 1264861 h 1306987"/>
              <a:gd name="connsiteX7" fmla="*/ 510671 w 920008"/>
              <a:gd name="connsiteY7" fmla="*/ 1285999 h 1306987"/>
              <a:gd name="connsiteX8" fmla="*/ 460002 w 920008"/>
              <a:gd name="connsiteY8" fmla="*/ 1306987 h 1306987"/>
              <a:gd name="connsiteX9" fmla="*/ 409333 w 920008"/>
              <a:gd name="connsiteY9" fmla="*/ 1285999 h 1306987"/>
              <a:gd name="connsiteX10" fmla="*/ 395090 w 920008"/>
              <a:gd name="connsiteY10" fmla="*/ 1264874 h 1306987"/>
              <a:gd name="connsiteX11" fmla="*/ 393409 w 920008"/>
              <a:gd name="connsiteY11" fmla="*/ 1260413 h 1306987"/>
              <a:gd name="connsiteX12" fmla="*/ 27497 w 920008"/>
              <a:gd name="connsiteY12" fmla="*/ 289333 h 1306987"/>
              <a:gd name="connsiteX13" fmla="*/ 27494 w 920008"/>
              <a:gd name="connsiteY13" fmla="*/ 289329 h 1306987"/>
              <a:gd name="connsiteX14" fmla="*/ 0 w 920008"/>
              <a:gd name="connsiteY14" fmla="*/ 216362 h 1306987"/>
              <a:gd name="connsiteX15" fmla="*/ 9107 w 920008"/>
              <a:gd name="connsiteY15" fmla="*/ 173667 h 1306987"/>
              <a:gd name="connsiteX16" fmla="*/ 134559 w 920008"/>
              <a:gd name="connsiteY16" fmla="*/ 63704 h 1306987"/>
              <a:gd name="connsiteX17" fmla="*/ 181040 w 920008"/>
              <a:gd name="connsiteY17" fmla="*/ 45581 h 1306987"/>
              <a:gd name="connsiteX18" fmla="*/ 181042 w 920008"/>
              <a:gd name="connsiteY18" fmla="*/ 45582 h 1306987"/>
              <a:gd name="connsiteX19" fmla="*/ 202675 w 920008"/>
              <a:gd name="connsiteY19" fmla="*/ 37146 h 1306987"/>
              <a:gd name="connsiteX20" fmla="*/ 460003 w 920008"/>
              <a:gd name="connsiteY20" fmla="*/ 0 h 1306987"/>
              <a:gd name="connsiteX21" fmla="*/ 717332 w 920008"/>
              <a:gd name="connsiteY21" fmla="*/ 37146 h 1306987"/>
              <a:gd name="connsiteX22" fmla="*/ 738965 w 920008"/>
              <a:gd name="connsiteY22" fmla="*/ 45582 h 1306987"/>
              <a:gd name="connsiteX23" fmla="*/ 738967 w 920008"/>
              <a:gd name="connsiteY23" fmla="*/ 45581 h 1306987"/>
              <a:gd name="connsiteX24" fmla="*/ 785447 w 920008"/>
              <a:gd name="connsiteY24" fmla="*/ 63704 h 1306987"/>
              <a:gd name="connsiteX25" fmla="*/ 910899 w 920008"/>
              <a:gd name="connsiteY25" fmla="*/ 173667 h 1306987"/>
              <a:gd name="connsiteX26" fmla="*/ 920008 w 920008"/>
              <a:gd name="connsiteY26" fmla="*/ 216365 h 1306987"/>
              <a:gd name="connsiteX27" fmla="*/ 892517 w 920008"/>
              <a:gd name="connsiteY27" fmla="*/ 289322 h 1306987"/>
              <a:gd name="connsiteX28" fmla="*/ 884081 w 920008"/>
              <a:gd name="connsiteY28" fmla="*/ 302164 h 1306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920008" h="1306987">
                <a:moveTo>
                  <a:pt x="884082" y="302164"/>
                </a:moveTo>
                <a:lnTo>
                  <a:pt x="892517" y="289324"/>
                </a:lnTo>
                <a:cubicBezTo>
                  <a:pt x="892517" y="289323"/>
                  <a:pt x="892518" y="289323"/>
                  <a:pt x="892518" y="289322"/>
                </a:cubicBezTo>
                <a:lnTo>
                  <a:pt x="588316" y="1096630"/>
                </a:lnTo>
                <a:lnTo>
                  <a:pt x="526592" y="1260437"/>
                </a:lnTo>
                <a:lnTo>
                  <a:pt x="526591" y="1260437"/>
                </a:lnTo>
                <a:lnTo>
                  <a:pt x="524924" y="1264861"/>
                </a:lnTo>
                <a:lnTo>
                  <a:pt x="510671" y="1285999"/>
                </a:lnTo>
                <a:cubicBezTo>
                  <a:pt x="497704" y="1298967"/>
                  <a:pt x="479790" y="1306987"/>
                  <a:pt x="460002" y="1306987"/>
                </a:cubicBezTo>
                <a:cubicBezTo>
                  <a:pt x="440215" y="1306987"/>
                  <a:pt x="422300" y="1298967"/>
                  <a:pt x="409333" y="1285999"/>
                </a:cubicBezTo>
                <a:lnTo>
                  <a:pt x="395090" y="1264874"/>
                </a:lnTo>
                <a:lnTo>
                  <a:pt x="393409" y="1260413"/>
                </a:lnTo>
                <a:lnTo>
                  <a:pt x="27497" y="289333"/>
                </a:lnTo>
                <a:cubicBezTo>
                  <a:pt x="27496" y="289332"/>
                  <a:pt x="27495" y="289330"/>
                  <a:pt x="27494" y="289329"/>
                </a:cubicBezTo>
                <a:lnTo>
                  <a:pt x="0" y="216362"/>
                </a:lnTo>
                <a:lnTo>
                  <a:pt x="9107" y="173667"/>
                </a:lnTo>
                <a:cubicBezTo>
                  <a:pt x="27500" y="131191"/>
                  <a:pt x="72093" y="93224"/>
                  <a:pt x="134559" y="63704"/>
                </a:cubicBezTo>
                <a:lnTo>
                  <a:pt x="181040" y="45581"/>
                </a:lnTo>
                <a:cubicBezTo>
                  <a:pt x="181041" y="45581"/>
                  <a:pt x="181041" y="45582"/>
                  <a:pt x="181042" y="45582"/>
                </a:cubicBezTo>
                <a:lnTo>
                  <a:pt x="202675" y="37146"/>
                </a:lnTo>
                <a:cubicBezTo>
                  <a:pt x="276131" y="13694"/>
                  <a:pt x="364683" y="0"/>
                  <a:pt x="460003" y="0"/>
                </a:cubicBezTo>
                <a:cubicBezTo>
                  <a:pt x="555323" y="0"/>
                  <a:pt x="643876" y="13694"/>
                  <a:pt x="717332" y="37146"/>
                </a:cubicBezTo>
                <a:lnTo>
                  <a:pt x="738965" y="45582"/>
                </a:lnTo>
                <a:cubicBezTo>
                  <a:pt x="738966" y="45582"/>
                  <a:pt x="738966" y="45581"/>
                  <a:pt x="738967" y="45581"/>
                </a:cubicBezTo>
                <a:lnTo>
                  <a:pt x="785447" y="63704"/>
                </a:lnTo>
                <a:cubicBezTo>
                  <a:pt x="847913" y="93224"/>
                  <a:pt x="892507" y="131191"/>
                  <a:pt x="910899" y="173667"/>
                </a:cubicBezTo>
                <a:lnTo>
                  <a:pt x="920008" y="216365"/>
                </a:lnTo>
                <a:lnTo>
                  <a:pt x="892517" y="289322"/>
                </a:lnTo>
                <a:lnTo>
                  <a:pt x="884081" y="302164"/>
                </a:lnTo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78000">
                <a:schemeClr val="accent3">
                  <a:lumMod val="5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8C852567-5BDD-492F-8412-85997DB6C1B1}"/>
              </a:ext>
            </a:extLst>
          </p:cNvPr>
          <p:cNvGrpSpPr/>
          <p:nvPr/>
        </p:nvGrpSpPr>
        <p:grpSpPr>
          <a:xfrm rot="10800000">
            <a:off x="4222559" y="1786876"/>
            <a:ext cx="690006" cy="980240"/>
            <a:chOff x="5630078" y="4772782"/>
            <a:chExt cx="920008" cy="1306987"/>
          </a:xfrm>
        </p:grpSpPr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3EC90F89-911C-404C-8EE8-057F02627177}"/>
                </a:ext>
              </a:extLst>
            </p:cNvPr>
            <p:cNvSpPr/>
            <p:nvPr/>
          </p:nvSpPr>
          <p:spPr>
            <a:xfrm>
              <a:off x="5630078" y="4772782"/>
              <a:ext cx="920008" cy="435005"/>
            </a:xfrm>
            <a:custGeom>
              <a:avLst/>
              <a:gdLst>
                <a:gd name="connsiteX0" fmla="*/ 460003 w 920008"/>
                <a:gd name="connsiteY0" fmla="*/ 0 h 435005"/>
                <a:gd name="connsiteX1" fmla="*/ 717332 w 920008"/>
                <a:gd name="connsiteY1" fmla="*/ 37146 h 435005"/>
                <a:gd name="connsiteX2" fmla="*/ 738965 w 920008"/>
                <a:gd name="connsiteY2" fmla="*/ 45582 h 435005"/>
                <a:gd name="connsiteX3" fmla="*/ 738967 w 920008"/>
                <a:gd name="connsiteY3" fmla="*/ 45581 h 435005"/>
                <a:gd name="connsiteX4" fmla="*/ 785447 w 920008"/>
                <a:gd name="connsiteY4" fmla="*/ 63704 h 435005"/>
                <a:gd name="connsiteX5" fmla="*/ 910899 w 920008"/>
                <a:gd name="connsiteY5" fmla="*/ 173667 h 435005"/>
                <a:gd name="connsiteX6" fmla="*/ 920008 w 920008"/>
                <a:gd name="connsiteY6" fmla="*/ 216365 h 435005"/>
                <a:gd name="connsiteX7" fmla="*/ 892517 w 920008"/>
                <a:gd name="connsiteY7" fmla="*/ 289322 h 435005"/>
                <a:gd name="connsiteX8" fmla="*/ 884081 w 920008"/>
                <a:gd name="connsiteY8" fmla="*/ 302164 h 435005"/>
                <a:gd name="connsiteX9" fmla="*/ 460003 w 920008"/>
                <a:gd name="connsiteY9" fmla="*/ 435005 h 435005"/>
                <a:gd name="connsiteX10" fmla="*/ 35925 w 920008"/>
                <a:gd name="connsiteY10" fmla="*/ 302164 h 435005"/>
                <a:gd name="connsiteX11" fmla="*/ 27494 w 920008"/>
                <a:gd name="connsiteY11" fmla="*/ 289329 h 435005"/>
                <a:gd name="connsiteX12" fmla="*/ 0 w 920008"/>
                <a:gd name="connsiteY12" fmla="*/ 216362 h 435005"/>
                <a:gd name="connsiteX13" fmla="*/ 9107 w 920008"/>
                <a:gd name="connsiteY13" fmla="*/ 173667 h 435005"/>
                <a:gd name="connsiteX14" fmla="*/ 134559 w 920008"/>
                <a:gd name="connsiteY14" fmla="*/ 63704 h 435005"/>
                <a:gd name="connsiteX15" fmla="*/ 181040 w 920008"/>
                <a:gd name="connsiteY15" fmla="*/ 45581 h 435005"/>
                <a:gd name="connsiteX16" fmla="*/ 181042 w 920008"/>
                <a:gd name="connsiteY16" fmla="*/ 45582 h 435005"/>
                <a:gd name="connsiteX17" fmla="*/ 202675 w 920008"/>
                <a:gd name="connsiteY17" fmla="*/ 37146 h 435005"/>
                <a:gd name="connsiteX18" fmla="*/ 460003 w 920008"/>
                <a:gd name="connsiteY18" fmla="*/ 0 h 435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20008" h="435005">
                  <a:moveTo>
                    <a:pt x="460003" y="0"/>
                  </a:moveTo>
                  <a:cubicBezTo>
                    <a:pt x="555323" y="0"/>
                    <a:pt x="643876" y="13694"/>
                    <a:pt x="717332" y="37146"/>
                  </a:cubicBezTo>
                  <a:lnTo>
                    <a:pt x="738965" y="45582"/>
                  </a:lnTo>
                  <a:lnTo>
                    <a:pt x="738967" y="45581"/>
                  </a:lnTo>
                  <a:lnTo>
                    <a:pt x="785447" y="63704"/>
                  </a:lnTo>
                  <a:cubicBezTo>
                    <a:pt x="847913" y="93224"/>
                    <a:pt x="892507" y="131191"/>
                    <a:pt x="910899" y="173667"/>
                  </a:cubicBezTo>
                  <a:lnTo>
                    <a:pt x="920008" y="216365"/>
                  </a:lnTo>
                  <a:lnTo>
                    <a:pt x="892517" y="289322"/>
                  </a:lnTo>
                  <a:lnTo>
                    <a:pt x="884081" y="302164"/>
                  </a:lnTo>
                  <a:cubicBezTo>
                    <a:pt x="814212" y="380230"/>
                    <a:pt x="650643" y="435005"/>
                    <a:pt x="460003" y="435005"/>
                  </a:cubicBezTo>
                  <a:cubicBezTo>
                    <a:pt x="269363" y="435005"/>
                    <a:pt x="105794" y="380230"/>
                    <a:pt x="35925" y="302164"/>
                  </a:cubicBezTo>
                  <a:lnTo>
                    <a:pt x="27494" y="289329"/>
                  </a:lnTo>
                  <a:lnTo>
                    <a:pt x="0" y="216362"/>
                  </a:lnTo>
                  <a:lnTo>
                    <a:pt x="9107" y="173667"/>
                  </a:lnTo>
                  <a:cubicBezTo>
                    <a:pt x="27500" y="131191"/>
                    <a:pt x="72093" y="93224"/>
                    <a:pt x="134559" y="63704"/>
                  </a:cubicBezTo>
                  <a:lnTo>
                    <a:pt x="181040" y="45581"/>
                  </a:lnTo>
                  <a:lnTo>
                    <a:pt x="181042" y="45582"/>
                  </a:lnTo>
                  <a:lnTo>
                    <a:pt x="202675" y="37146"/>
                  </a:lnTo>
                  <a:cubicBezTo>
                    <a:pt x="276131" y="13694"/>
                    <a:pt x="364683" y="0"/>
                    <a:pt x="46000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75000"/>
                  </a:schemeClr>
                </a:gs>
                <a:gs pos="78000">
                  <a:schemeClr val="accent3">
                    <a:lumMod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F18E9EBE-58B1-40EC-ADC9-AE71A2A64AB5}"/>
                </a:ext>
              </a:extLst>
            </p:cNvPr>
            <p:cNvSpPr/>
            <p:nvPr/>
          </p:nvSpPr>
          <p:spPr>
            <a:xfrm>
              <a:off x="5657573" y="5062104"/>
              <a:ext cx="865023" cy="1017665"/>
            </a:xfrm>
            <a:custGeom>
              <a:avLst/>
              <a:gdLst>
                <a:gd name="connsiteX0" fmla="*/ 865023 w 865023"/>
                <a:gd name="connsiteY0" fmla="*/ 0 h 1017665"/>
                <a:gd name="connsiteX1" fmla="*/ 560821 w 865023"/>
                <a:gd name="connsiteY1" fmla="*/ 807308 h 1017665"/>
                <a:gd name="connsiteX2" fmla="*/ 499097 w 865023"/>
                <a:gd name="connsiteY2" fmla="*/ 971115 h 1017665"/>
                <a:gd name="connsiteX3" fmla="*/ 499096 w 865023"/>
                <a:gd name="connsiteY3" fmla="*/ 971115 h 1017665"/>
                <a:gd name="connsiteX4" fmla="*/ 497429 w 865023"/>
                <a:gd name="connsiteY4" fmla="*/ 975539 h 1017665"/>
                <a:gd name="connsiteX5" fmla="*/ 483176 w 865023"/>
                <a:gd name="connsiteY5" fmla="*/ 996677 h 1017665"/>
                <a:gd name="connsiteX6" fmla="*/ 432507 w 865023"/>
                <a:gd name="connsiteY6" fmla="*/ 1017665 h 1017665"/>
                <a:gd name="connsiteX7" fmla="*/ 381838 w 865023"/>
                <a:gd name="connsiteY7" fmla="*/ 996677 h 1017665"/>
                <a:gd name="connsiteX8" fmla="*/ 367595 w 865023"/>
                <a:gd name="connsiteY8" fmla="*/ 975552 h 1017665"/>
                <a:gd name="connsiteX9" fmla="*/ 365914 w 865023"/>
                <a:gd name="connsiteY9" fmla="*/ 971091 h 1017665"/>
                <a:gd name="connsiteX10" fmla="*/ 0 w 865023"/>
                <a:gd name="connsiteY10" fmla="*/ 7 h 1017665"/>
                <a:gd name="connsiteX11" fmla="*/ 3 w 865023"/>
                <a:gd name="connsiteY11" fmla="*/ 11 h 1017665"/>
                <a:gd name="connsiteX12" fmla="*/ 8431 w 865023"/>
                <a:gd name="connsiteY12" fmla="*/ 12842 h 1017665"/>
                <a:gd name="connsiteX13" fmla="*/ 432509 w 865023"/>
                <a:gd name="connsiteY13" fmla="*/ 145683 h 1017665"/>
                <a:gd name="connsiteX14" fmla="*/ 856587 w 865023"/>
                <a:gd name="connsiteY14" fmla="*/ 12842 h 1017665"/>
                <a:gd name="connsiteX15" fmla="*/ 865022 w 865023"/>
                <a:gd name="connsiteY15" fmla="*/ 2 h 1017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65023" h="1017665">
                  <a:moveTo>
                    <a:pt x="865023" y="0"/>
                  </a:moveTo>
                  <a:lnTo>
                    <a:pt x="560821" y="807308"/>
                  </a:lnTo>
                  <a:lnTo>
                    <a:pt x="499097" y="971115"/>
                  </a:lnTo>
                  <a:lnTo>
                    <a:pt x="499096" y="971115"/>
                  </a:lnTo>
                  <a:lnTo>
                    <a:pt x="497429" y="975539"/>
                  </a:lnTo>
                  <a:lnTo>
                    <a:pt x="483176" y="996677"/>
                  </a:lnTo>
                  <a:cubicBezTo>
                    <a:pt x="470209" y="1009645"/>
                    <a:pt x="452295" y="1017665"/>
                    <a:pt x="432507" y="1017665"/>
                  </a:cubicBezTo>
                  <a:cubicBezTo>
                    <a:pt x="412720" y="1017665"/>
                    <a:pt x="394805" y="1009645"/>
                    <a:pt x="381838" y="996677"/>
                  </a:cubicBezTo>
                  <a:lnTo>
                    <a:pt x="367595" y="975552"/>
                  </a:lnTo>
                  <a:lnTo>
                    <a:pt x="365914" y="971091"/>
                  </a:lnTo>
                  <a:lnTo>
                    <a:pt x="0" y="7"/>
                  </a:lnTo>
                  <a:lnTo>
                    <a:pt x="3" y="11"/>
                  </a:lnTo>
                  <a:lnTo>
                    <a:pt x="8431" y="12842"/>
                  </a:lnTo>
                  <a:cubicBezTo>
                    <a:pt x="78300" y="90908"/>
                    <a:pt x="241869" y="145683"/>
                    <a:pt x="432509" y="145683"/>
                  </a:cubicBezTo>
                  <a:cubicBezTo>
                    <a:pt x="623149" y="145683"/>
                    <a:pt x="786718" y="90908"/>
                    <a:pt x="856587" y="12842"/>
                  </a:cubicBezTo>
                  <a:lnTo>
                    <a:pt x="865022" y="2"/>
                  </a:lnTo>
                  <a:close/>
                </a:path>
              </a:pathLst>
            </a:custGeom>
            <a:gradFill flip="none" rotWithShape="1">
              <a:gsLst>
                <a:gs pos="46000">
                  <a:schemeClr val="accent3">
                    <a:lumMod val="75000"/>
                  </a:schemeClr>
                </a:gs>
                <a:gs pos="78000">
                  <a:schemeClr val="accent3">
                    <a:lumMod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178" name="Freeform: Shape 177">
            <a:extLst>
              <a:ext uri="{FF2B5EF4-FFF2-40B4-BE49-F238E27FC236}">
                <a16:creationId xmlns:a16="http://schemas.microsoft.com/office/drawing/2014/main" id="{0EDD325C-E622-422E-A6C3-E54B8D679470}"/>
              </a:ext>
            </a:extLst>
          </p:cNvPr>
          <p:cNvSpPr/>
          <p:nvPr/>
        </p:nvSpPr>
        <p:spPr>
          <a:xfrm rot="10800000">
            <a:off x="3866072" y="2713509"/>
            <a:ext cx="1402980" cy="982414"/>
          </a:xfrm>
          <a:custGeom>
            <a:avLst/>
            <a:gdLst>
              <a:gd name="connsiteX0" fmla="*/ 935318 w 1870640"/>
              <a:gd name="connsiteY0" fmla="*/ 874879 h 1309885"/>
              <a:gd name="connsiteX1" fmla="*/ 1524558 w 1870640"/>
              <a:gd name="connsiteY1" fmla="*/ 1048547 h 1309885"/>
              <a:gd name="connsiteX2" fmla="*/ 1534693 w 1870640"/>
              <a:gd name="connsiteY2" fmla="*/ 1084905 h 1309885"/>
              <a:gd name="connsiteX3" fmla="*/ 1508160 w 1870640"/>
              <a:gd name="connsiteY3" fmla="*/ 1155319 h 1309885"/>
              <a:gd name="connsiteX4" fmla="*/ 1489511 w 1870640"/>
              <a:gd name="connsiteY4" fmla="*/ 1177044 h 1309885"/>
              <a:gd name="connsiteX5" fmla="*/ 1271600 w 1870640"/>
              <a:gd name="connsiteY5" fmla="*/ 1272739 h 1309885"/>
              <a:gd name="connsiteX6" fmla="*/ 1214283 w 1870640"/>
              <a:gd name="connsiteY6" fmla="*/ 1283990 h 1309885"/>
              <a:gd name="connsiteX7" fmla="*/ 1169434 w 1870640"/>
              <a:gd name="connsiteY7" fmla="*/ 1292793 h 1309885"/>
              <a:gd name="connsiteX8" fmla="*/ 935319 w 1870640"/>
              <a:gd name="connsiteY8" fmla="*/ 1309885 h 1309885"/>
              <a:gd name="connsiteX9" fmla="*/ 701204 w 1870640"/>
              <a:gd name="connsiteY9" fmla="*/ 1292793 h 1309885"/>
              <a:gd name="connsiteX10" fmla="*/ 656356 w 1870640"/>
              <a:gd name="connsiteY10" fmla="*/ 1283990 h 1309885"/>
              <a:gd name="connsiteX11" fmla="*/ 677991 w 1870640"/>
              <a:gd name="connsiteY11" fmla="*/ 1275554 h 1309885"/>
              <a:gd name="connsiteX12" fmla="*/ 677990 w 1870640"/>
              <a:gd name="connsiteY12" fmla="*/ 1275554 h 1309885"/>
              <a:gd name="connsiteX13" fmla="*/ 656355 w 1870640"/>
              <a:gd name="connsiteY13" fmla="*/ 1283990 h 1309885"/>
              <a:gd name="connsiteX14" fmla="*/ 599036 w 1870640"/>
              <a:gd name="connsiteY14" fmla="*/ 1272739 h 1309885"/>
              <a:gd name="connsiteX15" fmla="*/ 381125 w 1870640"/>
              <a:gd name="connsiteY15" fmla="*/ 1177044 h 1309885"/>
              <a:gd name="connsiteX16" fmla="*/ 362479 w 1870640"/>
              <a:gd name="connsiteY16" fmla="*/ 1155323 h 1309885"/>
              <a:gd name="connsiteX17" fmla="*/ 335944 w 1870640"/>
              <a:gd name="connsiteY17" fmla="*/ 1084902 h 1309885"/>
              <a:gd name="connsiteX18" fmla="*/ 346078 w 1870640"/>
              <a:gd name="connsiteY18" fmla="*/ 1048547 h 1309885"/>
              <a:gd name="connsiteX19" fmla="*/ 935318 w 1870640"/>
              <a:gd name="connsiteY19" fmla="*/ 874879 h 1309885"/>
              <a:gd name="connsiteX20" fmla="*/ 935320 w 1870640"/>
              <a:gd name="connsiteY20" fmla="*/ 0 h 1309885"/>
              <a:gd name="connsiteX21" fmla="*/ 1461691 w 1870640"/>
              <a:gd name="connsiteY21" fmla="*/ 37146 h 1309885"/>
              <a:gd name="connsiteX22" fmla="*/ 1486139 w 1870640"/>
              <a:gd name="connsiteY22" fmla="*/ 41806 h 1309885"/>
              <a:gd name="connsiteX23" fmla="*/ 1601022 w 1870640"/>
              <a:gd name="connsiteY23" fmla="*/ 63705 h 1309885"/>
              <a:gd name="connsiteX24" fmla="*/ 1857638 w 1870640"/>
              <a:gd name="connsiteY24" fmla="*/ 173668 h 1309885"/>
              <a:gd name="connsiteX25" fmla="*/ 1870640 w 1870640"/>
              <a:gd name="connsiteY25" fmla="*/ 193351 h 1309885"/>
              <a:gd name="connsiteX26" fmla="*/ 1838564 w 1870640"/>
              <a:gd name="connsiteY26" fmla="*/ 278476 h 1309885"/>
              <a:gd name="connsiteX27" fmla="*/ 1838562 w 1870640"/>
              <a:gd name="connsiteY27" fmla="*/ 278478 h 1309885"/>
              <a:gd name="connsiteX28" fmla="*/ 1534693 w 1870640"/>
              <a:gd name="connsiteY28" fmla="*/ 1084904 h 1309885"/>
              <a:gd name="connsiteX29" fmla="*/ 1524558 w 1870640"/>
              <a:gd name="connsiteY29" fmla="*/ 1048546 h 1309885"/>
              <a:gd name="connsiteX30" fmla="*/ 935318 w 1870640"/>
              <a:gd name="connsiteY30" fmla="*/ 874878 h 1309885"/>
              <a:gd name="connsiteX31" fmla="*/ 346078 w 1870640"/>
              <a:gd name="connsiteY31" fmla="*/ 1048546 h 1309885"/>
              <a:gd name="connsiteX32" fmla="*/ 335944 w 1870640"/>
              <a:gd name="connsiteY32" fmla="*/ 1084901 h 1309885"/>
              <a:gd name="connsiteX33" fmla="*/ 32075 w 1870640"/>
              <a:gd name="connsiteY33" fmla="*/ 278475 h 1309885"/>
              <a:gd name="connsiteX34" fmla="*/ 32076 w 1870640"/>
              <a:gd name="connsiteY34" fmla="*/ 278476 h 1309885"/>
              <a:gd name="connsiteX35" fmla="*/ 0 w 1870640"/>
              <a:gd name="connsiteY35" fmla="*/ 193351 h 1309885"/>
              <a:gd name="connsiteX36" fmla="*/ 13002 w 1870640"/>
              <a:gd name="connsiteY36" fmla="*/ 173668 h 1309885"/>
              <a:gd name="connsiteX37" fmla="*/ 269618 w 1870640"/>
              <a:gd name="connsiteY37" fmla="*/ 63705 h 1309885"/>
              <a:gd name="connsiteX38" fmla="*/ 384501 w 1870640"/>
              <a:gd name="connsiteY38" fmla="*/ 41806 h 1309885"/>
              <a:gd name="connsiteX39" fmla="*/ 408949 w 1870640"/>
              <a:gd name="connsiteY39" fmla="*/ 37146 h 1309885"/>
              <a:gd name="connsiteX40" fmla="*/ 935320 w 1870640"/>
              <a:gd name="connsiteY40" fmla="*/ 0 h 1309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870640" h="1309885">
                <a:moveTo>
                  <a:pt x="935318" y="874879"/>
                </a:moveTo>
                <a:cubicBezTo>
                  <a:pt x="1225973" y="874879"/>
                  <a:pt x="1468474" y="949435"/>
                  <a:pt x="1524558" y="1048547"/>
                </a:cubicBezTo>
                <a:lnTo>
                  <a:pt x="1534693" y="1084905"/>
                </a:lnTo>
                <a:lnTo>
                  <a:pt x="1508160" y="1155319"/>
                </a:lnTo>
                <a:lnTo>
                  <a:pt x="1489511" y="1177044"/>
                </a:lnTo>
                <a:cubicBezTo>
                  <a:pt x="1443858" y="1216076"/>
                  <a:pt x="1367593" y="1249287"/>
                  <a:pt x="1271600" y="1272739"/>
                </a:cubicBezTo>
                <a:lnTo>
                  <a:pt x="1214283" y="1283990"/>
                </a:lnTo>
                <a:lnTo>
                  <a:pt x="1169434" y="1292793"/>
                </a:lnTo>
                <a:cubicBezTo>
                  <a:pt x="1097477" y="1303799"/>
                  <a:pt x="1018363" y="1309885"/>
                  <a:pt x="935319" y="1309885"/>
                </a:cubicBezTo>
                <a:cubicBezTo>
                  <a:pt x="852275" y="1309885"/>
                  <a:pt x="773162" y="1303799"/>
                  <a:pt x="701204" y="1292793"/>
                </a:cubicBezTo>
                <a:lnTo>
                  <a:pt x="656356" y="1283990"/>
                </a:lnTo>
                <a:lnTo>
                  <a:pt x="677991" y="1275554"/>
                </a:lnTo>
                <a:cubicBezTo>
                  <a:pt x="681597" y="1274148"/>
                  <a:pt x="681596" y="1274148"/>
                  <a:pt x="677990" y="1275554"/>
                </a:cubicBezTo>
                <a:lnTo>
                  <a:pt x="656355" y="1283990"/>
                </a:lnTo>
                <a:lnTo>
                  <a:pt x="599036" y="1272739"/>
                </a:lnTo>
                <a:cubicBezTo>
                  <a:pt x="503043" y="1249287"/>
                  <a:pt x="426778" y="1216076"/>
                  <a:pt x="381125" y="1177044"/>
                </a:cubicBezTo>
                <a:lnTo>
                  <a:pt x="362479" y="1155323"/>
                </a:lnTo>
                <a:lnTo>
                  <a:pt x="335944" y="1084902"/>
                </a:lnTo>
                <a:lnTo>
                  <a:pt x="346078" y="1048547"/>
                </a:lnTo>
                <a:cubicBezTo>
                  <a:pt x="402162" y="949435"/>
                  <a:pt x="644663" y="874879"/>
                  <a:pt x="935318" y="874879"/>
                </a:cubicBezTo>
                <a:close/>
                <a:moveTo>
                  <a:pt x="935320" y="0"/>
                </a:moveTo>
                <a:cubicBezTo>
                  <a:pt x="1130300" y="0"/>
                  <a:pt x="1311436" y="13694"/>
                  <a:pt x="1461691" y="37146"/>
                </a:cubicBezTo>
                <a:lnTo>
                  <a:pt x="1486139" y="41806"/>
                </a:lnTo>
                <a:lnTo>
                  <a:pt x="1601022" y="63705"/>
                </a:lnTo>
                <a:cubicBezTo>
                  <a:pt x="1728798" y="93225"/>
                  <a:pt x="1820016" y="131191"/>
                  <a:pt x="1857638" y="173668"/>
                </a:cubicBezTo>
                <a:lnTo>
                  <a:pt x="1870640" y="193351"/>
                </a:lnTo>
                <a:lnTo>
                  <a:pt x="1838564" y="278476"/>
                </a:lnTo>
                <a:lnTo>
                  <a:pt x="1838562" y="278478"/>
                </a:lnTo>
                <a:lnTo>
                  <a:pt x="1534693" y="1084904"/>
                </a:lnTo>
                <a:lnTo>
                  <a:pt x="1524558" y="1048546"/>
                </a:lnTo>
                <a:cubicBezTo>
                  <a:pt x="1468474" y="949434"/>
                  <a:pt x="1225973" y="874878"/>
                  <a:pt x="935318" y="874878"/>
                </a:cubicBezTo>
                <a:cubicBezTo>
                  <a:pt x="644663" y="874878"/>
                  <a:pt x="402162" y="949434"/>
                  <a:pt x="346078" y="1048546"/>
                </a:cubicBezTo>
                <a:lnTo>
                  <a:pt x="335944" y="1084901"/>
                </a:lnTo>
                <a:lnTo>
                  <a:pt x="32075" y="278475"/>
                </a:lnTo>
                <a:lnTo>
                  <a:pt x="32076" y="278476"/>
                </a:lnTo>
                <a:lnTo>
                  <a:pt x="0" y="193351"/>
                </a:lnTo>
                <a:lnTo>
                  <a:pt x="13002" y="173668"/>
                </a:lnTo>
                <a:cubicBezTo>
                  <a:pt x="50624" y="131191"/>
                  <a:pt x="141842" y="93225"/>
                  <a:pt x="269618" y="63705"/>
                </a:cubicBezTo>
                <a:lnTo>
                  <a:pt x="384501" y="41806"/>
                </a:lnTo>
                <a:lnTo>
                  <a:pt x="408949" y="37146"/>
                </a:lnTo>
                <a:cubicBezTo>
                  <a:pt x="559205" y="13694"/>
                  <a:pt x="740340" y="0"/>
                  <a:pt x="93532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/>
              </a:gs>
              <a:gs pos="78000">
                <a:schemeClr val="accent6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3588BFA3-100B-4C77-B2D5-54DA6F46D7AB}"/>
              </a:ext>
            </a:extLst>
          </p:cNvPr>
          <p:cNvGrpSpPr/>
          <p:nvPr/>
        </p:nvGrpSpPr>
        <p:grpSpPr>
          <a:xfrm rot="10800000">
            <a:off x="3866072" y="2713509"/>
            <a:ext cx="1402980" cy="982414"/>
            <a:chOff x="5154762" y="3534373"/>
            <a:chExt cx="1870640" cy="1309885"/>
          </a:xfrm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DDA4F645-7AD1-47BE-BA1B-50282B98B34A}"/>
                </a:ext>
              </a:extLst>
            </p:cNvPr>
            <p:cNvSpPr/>
            <p:nvPr/>
          </p:nvSpPr>
          <p:spPr>
            <a:xfrm>
              <a:off x="5154762" y="3534373"/>
              <a:ext cx="1870640" cy="435006"/>
            </a:xfrm>
            <a:custGeom>
              <a:avLst/>
              <a:gdLst>
                <a:gd name="connsiteX0" fmla="*/ 935320 w 1870640"/>
                <a:gd name="connsiteY0" fmla="*/ 0 h 435006"/>
                <a:gd name="connsiteX1" fmla="*/ 1461691 w 1870640"/>
                <a:gd name="connsiteY1" fmla="*/ 37146 h 435006"/>
                <a:gd name="connsiteX2" fmla="*/ 1486139 w 1870640"/>
                <a:gd name="connsiteY2" fmla="*/ 41806 h 435006"/>
                <a:gd name="connsiteX3" fmla="*/ 1601022 w 1870640"/>
                <a:gd name="connsiteY3" fmla="*/ 63705 h 435006"/>
                <a:gd name="connsiteX4" fmla="*/ 1857638 w 1870640"/>
                <a:gd name="connsiteY4" fmla="*/ 173668 h 435006"/>
                <a:gd name="connsiteX5" fmla="*/ 1870640 w 1870640"/>
                <a:gd name="connsiteY5" fmla="*/ 193351 h 435006"/>
                <a:gd name="connsiteX6" fmla="*/ 1838564 w 1870640"/>
                <a:gd name="connsiteY6" fmla="*/ 278476 h 435006"/>
                <a:gd name="connsiteX7" fmla="*/ 1834440 w 1870640"/>
                <a:gd name="connsiteY7" fmla="*/ 282182 h 435006"/>
                <a:gd name="connsiteX8" fmla="*/ 935320 w 1870640"/>
                <a:gd name="connsiteY8" fmla="*/ 435006 h 435006"/>
                <a:gd name="connsiteX9" fmla="*/ 36200 w 1870640"/>
                <a:gd name="connsiteY9" fmla="*/ 282182 h 435006"/>
                <a:gd name="connsiteX10" fmla="*/ 32076 w 1870640"/>
                <a:gd name="connsiteY10" fmla="*/ 278476 h 435006"/>
                <a:gd name="connsiteX11" fmla="*/ 0 w 1870640"/>
                <a:gd name="connsiteY11" fmla="*/ 193351 h 435006"/>
                <a:gd name="connsiteX12" fmla="*/ 13002 w 1870640"/>
                <a:gd name="connsiteY12" fmla="*/ 173668 h 435006"/>
                <a:gd name="connsiteX13" fmla="*/ 269618 w 1870640"/>
                <a:gd name="connsiteY13" fmla="*/ 63705 h 435006"/>
                <a:gd name="connsiteX14" fmla="*/ 384501 w 1870640"/>
                <a:gd name="connsiteY14" fmla="*/ 41806 h 435006"/>
                <a:gd name="connsiteX15" fmla="*/ 408949 w 1870640"/>
                <a:gd name="connsiteY15" fmla="*/ 37146 h 435006"/>
                <a:gd name="connsiteX16" fmla="*/ 935320 w 1870640"/>
                <a:gd name="connsiteY16" fmla="*/ 0 h 4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70640" h="435006">
                  <a:moveTo>
                    <a:pt x="935320" y="0"/>
                  </a:moveTo>
                  <a:cubicBezTo>
                    <a:pt x="1130300" y="0"/>
                    <a:pt x="1311436" y="13694"/>
                    <a:pt x="1461691" y="37146"/>
                  </a:cubicBezTo>
                  <a:lnTo>
                    <a:pt x="1486139" y="41806"/>
                  </a:lnTo>
                  <a:lnTo>
                    <a:pt x="1601022" y="63705"/>
                  </a:lnTo>
                  <a:cubicBezTo>
                    <a:pt x="1728798" y="93225"/>
                    <a:pt x="1820016" y="131191"/>
                    <a:pt x="1857638" y="173668"/>
                  </a:cubicBezTo>
                  <a:lnTo>
                    <a:pt x="1870640" y="193351"/>
                  </a:lnTo>
                  <a:lnTo>
                    <a:pt x="1838564" y="278476"/>
                  </a:lnTo>
                  <a:lnTo>
                    <a:pt x="1834440" y="282182"/>
                  </a:lnTo>
                  <a:cubicBezTo>
                    <a:pt x="1715242" y="370721"/>
                    <a:pt x="1357776" y="435006"/>
                    <a:pt x="935320" y="435006"/>
                  </a:cubicBezTo>
                  <a:cubicBezTo>
                    <a:pt x="512864" y="435006"/>
                    <a:pt x="155398" y="370721"/>
                    <a:pt x="36200" y="282182"/>
                  </a:cubicBezTo>
                  <a:lnTo>
                    <a:pt x="32076" y="278476"/>
                  </a:lnTo>
                  <a:lnTo>
                    <a:pt x="0" y="193351"/>
                  </a:lnTo>
                  <a:lnTo>
                    <a:pt x="13002" y="173668"/>
                  </a:lnTo>
                  <a:cubicBezTo>
                    <a:pt x="50624" y="131191"/>
                    <a:pt x="141842" y="93225"/>
                    <a:pt x="269618" y="63705"/>
                  </a:cubicBezTo>
                  <a:lnTo>
                    <a:pt x="384501" y="41806"/>
                  </a:lnTo>
                  <a:lnTo>
                    <a:pt x="408949" y="37146"/>
                  </a:lnTo>
                  <a:cubicBezTo>
                    <a:pt x="559205" y="13694"/>
                    <a:pt x="740340" y="0"/>
                    <a:pt x="93532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/>
                </a:gs>
                <a:gs pos="78000">
                  <a:schemeClr val="accent6">
                    <a:lumMod val="7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D595CDB2-8893-41D9-803A-59F4D574E195}"/>
                </a:ext>
              </a:extLst>
            </p:cNvPr>
            <p:cNvSpPr/>
            <p:nvPr/>
          </p:nvSpPr>
          <p:spPr>
            <a:xfrm>
              <a:off x="5186837" y="3812848"/>
              <a:ext cx="1806488" cy="1031410"/>
            </a:xfrm>
            <a:custGeom>
              <a:avLst/>
              <a:gdLst>
                <a:gd name="connsiteX0" fmla="*/ 903243 w 1806488"/>
                <a:gd name="connsiteY0" fmla="*/ 596404 h 1031410"/>
                <a:gd name="connsiteX1" fmla="*/ 1492483 w 1806488"/>
                <a:gd name="connsiteY1" fmla="*/ 770072 h 1031410"/>
                <a:gd name="connsiteX2" fmla="*/ 1502618 w 1806488"/>
                <a:gd name="connsiteY2" fmla="*/ 806430 h 1031410"/>
                <a:gd name="connsiteX3" fmla="*/ 1476085 w 1806488"/>
                <a:gd name="connsiteY3" fmla="*/ 876844 h 1031410"/>
                <a:gd name="connsiteX4" fmla="*/ 1457436 w 1806488"/>
                <a:gd name="connsiteY4" fmla="*/ 898569 h 1031410"/>
                <a:gd name="connsiteX5" fmla="*/ 1239525 w 1806488"/>
                <a:gd name="connsiteY5" fmla="*/ 994264 h 1031410"/>
                <a:gd name="connsiteX6" fmla="*/ 1182208 w 1806488"/>
                <a:gd name="connsiteY6" fmla="*/ 1005515 h 1031410"/>
                <a:gd name="connsiteX7" fmla="*/ 1182208 w 1806488"/>
                <a:gd name="connsiteY7" fmla="*/ 1005515 h 1031410"/>
                <a:gd name="connsiteX8" fmla="*/ 1137359 w 1806488"/>
                <a:gd name="connsiteY8" fmla="*/ 1014318 h 1031410"/>
                <a:gd name="connsiteX9" fmla="*/ 903244 w 1806488"/>
                <a:gd name="connsiteY9" fmla="*/ 1031410 h 1031410"/>
                <a:gd name="connsiteX10" fmla="*/ 669129 w 1806488"/>
                <a:gd name="connsiteY10" fmla="*/ 1014318 h 1031410"/>
                <a:gd name="connsiteX11" fmla="*/ 624281 w 1806488"/>
                <a:gd name="connsiteY11" fmla="*/ 1005515 h 1031410"/>
                <a:gd name="connsiteX12" fmla="*/ 645916 w 1806488"/>
                <a:gd name="connsiteY12" fmla="*/ 997079 h 1031410"/>
                <a:gd name="connsiteX13" fmla="*/ 766381 w 1806488"/>
                <a:gd name="connsiteY13" fmla="*/ 969712 h 1031410"/>
                <a:gd name="connsiteX14" fmla="*/ 903244 w 1806488"/>
                <a:gd name="connsiteY14" fmla="*/ 959933 h 1031410"/>
                <a:gd name="connsiteX15" fmla="*/ 903243 w 1806488"/>
                <a:gd name="connsiteY15" fmla="*/ 959933 h 1031410"/>
                <a:gd name="connsiteX16" fmla="*/ 645915 w 1806488"/>
                <a:gd name="connsiteY16" fmla="*/ 997079 h 1031410"/>
                <a:gd name="connsiteX17" fmla="*/ 624280 w 1806488"/>
                <a:gd name="connsiteY17" fmla="*/ 1005515 h 1031410"/>
                <a:gd name="connsiteX18" fmla="*/ 566961 w 1806488"/>
                <a:gd name="connsiteY18" fmla="*/ 994264 h 1031410"/>
                <a:gd name="connsiteX19" fmla="*/ 349050 w 1806488"/>
                <a:gd name="connsiteY19" fmla="*/ 898569 h 1031410"/>
                <a:gd name="connsiteX20" fmla="*/ 330404 w 1806488"/>
                <a:gd name="connsiteY20" fmla="*/ 876848 h 1031410"/>
                <a:gd name="connsiteX21" fmla="*/ 303869 w 1806488"/>
                <a:gd name="connsiteY21" fmla="*/ 806427 h 1031410"/>
                <a:gd name="connsiteX22" fmla="*/ 314003 w 1806488"/>
                <a:gd name="connsiteY22" fmla="*/ 770072 h 1031410"/>
                <a:gd name="connsiteX23" fmla="*/ 903243 w 1806488"/>
                <a:gd name="connsiteY23" fmla="*/ 596404 h 1031410"/>
                <a:gd name="connsiteX24" fmla="*/ 0 w 1806488"/>
                <a:gd name="connsiteY24" fmla="*/ 0 h 1031410"/>
                <a:gd name="connsiteX25" fmla="*/ 4124 w 1806488"/>
                <a:gd name="connsiteY25" fmla="*/ 3706 h 1031410"/>
                <a:gd name="connsiteX26" fmla="*/ 903244 w 1806488"/>
                <a:gd name="connsiteY26" fmla="*/ 156530 h 1031410"/>
                <a:gd name="connsiteX27" fmla="*/ 1802364 w 1806488"/>
                <a:gd name="connsiteY27" fmla="*/ 3706 h 1031410"/>
                <a:gd name="connsiteX28" fmla="*/ 1806488 w 1806488"/>
                <a:gd name="connsiteY28" fmla="*/ 0 h 1031410"/>
                <a:gd name="connsiteX29" fmla="*/ 1502618 w 1806488"/>
                <a:gd name="connsiteY29" fmla="*/ 806429 h 1031410"/>
                <a:gd name="connsiteX30" fmla="*/ 1492483 w 1806488"/>
                <a:gd name="connsiteY30" fmla="*/ 770071 h 1031410"/>
                <a:gd name="connsiteX31" fmla="*/ 903243 w 1806488"/>
                <a:gd name="connsiteY31" fmla="*/ 596403 h 1031410"/>
                <a:gd name="connsiteX32" fmla="*/ 314003 w 1806488"/>
                <a:gd name="connsiteY32" fmla="*/ 770071 h 1031410"/>
                <a:gd name="connsiteX33" fmla="*/ 303869 w 1806488"/>
                <a:gd name="connsiteY33" fmla="*/ 806426 h 1031410"/>
                <a:gd name="connsiteX0" fmla="*/ 903243 w 1806488"/>
                <a:gd name="connsiteY0" fmla="*/ 596404 h 1031410"/>
                <a:gd name="connsiteX1" fmla="*/ 1492483 w 1806488"/>
                <a:gd name="connsiteY1" fmla="*/ 770072 h 1031410"/>
                <a:gd name="connsiteX2" fmla="*/ 1502618 w 1806488"/>
                <a:gd name="connsiteY2" fmla="*/ 806430 h 1031410"/>
                <a:gd name="connsiteX3" fmla="*/ 1476085 w 1806488"/>
                <a:gd name="connsiteY3" fmla="*/ 876844 h 1031410"/>
                <a:gd name="connsiteX4" fmla="*/ 1457436 w 1806488"/>
                <a:gd name="connsiteY4" fmla="*/ 898569 h 1031410"/>
                <a:gd name="connsiteX5" fmla="*/ 1239525 w 1806488"/>
                <a:gd name="connsiteY5" fmla="*/ 994264 h 1031410"/>
                <a:gd name="connsiteX6" fmla="*/ 1182208 w 1806488"/>
                <a:gd name="connsiteY6" fmla="*/ 1005515 h 1031410"/>
                <a:gd name="connsiteX7" fmla="*/ 1182208 w 1806488"/>
                <a:gd name="connsiteY7" fmla="*/ 1005515 h 1031410"/>
                <a:gd name="connsiteX8" fmla="*/ 1137359 w 1806488"/>
                <a:gd name="connsiteY8" fmla="*/ 1014318 h 1031410"/>
                <a:gd name="connsiteX9" fmla="*/ 903244 w 1806488"/>
                <a:gd name="connsiteY9" fmla="*/ 1031410 h 1031410"/>
                <a:gd name="connsiteX10" fmla="*/ 669129 w 1806488"/>
                <a:gd name="connsiteY10" fmla="*/ 1014318 h 1031410"/>
                <a:gd name="connsiteX11" fmla="*/ 624281 w 1806488"/>
                <a:gd name="connsiteY11" fmla="*/ 1005515 h 1031410"/>
                <a:gd name="connsiteX12" fmla="*/ 645916 w 1806488"/>
                <a:gd name="connsiteY12" fmla="*/ 997079 h 1031410"/>
                <a:gd name="connsiteX13" fmla="*/ 766381 w 1806488"/>
                <a:gd name="connsiteY13" fmla="*/ 969712 h 1031410"/>
                <a:gd name="connsiteX14" fmla="*/ 903244 w 1806488"/>
                <a:gd name="connsiteY14" fmla="*/ 959933 h 1031410"/>
                <a:gd name="connsiteX15" fmla="*/ 645915 w 1806488"/>
                <a:gd name="connsiteY15" fmla="*/ 997079 h 1031410"/>
                <a:gd name="connsiteX16" fmla="*/ 624280 w 1806488"/>
                <a:gd name="connsiteY16" fmla="*/ 1005515 h 1031410"/>
                <a:gd name="connsiteX17" fmla="*/ 566961 w 1806488"/>
                <a:gd name="connsiteY17" fmla="*/ 994264 h 1031410"/>
                <a:gd name="connsiteX18" fmla="*/ 349050 w 1806488"/>
                <a:gd name="connsiteY18" fmla="*/ 898569 h 1031410"/>
                <a:gd name="connsiteX19" fmla="*/ 330404 w 1806488"/>
                <a:gd name="connsiteY19" fmla="*/ 876848 h 1031410"/>
                <a:gd name="connsiteX20" fmla="*/ 303869 w 1806488"/>
                <a:gd name="connsiteY20" fmla="*/ 806427 h 1031410"/>
                <a:gd name="connsiteX21" fmla="*/ 314003 w 1806488"/>
                <a:gd name="connsiteY21" fmla="*/ 770072 h 1031410"/>
                <a:gd name="connsiteX22" fmla="*/ 903243 w 1806488"/>
                <a:gd name="connsiteY22" fmla="*/ 596404 h 1031410"/>
                <a:gd name="connsiteX23" fmla="*/ 0 w 1806488"/>
                <a:gd name="connsiteY23" fmla="*/ 0 h 1031410"/>
                <a:gd name="connsiteX24" fmla="*/ 4124 w 1806488"/>
                <a:gd name="connsiteY24" fmla="*/ 3706 h 1031410"/>
                <a:gd name="connsiteX25" fmla="*/ 903244 w 1806488"/>
                <a:gd name="connsiteY25" fmla="*/ 156530 h 1031410"/>
                <a:gd name="connsiteX26" fmla="*/ 1802364 w 1806488"/>
                <a:gd name="connsiteY26" fmla="*/ 3706 h 1031410"/>
                <a:gd name="connsiteX27" fmla="*/ 1806488 w 1806488"/>
                <a:gd name="connsiteY27" fmla="*/ 0 h 1031410"/>
                <a:gd name="connsiteX28" fmla="*/ 1502618 w 1806488"/>
                <a:gd name="connsiteY28" fmla="*/ 806429 h 1031410"/>
                <a:gd name="connsiteX29" fmla="*/ 1492483 w 1806488"/>
                <a:gd name="connsiteY29" fmla="*/ 770071 h 1031410"/>
                <a:gd name="connsiteX30" fmla="*/ 903243 w 1806488"/>
                <a:gd name="connsiteY30" fmla="*/ 596403 h 1031410"/>
                <a:gd name="connsiteX31" fmla="*/ 314003 w 1806488"/>
                <a:gd name="connsiteY31" fmla="*/ 770071 h 1031410"/>
                <a:gd name="connsiteX32" fmla="*/ 303869 w 1806488"/>
                <a:gd name="connsiteY32" fmla="*/ 806426 h 1031410"/>
                <a:gd name="connsiteX33" fmla="*/ 0 w 1806488"/>
                <a:gd name="connsiteY33" fmla="*/ 0 h 1031410"/>
                <a:gd name="connsiteX0" fmla="*/ 903243 w 1806488"/>
                <a:gd name="connsiteY0" fmla="*/ 596404 h 1031410"/>
                <a:gd name="connsiteX1" fmla="*/ 1492483 w 1806488"/>
                <a:gd name="connsiteY1" fmla="*/ 770072 h 1031410"/>
                <a:gd name="connsiteX2" fmla="*/ 1502618 w 1806488"/>
                <a:gd name="connsiteY2" fmla="*/ 806430 h 1031410"/>
                <a:gd name="connsiteX3" fmla="*/ 1476085 w 1806488"/>
                <a:gd name="connsiteY3" fmla="*/ 876844 h 1031410"/>
                <a:gd name="connsiteX4" fmla="*/ 1457436 w 1806488"/>
                <a:gd name="connsiteY4" fmla="*/ 898569 h 1031410"/>
                <a:gd name="connsiteX5" fmla="*/ 1239525 w 1806488"/>
                <a:gd name="connsiteY5" fmla="*/ 994264 h 1031410"/>
                <a:gd name="connsiteX6" fmla="*/ 1182208 w 1806488"/>
                <a:gd name="connsiteY6" fmla="*/ 1005515 h 1031410"/>
                <a:gd name="connsiteX7" fmla="*/ 1182208 w 1806488"/>
                <a:gd name="connsiteY7" fmla="*/ 1005515 h 1031410"/>
                <a:gd name="connsiteX8" fmla="*/ 1137359 w 1806488"/>
                <a:gd name="connsiteY8" fmla="*/ 1014318 h 1031410"/>
                <a:gd name="connsiteX9" fmla="*/ 903244 w 1806488"/>
                <a:gd name="connsiteY9" fmla="*/ 1031410 h 1031410"/>
                <a:gd name="connsiteX10" fmla="*/ 669129 w 1806488"/>
                <a:gd name="connsiteY10" fmla="*/ 1014318 h 1031410"/>
                <a:gd name="connsiteX11" fmla="*/ 624281 w 1806488"/>
                <a:gd name="connsiteY11" fmla="*/ 1005515 h 1031410"/>
                <a:gd name="connsiteX12" fmla="*/ 645916 w 1806488"/>
                <a:gd name="connsiteY12" fmla="*/ 997079 h 1031410"/>
                <a:gd name="connsiteX13" fmla="*/ 766381 w 1806488"/>
                <a:gd name="connsiteY13" fmla="*/ 969712 h 1031410"/>
                <a:gd name="connsiteX14" fmla="*/ 645915 w 1806488"/>
                <a:gd name="connsiteY14" fmla="*/ 997079 h 1031410"/>
                <a:gd name="connsiteX15" fmla="*/ 624280 w 1806488"/>
                <a:gd name="connsiteY15" fmla="*/ 1005515 h 1031410"/>
                <a:gd name="connsiteX16" fmla="*/ 566961 w 1806488"/>
                <a:gd name="connsiteY16" fmla="*/ 994264 h 1031410"/>
                <a:gd name="connsiteX17" fmla="*/ 349050 w 1806488"/>
                <a:gd name="connsiteY17" fmla="*/ 898569 h 1031410"/>
                <a:gd name="connsiteX18" fmla="*/ 330404 w 1806488"/>
                <a:gd name="connsiteY18" fmla="*/ 876848 h 1031410"/>
                <a:gd name="connsiteX19" fmla="*/ 303869 w 1806488"/>
                <a:gd name="connsiteY19" fmla="*/ 806427 h 1031410"/>
                <a:gd name="connsiteX20" fmla="*/ 314003 w 1806488"/>
                <a:gd name="connsiteY20" fmla="*/ 770072 h 1031410"/>
                <a:gd name="connsiteX21" fmla="*/ 903243 w 1806488"/>
                <a:gd name="connsiteY21" fmla="*/ 596404 h 1031410"/>
                <a:gd name="connsiteX22" fmla="*/ 0 w 1806488"/>
                <a:gd name="connsiteY22" fmla="*/ 0 h 1031410"/>
                <a:gd name="connsiteX23" fmla="*/ 4124 w 1806488"/>
                <a:gd name="connsiteY23" fmla="*/ 3706 h 1031410"/>
                <a:gd name="connsiteX24" fmla="*/ 903244 w 1806488"/>
                <a:gd name="connsiteY24" fmla="*/ 156530 h 1031410"/>
                <a:gd name="connsiteX25" fmla="*/ 1802364 w 1806488"/>
                <a:gd name="connsiteY25" fmla="*/ 3706 h 1031410"/>
                <a:gd name="connsiteX26" fmla="*/ 1806488 w 1806488"/>
                <a:gd name="connsiteY26" fmla="*/ 0 h 1031410"/>
                <a:gd name="connsiteX27" fmla="*/ 1502618 w 1806488"/>
                <a:gd name="connsiteY27" fmla="*/ 806429 h 1031410"/>
                <a:gd name="connsiteX28" fmla="*/ 1492483 w 1806488"/>
                <a:gd name="connsiteY28" fmla="*/ 770071 h 1031410"/>
                <a:gd name="connsiteX29" fmla="*/ 903243 w 1806488"/>
                <a:gd name="connsiteY29" fmla="*/ 596403 h 1031410"/>
                <a:gd name="connsiteX30" fmla="*/ 314003 w 1806488"/>
                <a:gd name="connsiteY30" fmla="*/ 770071 h 1031410"/>
                <a:gd name="connsiteX31" fmla="*/ 303869 w 1806488"/>
                <a:gd name="connsiteY31" fmla="*/ 806426 h 1031410"/>
                <a:gd name="connsiteX32" fmla="*/ 0 w 1806488"/>
                <a:gd name="connsiteY32" fmla="*/ 0 h 1031410"/>
                <a:gd name="connsiteX0" fmla="*/ 903243 w 1806488"/>
                <a:gd name="connsiteY0" fmla="*/ 596404 h 1031410"/>
                <a:gd name="connsiteX1" fmla="*/ 1492483 w 1806488"/>
                <a:gd name="connsiteY1" fmla="*/ 770072 h 1031410"/>
                <a:gd name="connsiteX2" fmla="*/ 1502618 w 1806488"/>
                <a:gd name="connsiteY2" fmla="*/ 806430 h 1031410"/>
                <a:gd name="connsiteX3" fmla="*/ 1476085 w 1806488"/>
                <a:gd name="connsiteY3" fmla="*/ 876844 h 1031410"/>
                <a:gd name="connsiteX4" fmla="*/ 1457436 w 1806488"/>
                <a:gd name="connsiteY4" fmla="*/ 898569 h 1031410"/>
                <a:gd name="connsiteX5" fmla="*/ 1239525 w 1806488"/>
                <a:gd name="connsiteY5" fmla="*/ 994264 h 1031410"/>
                <a:gd name="connsiteX6" fmla="*/ 1182208 w 1806488"/>
                <a:gd name="connsiteY6" fmla="*/ 1005515 h 1031410"/>
                <a:gd name="connsiteX7" fmla="*/ 1182208 w 1806488"/>
                <a:gd name="connsiteY7" fmla="*/ 1005515 h 1031410"/>
                <a:gd name="connsiteX8" fmla="*/ 1137359 w 1806488"/>
                <a:gd name="connsiteY8" fmla="*/ 1014318 h 1031410"/>
                <a:gd name="connsiteX9" fmla="*/ 903244 w 1806488"/>
                <a:gd name="connsiteY9" fmla="*/ 1031410 h 1031410"/>
                <a:gd name="connsiteX10" fmla="*/ 669129 w 1806488"/>
                <a:gd name="connsiteY10" fmla="*/ 1014318 h 1031410"/>
                <a:gd name="connsiteX11" fmla="*/ 624281 w 1806488"/>
                <a:gd name="connsiteY11" fmla="*/ 1005515 h 1031410"/>
                <a:gd name="connsiteX12" fmla="*/ 645916 w 1806488"/>
                <a:gd name="connsiteY12" fmla="*/ 997079 h 1031410"/>
                <a:gd name="connsiteX13" fmla="*/ 645915 w 1806488"/>
                <a:gd name="connsiteY13" fmla="*/ 997079 h 1031410"/>
                <a:gd name="connsiteX14" fmla="*/ 624280 w 1806488"/>
                <a:gd name="connsiteY14" fmla="*/ 1005515 h 1031410"/>
                <a:gd name="connsiteX15" fmla="*/ 566961 w 1806488"/>
                <a:gd name="connsiteY15" fmla="*/ 994264 h 1031410"/>
                <a:gd name="connsiteX16" fmla="*/ 349050 w 1806488"/>
                <a:gd name="connsiteY16" fmla="*/ 898569 h 1031410"/>
                <a:gd name="connsiteX17" fmla="*/ 330404 w 1806488"/>
                <a:gd name="connsiteY17" fmla="*/ 876848 h 1031410"/>
                <a:gd name="connsiteX18" fmla="*/ 303869 w 1806488"/>
                <a:gd name="connsiteY18" fmla="*/ 806427 h 1031410"/>
                <a:gd name="connsiteX19" fmla="*/ 314003 w 1806488"/>
                <a:gd name="connsiteY19" fmla="*/ 770072 h 1031410"/>
                <a:gd name="connsiteX20" fmla="*/ 903243 w 1806488"/>
                <a:gd name="connsiteY20" fmla="*/ 596404 h 1031410"/>
                <a:gd name="connsiteX21" fmla="*/ 0 w 1806488"/>
                <a:gd name="connsiteY21" fmla="*/ 0 h 1031410"/>
                <a:gd name="connsiteX22" fmla="*/ 4124 w 1806488"/>
                <a:gd name="connsiteY22" fmla="*/ 3706 h 1031410"/>
                <a:gd name="connsiteX23" fmla="*/ 903244 w 1806488"/>
                <a:gd name="connsiteY23" fmla="*/ 156530 h 1031410"/>
                <a:gd name="connsiteX24" fmla="*/ 1802364 w 1806488"/>
                <a:gd name="connsiteY24" fmla="*/ 3706 h 1031410"/>
                <a:gd name="connsiteX25" fmla="*/ 1806488 w 1806488"/>
                <a:gd name="connsiteY25" fmla="*/ 0 h 1031410"/>
                <a:gd name="connsiteX26" fmla="*/ 1502618 w 1806488"/>
                <a:gd name="connsiteY26" fmla="*/ 806429 h 1031410"/>
                <a:gd name="connsiteX27" fmla="*/ 1492483 w 1806488"/>
                <a:gd name="connsiteY27" fmla="*/ 770071 h 1031410"/>
                <a:gd name="connsiteX28" fmla="*/ 903243 w 1806488"/>
                <a:gd name="connsiteY28" fmla="*/ 596403 h 1031410"/>
                <a:gd name="connsiteX29" fmla="*/ 314003 w 1806488"/>
                <a:gd name="connsiteY29" fmla="*/ 770071 h 1031410"/>
                <a:gd name="connsiteX30" fmla="*/ 303869 w 1806488"/>
                <a:gd name="connsiteY30" fmla="*/ 806426 h 1031410"/>
                <a:gd name="connsiteX31" fmla="*/ 0 w 1806488"/>
                <a:gd name="connsiteY31" fmla="*/ 0 h 1031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06488" h="1031410">
                  <a:moveTo>
                    <a:pt x="903243" y="596404"/>
                  </a:moveTo>
                  <a:cubicBezTo>
                    <a:pt x="1193898" y="596404"/>
                    <a:pt x="1436399" y="670960"/>
                    <a:pt x="1492483" y="770072"/>
                  </a:cubicBezTo>
                  <a:lnTo>
                    <a:pt x="1502618" y="806430"/>
                  </a:lnTo>
                  <a:lnTo>
                    <a:pt x="1476085" y="876844"/>
                  </a:lnTo>
                  <a:lnTo>
                    <a:pt x="1457436" y="898569"/>
                  </a:lnTo>
                  <a:cubicBezTo>
                    <a:pt x="1411783" y="937601"/>
                    <a:pt x="1335518" y="970812"/>
                    <a:pt x="1239525" y="994264"/>
                  </a:cubicBezTo>
                  <a:lnTo>
                    <a:pt x="1182208" y="1005515"/>
                  </a:lnTo>
                  <a:lnTo>
                    <a:pt x="1182208" y="1005515"/>
                  </a:lnTo>
                  <a:lnTo>
                    <a:pt x="1137359" y="1014318"/>
                  </a:lnTo>
                  <a:cubicBezTo>
                    <a:pt x="1065402" y="1025324"/>
                    <a:pt x="986288" y="1031410"/>
                    <a:pt x="903244" y="1031410"/>
                  </a:cubicBezTo>
                  <a:cubicBezTo>
                    <a:pt x="820200" y="1031410"/>
                    <a:pt x="741087" y="1025324"/>
                    <a:pt x="669129" y="1014318"/>
                  </a:cubicBezTo>
                  <a:lnTo>
                    <a:pt x="624281" y="1005515"/>
                  </a:lnTo>
                  <a:lnTo>
                    <a:pt x="645916" y="997079"/>
                  </a:lnTo>
                  <a:cubicBezTo>
                    <a:pt x="649522" y="995673"/>
                    <a:pt x="649521" y="995673"/>
                    <a:pt x="645915" y="997079"/>
                  </a:cubicBezTo>
                  <a:lnTo>
                    <a:pt x="624280" y="1005515"/>
                  </a:lnTo>
                  <a:lnTo>
                    <a:pt x="566961" y="994264"/>
                  </a:lnTo>
                  <a:cubicBezTo>
                    <a:pt x="470968" y="970812"/>
                    <a:pt x="394703" y="937601"/>
                    <a:pt x="349050" y="898569"/>
                  </a:cubicBezTo>
                  <a:lnTo>
                    <a:pt x="330404" y="876848"/>
                  </a:lnTo>
                  <a:lnTo>
                    <a:pt x="303869" y="806427"/>
                  </a:lnTo>
                  <a:lnTo>
                    <a:pt x="314003" y="770072"/>
                  </a:lnTo>
                  <a:cubicBezTo>
                    <a:pt x="370087" y="670960"/>
                    <a:pt x="612588" y="596404"/>
                    <a:pt x="903243" y="596404"/>
                  </a:cubicBezTo>
                  <a:close/>
                  <a:moveTo>
                    <a:pt x="0" y="0"/>
                  </a:moveTo>
                  <a:lnTo>
                    <a:pt x="4124" y="3706"/>
                  </a:lnTo>
                  <a:cubicBezTo>
                    <a:pt x="123322" y="92245"/>
                    <a:pt x="480788" y="156530"/>
                    <a:pt x="903244" y="156530"/>
                  </a:cubicBezTo>
                  <a:cubicBezTo>
                    <a:pt x="1325700" y="156530"/>
                    <a:pt x="1683166" y="92245"/>
                    <a:pt x="1802364" y="3706"/>
                  </a:cubicBezTo>
                  <a:lnTo>
                    <a:pt x="1806488" y="0"/>
                  </a:lnTo>
                  <a:lnTo>
                    <a:pt x="1502618" y="806429"/>
                  </a:lnTo>
                  <a:lnTo>
                    <a:pt x="1492483" y="770071"/>
                  </a:lnTo>
                  <a:cubicBezTo>
                    <a:pt x="1436399" y="670959"/>
                    <a:pt x="1193898" y="596403"/>
                    <a:pt x="903243" y="596403"/>
                  </a:cubicBezTo>
                  <a:cubicBezTo>
                    <a:pt x="612588" y="596403"/>
                    <a:pt x="370087" y="670959"/>
                    <a:pt x="314003" y="770071"/>
                  </a:cubicBezTo>
                  <a:lnTo>
                    <a:pt x="303869" y="80642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46000">
                  <a:schemeClr val="accent6"/>
                </a:gs>
                <a:gs pos="78000">
                  <a:schemeClr val="accent6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182" name="Freeform: Shape 181">
            <a:extLst>
              <a:ext uri="{FF2B5EF4-FFF2-40B4-BE49-F238E27FC236}">
                <a16:creationId xmlns:a16="http://schemas.microsoft.com/office/drawing/2014/main" id="{FA0B4880-CB77-467D-BE1C-C16A26E9C83B}"/>
              </a:ext>
            </a:extLst>
          </p:cNvPr>
          <p:cNvSpPr/>
          <p:nvPr/>
        </p:nvSpPr>
        <p:spPr>
          <a:xfrm rot="10800000">
            <a:off x="3519477" y="3640434"/>
            <a:ext cx="2096171" cy="981384"/>
          </a:xfrm>
          <a:custGeom>
            <a:avLst/>
            <a:gdLst>
              <a:gd name="connsiteX0" fmla="*/ 1397448 w 2794895"/>
              <a:gd name="connsiteY0" fmla="*/ 1234526 h 1308512"/>
              <a:gd name="connsiteX1" fmla="*/ 1923819 w 2794895"/>
              <a:gd name="connsiteY1" fmla="*/ 1271672 h 1308512"/>
              <a:gd name="connsiteX2" fmla="*/ 1948267 w 2794895"/>
              <a:gd name="connsiteY2" fmla="*/ 1276332 h 1308512"/>
              <a:gd name="connsiteX3" fmla="*/ 1812119 w 2794895"/>
              <a:gd name="connsiteY3" fmla="*/ 1291420 h 1308512"/>
              <a:gd name="connsiteX4" fmla="*/ 1397448 w 2794895"/>
              <a:gd name="connsiteY4" fmla="*/ 1308512 h 1308512"/>
              <a:gd name="connsiteX5" fmla="*/ 982777 w 2794895"/>
              <a:gd name="connsiteY5" fmla="*/ 1291420 h 1308512"/>
              <a:gd name="connsiteX6" fmla="*/ 846630 w 2794895"/>
              <a:gd name="connsiteY6" fmla="*/ 1276332 h 1308512"/>
              <a:gd name="connsiteX7" fmla="*/ 871077 w 2794895"/>
              <a:gd name="connsiteY7" fmla="*/ 1271672 h 1308512"/>
              <a:gd name="connsiteX8" fmla="*/ 1397448 w 2794895"/>
              <a:gd name="connsiteY8" fmla="*/ 1234526 h 1308512"/>
              <a:gd name="connsiteX9" fmla="*/ 674350 w 2794895"/>
              <a:gd name="connsiteY9" fmla="*/ 31386 h 1308512"/>
              <a:gd name="connsiteX10" fmla="*/ 765075 w 2794895"/>
              <a:gd name="connsiteY10" fmla="*/ 42444 h 1308512"/>
              <a:gd name="connsiteX11" fmla="*/ 1397448 w 2794895"/>
              <a:gd name="connsiteY11" fmla="*/ 74747 h 1308512"/>
              <a:gd name="connsiteX12" fmla="*/ 2029821 w 2794895"/>
              <a:gd name="connsiteY12" fmla="*/ 42444 h 1308512"/>
              <a:gd name="connsiteX13" fmla="*/ 2120546 w 2794895"/>
              <a:gd name="connsiteY13" fmla="*/ 31386 h 1308512"/>
              <a:gd name="connsiteX14" fmla="*/ 2181694 w 2794895"/>
              <a:gd name="connsiteY14" fmla="*/ 37147 h 1308512"/>
              <a:gd name="connsiteX15" fmla="*/ 2792877 w 2794895"/>
              <a:gd name="connsiteY15" fmla="*/ 195266 h 1308512"/>
              <a:gd name="connsiteX16" fmla="*/ 2794895 w 2794895"/>
              <a:gd name="connsiteY16" fmla="*/ 201461 h 1308512"/>
              <a:gd name="connsiteX17" fmla="*/ 2772772 w 2794895"/>
              <a:gd name="connsiteY17" fmla="*/ 260171 h 1308512"/>
              <a:gd name="connsiteX18" fmla="*/ 2772771 w 2794895"/>
              <a:gd name="connsiteY18" fmla="*/ 260173 h 1308512"/>
              <a:gd name="connsiteX19" fmla="*/ 2461554 w 2794895"/>
              <a:gd name="connsiteY19" fmla="*/ 1086096 h 1308512"/>
              <a:gd name="connsiteX20" fmla="*/ 2445281 w 2794895"/>
              <a:gd name="connsiteY20" fmla="*/ 1129283 h 1308512"/>
              <a:gd name="connsiteX21" fmla="*/ 2441125 w 2794895"/>
              <a:gd name="connsiteY21" fmla="*/ 1134843 h 1308512"/>
              <a:gd name="connsiteX22" fmla="*/ 1993079 w 2794895"/>
              <a:gd name="connsiteY22" fmla="*/ 1271365 h 1308512"/>
              <a:gd name="connsiteX23" fmla="*/ 1948267 w 2794895"/>
              <a:gd name="connsiteY23" fmla="*/ 1276331 h 1308512"/>
              <a:gd name="connsiteX24" fmla="*/ 1923819 w 2794895"/>
              <a:gd name="connsiteY24" fmla="*/ 1271671 h 1308512"/>
              <a:gd name="connsiteX25" fmla="*/ 1397448 w 2794895"/>
              <a:gd name="connsiteY25" fmla="*/ 1234525 h 1308512"/>
              <a:gd name="connsiteX26" fmla="*/ 871077 w 2794895"/>
              <a:gd name="connsiteY26" fmla="*/ 1271671 h 1308512"/>
              <a:gd name="connsiteX27" fmla="*/ 846629 w 2794895"/>
              <a:gd name="connsiteY27" fmla="*/ 1276331 h 1308512"/>
              <a:gd name="connsiteX28" fmla="*/ 801817 w 2794895"/>
              <a:gd name="connsiteY28" fmla="*/ 1271365 h 1308512"/>
              <a:gd name="connsiteX29" fmla="*/ 353771 w 2794895"/>
              <a:gd name="connsiteY29" fmla="*/ 1134843 h 1308512"/>
              <a:gd name="connsiteX30" fmla="*/ 349615 w 2794895"/>
              <a:gd name="connsiteY30" fmla="*/ 1129283 h 1308512"/>
              <a:gd name="connsiteX31" fmla="*/ 333342 w 2794895"/>
              <a:gd name="connsiteY31" fmla="*/ 1086096 h 1308512"/>
              <a:gd name="connsiteX32" fmla="*/ 22127 w 2794895"/>
              <a:gd name="connsiteY32" fmla="*/ 260176 h 1308512"/>
              <a:gd name="connsiteX33" fmla="*/ 22125 w 2794895"/>
              <a:gd name="connsiteY33" fmla="*/ 260174 h 1308512"/>
              <a:gd name="connsiteX34" fmla="*/ 0 w 2794895"/>
              <a:gd name="connsiteY34" fmla="*/ 201458 h 1308512"/>
              <a:gd name="connsiteX35" fmla="*/ 2017 w 2794895"/>
              <a:gd name="connsiteY35" fmla="*/ 195266 h 1308512"/>
              <a:gd name="connsiteX36" fmla="*/ 613200 w 2794895"/>
              <a:gd name="connsiteY36" fmla="*/ 37147 h 1308512"/>
              <a:gd name="connsiteX37" fmla="*/ 1397447 w 2794895"/>
              <a:gd name="connsiteY37" fmla="*/ 0 h 1308512"/>
              <a:gd name="connsiteX38" fmla="*/ 2066044 w 2794895"/>
              <a:gd name="connsiteY38" fmla="*/ 26251 h 1308512"/>
              <a:gd name="connsiteX39" fmla="*/ 2120546 w 2794895"/>
              <a:gd name="connsiteY39" fmla="*/ 31385 h 1308512"/>
              <a:gd name="connsiteX40" fmla="*/ 2029821 w 2794895"/>
              <a:gd name="connsiteY40" fmla="*/ 42443 h 1308512"/>
              <a:gd name="connsiteX41" fmla="*/ 1397448 w 2794895"/>
              <a:gd name="connsiteY41" fmla="*/ 74746 h 1308512"/>
              <a:gd name="connsiteX42" fmla="*/ 765075 w 2794895"/>
              <a:gd name="connsiteY42" fmla="*/ 42443 h 1308512"/>
              <a:gd name="connsiteX43" fmla="*/ 674350 w 2794895"/>
              <a:gd name="connsiteY43" fmla="*/ 31385 h 1308512"/>
              <a:gd name="connsiteX44" fmla="*/ 728850 w 2794895"/>
              <a:gd name="connsiteY44" fmla="*/ 26251 h 1308512"/>
              <a:gd name="connsiteX45" fmla="*/ 1397447 w 2794895"/>
              <a:gd name="connsiteY45" fmla="*/ 0 h 1308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794895" h="1308512">
                <a:moveTo>
                  <a:pt x="1397448" y="1234526"/>
                </a:moveTo>
                <a:cubicBezTo>
                  <a:pt x="1592428" y="1234526"/>
                  <a:pt x="1773564" y="1248220"/>
                  <a:pt x="1923819" y="1271672"/>
                </a:cubicBezTo>
                <a:lnTo>
                  <a:pt x="1948267" y="1276332"/>
                </a:lnTo>
                <a:lnTo>
                  <a:pt x="1812119" y="1291420"/>
                </a:lnTo>
                <a:cubicBezTo>
                  <a:pt x="1684666" y="1302426"/>
                  <a:pt x="1544539" y="1308512"/>
                  <a:pt x="1397448" y="1308512"/>
                </a:cubicBezTo>
                <a:cubicBezTo>
                  <a:pt x="1250358" y="1308512"/>
                  <a:pt x="1110230" y="1302426"/>
                  <a:pt x="982777" y="1291420"/>
                </a:cubicBezTo>
                <a:lnTo>
                  <a:pt x="846630" y="1276332"/>
                </a:lnTo>
                <a:lnTo>
                  <a:pt x="871077" y="1271672"/>
                </a:lnTo>
                <a:cubicBezTo>
                  <a:pt x="1021333" y="1248220"/>
                  <a:pt x="1202469" y="1234526"/>
                  <a:pt x="1397448" y="1234526"/>
                </a:cubicBezTo>
                <a:close/>
                <a:moveTo>
                  <a:pt x="674350" y="31386"/>
                </a:moveTo>
                <a:lnTo>
                  <a:pt x="765075" y="42444"/>
                </a:lnTo>
                <a:cubicBezTo>
                  <a:pt x="959441" y="63245"/>
                  <a:pt x="1173136" y="74747"/>
                  <a:pt x="1397448" y="74747"/>
                </a:cubicBezTo>
                <a:cubicBezTo>
                  <a:pt x="1621761" y="74747"/>
                  <a:pt x="1835455" y="63245"/>
                  <a:pt x="2029821" y="42444"/>
                </a:cubicBezTo>
                <a:lnTo>
                  <a:pt x="2120546" y="31386"/>
                </a:lnTo>
                <a:lnTo>
                  <a:pt x="2181694" y="37147"/>
                </a:lnTo>
                <a:cubicBezTo>
                  <a:pt x="2517496" y="72325"/>
                  <a:pt x="2749779" y="129459"/>
                  <a:pt x="2792877" y="195266"/>
                </a:cubicBezTo>
                <a:lnTo>
                  <a:pt x="2794895" y="201461"/>
                </a:lnTo>
                <a:lnTo>
                  <a:pt x="2772772" y="260171"/>
                </a:lnTo>
                <a:lnTo>
                  <a:pt x="2772771" y="260173"/>
                </a:lnTo>
                <a:lnTo>
                  <a:pt x="2461554" y="1086096"/>
                </a:lnTo>
                <a:lnTo>
                  <a:pt x="2445281" y="1129283"/>
                </a:lnTo>
                <a:lnTo>
                  <a:pt x="2441125" y="1134843"/>
                </a:lnTo>
                <a:cubicBezTo>
                  <a:pt x="2384362" y="1191478"/>
                  <a:pt x="2219781" y="1240095"/>
                  <a:pt x="1993079" y="1271365"/>
                </a:cubicBezTo>
                <a:lnTo>
                  <a:pt x="1948267" y="1276331"/>
                </a:lnTo>
                <a:lnTo>
                  <a:pt x="1923819" y="1271671"/>
                </a:lnTo>
                <a:cubicBezTo>
                  <a:pt x="1773564" y="1248219"/>
                  <a:pt x="1592428" y="1234525"/>
                  <a:pt x="1397448" y="1234525"/>
                </a:cubicBezTo>
                <a:cubicBezTo>
                  <a:pt x="1202468" y="1234525"/>
                  <a:pt x="1021333" y="1248219"/>
                  <a:pt x="871077" y="1271671"/>
                </a:cubicBezTo>
                <a:lnTo>
                  <a:pt x="846629" y="1276331"/>
                </a:lnTo>
                <a:lnTo>
                  <a:pt x="801817" y="1271365"/>
                </a:lnTo>
                <a:cubicBezTo>
                  <a:pt x="575115" y="1240095"/>
                  <a:pt x="410534" y="1191478"/>
                  <a:pt x="353771" y="1134843"/>
                </a:cubicBezTo>
                <a:lnTo>
                  <a:pt x="349615" y="1129283"/>
                </a:lnTo>
                <a:lnTo>
                  <a:pt x="333342" y="1086096"/>
                </a:lnTo>
                <a:lnTo>
                  <a:pt x="22127" y="260176"/>
                </a:lnTo>
                <a:lnTo>
                  <a:pt x="22125" y="260174"/>
                </a:lnTo>
                <a:lnTo>
                  <a:pt x="0" y="201458"/>
                </a:lnTo>
                <a:lnTo>
                  <a:pt x="2017" y="195266"/>
                </a:lnTo>
                <a:cubicBezTo>
                  <a:pt x="45115" y="129459"/>
                  <a:pt x="277398" y="72325"/>
                  <a:pt x="613200" y="37147"/>
                </a:cubicBezTo>
                <a:close/>
                <a:moveTo>
                  <a:pt x="1397447" y="0"/>
                </a:moveTo>
                <a:cubicBezTo>
                  <a:pt x="1639533" y="0"/>
                  <a:pt x="1867295" y="9510"/>
                  <a:pt x="2066044" y="26251"/>
                </a:cubicBezTo>
                <a:lnTo>
                  <a:pt x="2120546" y="31385"/>
                </a:lnTo>
                <a:lnTo>
                  <a:pt x="2029821" y="42443"/>
                </a:lnTo>
                <a:cubicBezTo>
                  <a:pt x="1835455" y="63244"/>
                  <a:pt x="1621761" y="74746"/>
                  <a:pt x="1397448" y="74746"/>
                </a:cubicBezTo>
                <a:cubicBezTo>
                  <a:pt x="1173136" y="74746"/>
                  <a:pt x="959441" y="63244"/>
                  <a:pt x="765075" y="42443"/>
                </a:cubicBezTo>
                <a:lnTo>
                  <a:pt x="674350" y="31385"/>
                </a:lnTo>
                <a:lnTo>
                  <a:pt x="728850" y="26251"/>
                </a:lnTo>
                <a:cubicBezTo>
                  <a:pt x="927599" y="9510"/>
                  <a:pt x="1155362" y="0"/>
                  <a:pt x="139744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78000">
                <a:schemeClr val="accent2">
                  <a:lumMod val="5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6D9DB351-79B2-472B-B80A-30BC6CCA916E}"/>
              </a:ext>
            </a:extLst>
          </p:cNvPr>
          <p:cNvGrpSpPr/>
          <p:nvPr/>
        </p:nvGrpSpPr>
        <p:grpSpPr>
          <a:xfrm rot="10800000">
            <a:off x="3519477" y="3640434"/>
            <a:ext cx="2096171" cy="981384"/>
            <a:chOff x="4692634" y="2299847"/>
            <a:chExt cx="2794895" cy="1308512"/>
          </a:xfrm>
        </p:grpSpPr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19F86051-2B85-40EF-BAFF-9BC6121AE73C}"/>
                </a:ext>
              </a:extLst>
            </p:cNvPr>
            <p:cNvSpPr/>
            <p:nvPr/>
          </p:nvSpPr>
          <p:spPr>
            <a:xfrm>
              <a:off x="4692634" y="2299847"/>
              <a:ext cx="2794895" cy="435007"/>
            </a:xfrm>
            <a:custGeom>
              <a:avLst/>
              <a:gdLst>
                <a:gd name="connsiteX0" fmla="*/ 674350 w 2794895"/>
                <a:gd name="connsiteY0" fmla="*/ 31386 h 435007"/>
                <a:gd name="connsiteX1" fmla="*/ 765075 w 2794895"/>
                <a:gd name="connsiteY1" fmla="*/ 42444 h 435007"/>
                <a:gd name="connsiteX2" fmla="*/ 1397448 w 2794895"/>
                <a:gd name="connsiteY2" fmla="*/ 74747 h 435007"/>
                <a:gd name="connsiteX3" fmla="*/ 2029821 w 2794895"/>
                <a:gd name="connsiteY3" fmla="*/ 42444 h 435007"/>
                <a:gd name="connsiteX4" fmla="*/ 2120546 w 2794895"/>
                <a:gd name="connsiteY4" fmla="*/ 31386 h 435007"/>
                <a:gd name="connsiteX5" fmla="*/ 2181694 w 2794895"/>
                <a:gd name="connsiteY5" fmla="*/ 37147 h 435007"/>
                <a:gd name="connsiteX6" fmla="*/ 2792877 w 2794895"/>
                <a:gd name="connsiteY6" fmla="*/ 195266 h 435007"/>
                <a:gd name="connsiteX7" fmla="*/ 2794895 w 2794895"/>
                <a:gd name="connsiteY7" fmla="*/ 201461 h 435007"/>
                <a:gd name="connsiteX8" fmla="*/ 2772772 w 2794895"/>
                <a:gd name="connsiteY8" fmla="*/ 260171 h 435007"/>
                <a:gd name="connsiteX9" fmla="*/ 2771622 w 2794895"/>
                <a:gd name="connsiteY9" fmla="*/ 261339 h 435007"/>
                <a:gd name="connsiteX10" fmla="*/ 1397447 w 2794895"/>
                <a:gd name="connsiteY10" fmla="*/ 435007 h 435007"/>
                <a:gd name="connsiteX11" fmla="*/ 23272 w 2794895"/>
                <a:gd name="connsiteY11" fmla="*/ 261339 h 435007"/>
                <a:gd name="connsiteX12" fmla="*/ 22125 w 2794895"/>
                <a:gd name="connsiteY12" fmla="*/ 260174 h 435007"/>
                <a:gd name="connsiteX13" fmla="*/ 0 w 2794895"/>
                <a:gd name="connsiteY13" fmla="*/ 201458 h 435007"/>
                <a:gd name="connsiteX14" fmla="*/ 2017 w 2794895"/>
                <a:gd name="connsiteY14" fmla="*/ 195266 h 435007"/>
                <a:gd name="connsiteX15" fmla="*/ 613200 w 2794895"/>
                <a:gd name="connsiteY15" fmla="*/ 37147 h 435007"/>
                <a:gd name="connsiteX16" fmla="*/ 1397447 w 2794895"/>
                <a:gd name="connsiteY16" fmla="*/ 0 h 435007"/>
                <a:gd name="connsiteX17" fmla="*/ 2066044 w 2794895"/>
                <a:gd name="connsiteY17" fmla="*/ 26251 h 435007"/>
                <a:gd name="connsiteX18" fmla="*/ 2120546 w 2794895"/>
                <a:gd name="connsiteY18" fmla="*/ 31385 h 435007"/>
                <a:gd name="connsiteX19" fmla="*/ 2029821 w 2794895"/>
                <a:gd name="connsiteY19" fmla="*/ 42443 h 435007"/>
                <a:gd name="connsiteX20" fmla="*/ 1397448 w 2794895"/>
                <a:gd name="connsiteY20" fmla="*/ 74746 h 435007"/>
                <a:gd name="connsiteX21" fmla="*/ 765075 w 2794895"/>
                <a:gd name="connsiteY21" fmla="*/ 42443 h 435007"/>
                <a:gd name="connsiteX22" fmla="*/ 674350 w 2794895"/>
                <a:gd name="connsiteY22" fmla="*/ 31385 h 435007"/>
                <a:gd name="connsiteX23" fmla="*/ 728850 w 2794895"/>
                <a:gd name="connsiteY23" fmla="*/ 26251 h 435007"/>
                <a:gd name="connsiteX24" fmla="*/ 1397447 w 2794895"/>
                <a:gd name="connsiteY24" fmla="*/ 0 h 435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4895" h="435007">
                  <a:moveTo>
                    <a:pt x="674350" y="31386"/>
                  </a:moveTo>
                  <a:lnTo>
                    <a:pt x="765075" y="42444"/>
                  </a:lnTo>
                  <a:cubicBezTo>
                    <a:pt x="959441" y="63245"/>
                    <a:pt x="1173136" y="74747"/>
                    <a:pt x="1397448" y="74747"/>
                  </a:cubicBezTo>
                  <a:cubicBezTo>
                    <a:pt x="1621761" y="74747"/>
                    <a:pt x="1835455" y="63245"/>
                    <a:pt x="2029821" y="42444"/>
                  </a:cubicBezTo>
                  <a:lnTo>
                    <a:pt x="2120546" y="31386"/>
                  </a:lnTo>
                  <a:lnTo>
                    <a:pt x="2181694" y="37147"/>
                  </a:lnTo>
                  <a:cubicBezTo>
                    <a:pt x="2517496" y="72325"/>
                    <a:pt x="2749779" y="129459"/>
                    <a:pt x="2792877" y="195266"/>
                  </a:cubicBezTo>
                  <a:lnTo>
                    <a:pt x="2794895" y="201461"/>
                  </a:lnTo>
                  <a:lnTo>
                    <a:pt x="2772772" y="260171"/>
                  </a:lnTo>
                  <a:lnTo>
                    <a:pt x="2771622" y="261339"/>
                  </a:lnTo>
                  <a:cubicBezTo>
                    <a:pt x="2640828" y="360451"/>
                    <a:pt x="2075287" y="435007"/>
                    <a:pt x="1397447" y="435007"/>
                  </a:cubicBezTo>
                  <a:cubicBezTo>
                    <a:pt x="719607" y="435007"/>
                    <a:pt x="154066" y="360451"/>
                    <a:pt x="23272" y="261339"/>
                  </a:cubicBezTo>
                  <a:lnTo>
                    <a:pt x="22125" y="260174"/>
                  </a:lnTo>
                  <a:lnTo>
                    <a:pt x="0" y="201458"/>
                  </a:lnTo>
                  <a:lnTo>
                    <a:pt x="2017" y="195266"/>
                  </a:lnTo>
                  <a:cubicBezTo>
                    <a:pt x="45115" y="129459"/>
                    <a:pt x="277398" y="72325"/>
                    <a:pt x="613200" y="37147"/>
                  </a:cubicBezTo>
                  <a:close/>
                  <a:moveTo>
                    <a:pt x="1397447" y="0"/>
                  </a:moveTo>
                  <a:cubicBezTo>
                    <a:pt x="1639533" y="0"/>
                    <a:pt x="1867295" y="9510"/>
                    <a:pt x="2066044" y="26251"/>
                  </a:cubicBezTo>
                  <a:lnTo>
                    <a:pt x="2120546" y="31385"/>
                  </a:lnTo>
                  <a:lnTo>
                    <a:pt x="2029821" y="42443"/>
                  </a:lnTo>
                  <a:cubicBezTo>
                    <a:pt x="1835455" y="63244"/>
                    <a:pt x="1621761" y="74746"/>
                    <a:pt x="1397448" y="74746"/>
                  </a:cubicBezTo>
                  <a:cubicBezTo>
                    <a:pt x="1173136" y="74746"/>
                    <a:pt x="959441" y="63244"/>
                    <a:pt x="765075" y="42443"/>
                  </a:cubicBezTo>
                  <a:lnTo>
                    <a:pt x="674350" y="31385"/>
                  </a:lnTo>
                  <a:lnTo>
                    <a:pt x="728850" y="26251"/>
                  </a:lnTo>
                  <a:cubicBezTo>
                    <a:pt x="927599" y="9510"/>
                    <a:pt x="1155362" y="0"/>
                    <a:pt x="1397447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/>
                </a:gs>
                <a:gs pos="78000">
                  <a:schemeClr val="accent2">
                    <a:lumMod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3DD57246-7BEA-4459-99AC-5197FA4AD539}"/>
                </a:ext>
              </a:extLst>
            </p:cNvPr>
            <p:cNvSpPr/>
            <p:nvPr/>
          </p:nvSpPr>
          <p:spPr>
            <a:xfrm>
              <a:off x="4714759" y="2560016"/>
              <a:ext cx="2750647" cy="1048343"/>
            </a:xfrm>
            <a:custGeom>
              <a:avLst/>
              <a:gdLst>
                <a:gd name="connsiteX0" fmla="*/ 1375323 w 2750647"/>
                <a:gd name="connsiteY0" fmla="*/ 974357 h 1048343"/>
                <a:gd name="connsiteX1" fmla="*/ 1901694 w 2750647"/>
                <a:gd name="connsiteY1" fmla="*/ 1011503 h 1048343"/>
                <a:gd name="connsiteX2" fmla="*/ 1926142 w 2750647"/>
                <a:gd name="connsiteY2" fmla="*/ 1016163 h 1048343"/>
                <a:gd name="connsiteX3" fmla="*/ 1789994 w 2750647"/>
                <a:gd name="connsiteY3" fmla="*/ 1031251 h 1048343"/>
                <a:gd name="connsiteX4" fmla="*/ 1375323 w 2750647"/>
                <a:gd name="connsiteY4" fmla="*/ 1048343 h 1048343"/>
                <a:gd name="connsiteX5" fmla="*/ 960652 w 2750647"/>
                <a:gd name="connsiteY5" fmla="*/ 1031251 h 1048343"/>
                <a:gd name="connsiteX6" fmla="*/ 824505 w 2750647"/>
                <a:gd name="connsiteY6" fmla="*/ 1016163 h 1048343"/>
                <a:gd name="connsiteX7" fmla="*/ 848952 w 2750647"/>
                <a:gd name="connsiteY7" fmla="*/ 1011503 h 1048343"/>
                <a:gd name="connsiteX8" fmla="*/ 1375323 w 2750647"/>
                <a:gd name="connsiteY8" fmla="*/ 974357 h 1048343"/>
                <a:gd name="connsiteX9" fmla="*/ 2750647 w 2750647"/>
                <a:gd name="connsiteY9" fmla="*/ 0 h 1048343"/>
                <a:gd name="connsiteX10" fmla="*/ 2439429 w 2750647"/>
                <a:gd name="connsiteY10" fmla="*/ 825927 h 1048343"/>
                <a:gd name="connsiteX11" fmla="*/ 2423156 w 2750647"/>
                <a:gd name="connsiteY11" fmla="*/ 869114 h 1048343"/>
                <a:gd name="connsiteX12" fmla="*/ 2419000 w 2750647"/>
                <a:gd name="connsiteY12" fmla="*/ 874674 h 1048343"/>
                <a:gd name="connsiteX13" fmla="*/ 1970954 w 2750647"/>
                <a:gd name="connsiteY13" fmla="*/ 1011196 h 1048343"/>
                <a:gd name="connsiteX14" fmla="*/ 1926142 w 2750647"/>
                <a:gd name="connsiteY14" fmla="*/ 1016162 h 1048343"/>
                <a:gd name="connsiteX15" fmla="*/ 1901694 w 2750647"/>
                <a:gd name="connsiteY15" fmla="*/ 1011502 h 1048343"/>
                <a:gd name="connsiteX16" fmla="*/ 1375323 w 2750647"/>
                <a:gd name="connsiteY16" fmla="*/ 974356 h 1048343"/>
                <a:gd name="connsiteX17" fmla="*/ 848952 w 2750647"/>
                <a:gd name="connsiteY17" fmla="*/ 1011502 h 1048343"/>
                <a:gd name="connsiteX18" fmla="*/ 824504 w 2750647"/>
                <a:gd name="connsiteY18" fmla="*/ 1016162 h 1048343"/>
                <a:gd name="connsiteX19" fmla="*/ 779692 w 2750647"/>
                <a:gd name="connsiteY19" fmla="*/ 1011196 h 1048343"/>
                <a:gd name="connsiteX20" fmla="*/ 331646 w 2750647"/>
                <a:gd name="connsiteY20" fmla="*/ 874674 h 1048343"/>
                <a:gd name="connsiteX21" fmla="*/ 327490 w 2750647"/>
                <a:gd name="connsiteY21" fmla="*/ 869114 h 1048343"/>
                <a:gd name="connsiteX22" fmla="*/ 311217 w 2750647"/>
                <a:gd name="connsiteY22" fmla="*/ 825927 h 1048343"/>
                <a:gd name="connsiteX23" fmla="*/ 0 w 2750647"/>
                <a:gd name="connsiteY23" fmla="*/ 3 h 1048343"/>
                <a:gd name="connsiteX24" fmla="*/ 1147 w 2750647"/>
                <a:gd name="connsiteY24" fmla="*/ 1168 h 1048343"/>
                <a:gd name="connsiteX25" fmla="*/ 1375322 w 2750647"/>
                <a:gd name="connsiteY25" fmla="*/ 174836 h 1048343"/>
                <a:gd name="connsiteX26" fmla="*/ 2749497 w 2750647"/>
                <a:gd name="connsiteY26" fmla="*/ 1168 h 1048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750647" h="1048343">
                  <a:moveTo>
                    <a:pt x="1375323" y="974357"/>
                  </a:moveTo>
                  <a:cubicBezTo>
                    <a:pt x="1570303" y="974357"/>
                    <a:pt x="1751439" y="988051"/>
                    <a:pt x="1901694" y="1011503"/>
                  </a:cubicBezTo>
                  <a:lnTo>
                    <a:pt x="1926142" y="1016163"/>
                  </a:lnTo>
                  <a:lnTo>
                    <a:pt x="1789994" y="1031251"/>
                  </a:lnTo>
                  <a:cubicBezTo>
                    <a:pt x="1662541" y="1042257"/>
                    <a:pt x="1522414" y="1048343"/>
                    <a:pt x="1375323" y="1048343"/>
                  </a:cubicBezTo>
                  <a:cubicBezTo>
                    <a:pt x="1228233" y="1048343"/>
                    <a:pt x="1088105" y="1042257"/>
                    <a:pt x="960652" y="1031251"/>
                  </a:cubicBezTo>
                  <a:lnTo>
                    <a:pt x="824505" y="1016163"/>
                  </a:lnTo>
                  <a:lnTo>
                    <a:pt x="848952" y="1011503"/>
                  </a:lnTo>
                  <a:cubicBezTo>
                    <a:pt x="999208" y="988051"/>
                    <a:pt x="1180344" y="974357"/>
                    <a:pt x="1375323" y="974357"/>
                  </a:cubicBezTo>
                  <a:close/>
                  <a:moveTo>
                    <a:pt x="2750647" y="0"/>
                  </a:moveTo>
                  <a:lnTo>
                    <a:pt x="2439429" y="825927"/>
                  </a:lnTo>
                  <a:lnTo>
                    <a:pt x="2423156" y="869114"/>
                  </a:lnTo>
                  <a:lnTo>
                    <a:pt x="2419000" y="874674"/>
                  </a:lnTo>
                  <a:cubicBezTo>
                    <a:pt x="2362237" y="931309"/>
                    <a:pt x="2197656" y="979926"/>
                    <a:pt x="1970954" y="1011196"/>
                  </a:cubicBezTo>
                  <a:lnTo>
                    <a:pt x="1926142" y="1016162"/>
                  </a:lnTo>
                  <a:lnTo>
                    <a:pt x="1901694" y="1011502"/>
                  </a:lnTo>
                  <a:cubicBezTo>
                    <a:pt x="1751439" y="988050"/>
                    <a:pt x="1570303" y="974356"/>
                    <a:pt x="1375323" y="974356"/>
                  </a:cubicBezTo>
                  <a:cubicBezTo>
                    <a:pt x="1180343" y="974356"/>
                    <a:pt x="999208" y="988050"/>
                    <a:pt x="848952" y="1011502"/>
                  </a:cubicBezTo>
                  <a:lnTo>
                    <a:pt x="824504" y="1016162"/>
                  </a:lnTo>
                  <a:lnTo>
                    <a:pt x="779692" y="1011196"/>
                  </a:lnTo>
                  <a:cubicBezTo>
                    <a:pt x="552990" y="979926"/>
                    <a:pt x="388409" y="931309"/>
                    <a:pt x="331646" y="874674"/>
                  </a:cubicBezTo>
                  <a:lnTo>
                    <a:pt x="327490" y="869114"/>
                  </a:lnTo>
                  <a:lnTo>
                    <a:pt x="311217" y="825927"/>
                  </a:lnTo>
                  <a:lnTo>
                    <a:pt x="0" y="3"/>
                  </a:lnTo>
                  <a:lnTo>
                    <a:pt x="1147" y="1168"/>
                  </a:lnTo>
                  <a:cubicBezTo>
                    <a:pt x="131941" y="100280"/>
                    <a:pt x="697482" y="174836"/>
                    <a:pt x="1375322" y="174836"/>
                  </a:cubicBezTo>
                  <a:cubicBezTo>
                    <a:pt x="2053162" y="174836"/>
                    <a:pt x="2618703" y="100280"/>
                    <a:pt x="2749497" y="1168"/>
                  </a:cubicBezTo>
                  <a:close/>
                </a:path>
              </a:pathLst>
            </a:custGeom>
            <a:gradFill flip="none" rotWithShape="1">
              <a:gsLst>
                <a:gs pos="46000">
                  <a:schemeClr val="accent2"/>
                </a:gs>
                <a:gs pos="78000">
                  <a:schemeClr val="accent2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86" name="Freeform: Shape 185">
            <a:extLst>
              <a:ext uri="{FF2B5EF4-FFF2-40B4-BE49-F238E27FC236}">
                <a16:creationId xmlns:a16="http://schemas.microsoft.com/office/drawing/2014/main" id="{CA33C96F-BFC4-4BE7-87C7-54C7F514B335}"/>
              </a:ext>
            </a:extLst>
          </p:cNvPr>
          <p:cNvSpPr/>
          <p:nvPr/>
        </p:nvSpPr>
        <p:spPr>
          <a:xfrm rot="10800000">
            <a:off x="3175987" y="4565758"/>
            <a:ext cx="2783150" cy="981954"/>
          </a:xfrm>
          <a:custGeom>
            <a:avLst/>
            <a:gdLst>
              <a:gd name="connsiteX0" fmla="*/ 2176688 w 3710867"/>
              <a:gd name="connsiteY0" fmla="*/ 1240801 h 1309272"/>
              <a:gd name="connsiteX1" fmla="*/ 2271082 w 3710867"/>
              <a:gd name="connsiteY1" fmla="*/ 1245345 h 1309272"/>
              <a:gd name="connsiteX2" fmla="*/ 2205983 w 3710867"/>
              <a:gd name="connsiteY2" fmla="*/ 1241374 h 1309272"/>
              <a:gd name="connsiteX3" fmla="*/ 1534180 w 3710867"/>
              <a:gd name="connsiteY3" fmla="*/ 1240801 h 1309272"/>
              <a:gd name="connsiteX4" fmla="*/ 1504884 w 3710867"/>
              <a:gd name="connsiteY4" fmla="*/ 1241374 h 1309272"/>
              <a:gd name="connsiteX5" fmla="*/ 1439784 w 3710867"/>
              <a:gd name="connsiteY5" fmla="*/ 1245345 h 1309272"/>
              <a:gd name="connsiteX6" fmla="*/ 1855433 w 3710867"/>
              <a:gd name="connsiteY6" fmla="*/ 0 h 1309272"/>
              <a:gd name="connsiteX7" fmla="*/ 3710866 w 3710867"/>
              <a:gd name="connsiteY7" fmla="*/ 217503 h 1309272"/>
              <a:gd name="connsiteX8" fmla="*/ 3709552 w 3710867"/>
              <a:gd name="connsiteY8" fmla="*/ 220554 h 1309272"/>
              <a:gd name="connsiteX9" fmla="*/ 3710867 w 3710867"/>
              <a:gd name="connsiteY9" fmla="*/ 220554 h 1309272"/>
              <a:gd name="connsiteX10" fmla="*/ 3471471 w 3710867"/>
              <a:gd name="connsiteY10" fmla="*/ 855877 h 1309272"/>
              <a:gd name="connsiteX11" fmla="*/ 3410900 w 3710867"/>
              <a:gd name="connsiteY11" fmla="*/ 1016624 h 1309272"/>
              <a:gd name="connsiteX12" fmla="*/ 3407009 w 3710867"/>
              <a:gd name="connsiteY12" fmla="*/ 1020453 h 1309272"/>
              <a:gd name="connsiteX13" fmla="*/ 2629822 w 3710867"/>
              <a:gd name="connsiteY13" fmla="*/ 1259660 h 1309272"/>
              <a:gd name="connsiteX14" fmla="*/ 2578532 w 3710867"/>
              <a:gd name="connsiteY14" fmla="*/ 1265911 h 1309272"/>
              <a:gd name="connsiteX15" fmla="*/ 2524030 w 3710867"/>
              <a:gd name="connsiteY15" fmla="*/ 1260777 h 1309272"/>
              <a:gd name="connsiteX16" fmla="*/ 2473863 w 3710867"/>
              <a:gd name="connsiteY16" fmla="*/ 1257717 h 1309272"/>
              <a:gd name="connsiteX17" fmla="*/ 2569433 w 3710867"/>
              <a:gd name="connsiteY17" fmla="*/ 1265760 h 1309272"/>
              <a:gd name="connsiteX18" fmla="*/ 2487808 w 3710867"/>
              <a:gd name="connsiteY18" fmla="*/ 1276969 h 1309272"/>
              <a:gd name="connsiteX19" fmla="*/ 1855434 w 3710867"/>
              <a:gd name="connsiteY19" fmla="*/ 1309272 h 1309272"/>
              <a:gd name="connsiteX20" fmla="*/ 1223061 w 3710867"/>
              <a:gd name="connsiteY20" fmla="*/ 1276969 h 1309272"/>
              <a:gd name="connsiteX21" fmla="*/ 1141435 w 3710867"/>
              <a:gd name="connsiteY21" fmla="*/ 1265760 h 1309272"/>
              <a:gd name="connsiteX22" fmla="*/ 1237007 w 3710867"/>
              <a:gd name="connsiteY22" fmla="*/ 1257716 h 1309272"/>
              <a:gd name="connsiteX23" fmla="*/ 1186836 w 3710867"/>
              <a:gd name="connsiteY23" fmla="*/ 1260777 h 1309272"/>
              <a:gd name="connsiteX24" fmla="*/ 1132336 w 3710867"/>
              <a:gd name="connsiteY24" fmla="*/ 1265911 h 1309272"/>
              <a:gd name="connsiteX25" fmla="*/ 1081046 w 3710867"/>
              <a:gd name="connsiteY25" fmla="*/ 1259660 h 1309272"/>
              <a:gd name="connsiteX26" fmla="*/ 303859 w 3710867"/>
              <a:gd name="connsiteY26" fmla="*/ 1020453 h 1309272"/>
              <a:gd name="connsiteX27" fmla="*/ 299968 w 3710867"/>
              <a:gd name="connsiteY27" fmla="*/ 1016624 h 1309272"/>
              <a:gd name="connsiteX28" fmla="*/ 239397 w 3710867"/>
              <a:gd name="connsiteY28" fmla="*/ 855877 h 1309272"/>
              <a:gd name="connsiteX29" fmla="*/ 1 w 3710867"/>
              <a:gd name="connsiteY29" fmla="*/ 220554 h 1309272"/>
              <a:gd name="connsiteX30" fmla="*/ 1314 w 3710867"/>
              <a:gd name="connsiteY30" fmla="*/ 220554 h 1309272"/>
              <a:gd name="connsiteX31" fmla="*/ 0 w 3710867"/>
              <a:gd name="connsiteY31" fmla="*/ 217503 h 1309272"/>
              <a:gd name="connsiteX32" fmla="*/ 1855433 w 3710867"/>
              <a:gd name="connsiteY32" fmla="*/ 0 h 130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710867" h="1309272">
                <a:moveTo>
                  <a:pt x="2176688" y="1240801"/>
                </a:moveTo>
                <a:lnTo>
                  <a:pt x="2271082" y="1245345"/>
                </a:lnTo>
                <a:lnTo>
                  <a:pt x="2205983" y="1241374"/>
                </a:lnTo>
                <a:close/>
                <a:moveTo>
                  <a:pt x="1534180" y="1240801"/>
                </a:moveTo>
                <a:lnTo>
                  <a:pt x="1504884" y="1241374"/>
                </a:lnTo>
                <a:lnTo>
                  <a:pt x="1439784" y="1245345"/>
                </a:lnTo>
                <a:close/>
                <a:moveTo>
                  <a:pt x="1855433" y="0"/>
                </a:moveTo>
                <a:cubicBezTo>
                  <a:pt x="2880160" y="0"/>
                  <a:pt x="3710866" y="97379"/>
                  <a:pt x="3710866" y="217503"/>
                </a:cubicBezTo>
                <a:lnTo>
                  <a:pt x="3709552" y="220554"/>
                </a:lnTo>
                <a:lnTo>
                  <a:pt x="3710867" y="220554"/>
                </a:lnTo>
                <a:lnTo>
                  <a:pt x="3471471" y="855877"/>
                </a:lnTo>
                <a:lnTo>
                  <a:pt x="3410900" y="1016624"/>
                </a:lnTo>
                <a:lnTo>
                  <a:pt x="3407009" y="1020453"/>
                </a:lnTo>
                <a:cubicBezTo>
                  <a:pt x="3280428" y="1123423"/>
                  <a:pt x="2998137" y="1209036"/>
                  <a:pt x="2629822" y="1259660"/>
                </a:cubicBezTo>
                <a:lnTo>
                  <a:pt x="2578532" y="1265911"/>
                </a:lnTo>
                <a:lnTo>
                  <a:pt x="2524030" y="1260777"/>
                </a:lnTo>
                <a:lnTo>
                  <a:pt x="2473863" y="1257717"/>
                </a:lnTo>
                <a:lnTo>
                  <a:pt x="2569433" y="1265760"/>
                </a:lnTo>
                <a:lnTo>
                  <a:pt x="2487808" y="1276969"/>
                </a:lnTo>
                <a:cubicBezTo>
                  <a:pt x="2293441" y="1297770"/>
                  <a:pt x="2079747" y="1309272"/>
                  <a:pt x="1855434" y="1309272"/>
                </a:cubicBezTo>
                <a:cubicBezTo>
                  <a:pt x="1631122" y="1309272"/>
                  <a:pt x="1417427" y="1297770"/>
                  <a:pt x="1223061" y="1276969"/>
                </a:cubicBezTo>
                <a:lnTo>
                  <a:pt x="1141435" y="1265760"/>
                </a:lnTo>
                <a:lnTo>
                  <a:pt x="1237007" y="1257716"/>
                </a:lnTo>
                <a:lnTo>
                  <a:pt x="1186836" y="1260777"/>
                </a:lnTo>
                <a:lnTo>
                  <a:pt x="1132336" y="1265911"/>
                </a:lnTo>
                <a:lnTo>
                  <a:pt x="1081046" y="1259660"/>
                </a:lnTo>
                <a:cubicBezTo>
                  <a:pt x="712731" y="1209036"/>
                  <a:pt x="430440" y="1123423"/>
                  <a:pt x="303859" y="1020453"/>
                </a:cubicBezTo>
                <a:lnTo>
                  <a:pt x="299968" y="1016624"/>
                </a:lnTo>
                <a:lnTo>
                  <a:pt x="239397" y="855877"/>
                </a:lnTo>
                <a:lnTo>
                  <a:pt x="1" y="220554"/>
                </a:lnTo>
                <a:lnTo>
                  <a:pt x="1314" y="220554"/>
                </a:lnTo>
                <a:lnTo>
                  <a:pt x="0" y="217503"/>
                </a:lnTo>
                <a:cubicBezTo>
                  <a:pt x="0" y="97379"/>
                  <a:pt x="830706" y="0"/>
                  <a:pt x="1855433" y="0"/>
                </a:cubicBezTo>
                <a:close/>
              </a:path>
            </a:pathLst>
          </a:custGeom>
          <a:gradFill flip="none" rotWithShape="1">
            <a:gsLst>
              <a:gs pos="46000">
                <a:schemeClr val="accent4"/>
              </a:gs>
              <a:gs pos="78000">
                <a:schemeClr val="accent4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7830A731-72AD-48EC-9C35-E4D0A5460DC9}"/>
              </a:ext>
            </a:extLst>
          </p:cNvPr>
          <p:cNvGrpSpPr/>
          <p:nvPr/>
        </p:nvGrpSpPr>
        <p:grpSpPr>
          <a:xfrm rot="10800000">
            <a:off x="3175987" y="4565758"/>
            <a:ext cx="2783150" cy="981954"/>
            <a:chOff x="4234648" y="1065321"/>
            <a:chExt cx="3710867" cy="1309272"/>
          </a:xfrm>
        </p:grpSpPr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0B2C5C8-385A-403C-92D3-4EC8FCD297D3}"/>
                </a:ext>
              </a:extLst>
            </p:cNvPr>
            <p:cNvSpPr/>
            <p:nvPr/>
          </p:nvSpPr>
          <p:spPr>
            <a:xfrm>
              <a:off x="4234648" y="1065321"/>
              <a:ext cx="3710866" cy="435006"/>
            </a:xfrm>
            <a:custGeom>
              <a:avLst/>
              <a:gdLst>
                <a:gd name="connsiteX0" fmla="*/ 1855433 w 3710866"/>
                <a:gd name="connsiteY0" fmla="*/ 0 h 435006"/>
                <a:gd name="connsiteX1" fmla="*/ 3710866 w 3710866"/>
                <a:gd name="connsiteY1" fmla="*/ 217503 h 435006"/>
                <a:gd name="connsiteX2" fmla="*/ 3709552 w 3710866"/>
                <a:gd name="connsiteY2" fmla="*/ 220554 h 435006"/>
                <a:gd name="connsiteX3" fmla="*/ 3701287 w 3710866"/>
                <a:gd name="connsiteY3" fmla="*/ 239741 h 435006"/>
                <a:gd name="connsiteX4" fmla="*/ 1855433 w 3710866"/>
                <a:gd name="connsiteY4" fmla="*/ 435006 h 435006"/>
                <a:gd name="connsiteX5" fmla="*/ 9579 w 3710866"/>
                <a:gd name="connsiteY5" fmla="*/ 239741 h 435006"/>
                <a:gd name="connsiteX6" fmla="*/ 1314 w 3710866"/>
                <a:gd name="connsiteY6" fmla="*/ 220554 h 435006"/>
                <a:gd name="connsiteX7" fmla="*/ 0 w 3710866"/>
                <a:gd name="connsiteY7" fmla="*/ 217503 h 435006"/>
                <a:gd name="connsiteX8" fmla="*/ 1855433 w 3710866"/>
                <a:gd name="connsiteY8" fmla="*/ 0 h 4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10866" h="435006">
                  <a:moveTo>
                    <a:pt x="1855433" y="0"/>
                  </a:moveTo>
                  <a:cubicBezTo>
                    <a:pt x="2880160" y="0"/>
                    <a:pt x="3710866" y="97379"/>
                    <a:pt x="3710866" y="217503"/>
                  </a:cubicBezTo>
                  <a:lnTo>
                    <a:pt x="3709552" y="220554"/>
                  </a:lnTo>
                  <a:lnTo>
                    <a:pt x="3701287" y="239741"/>
                  </a:lnTo>
                  <a:cubicBezTo>
                    <a:pt x="3606270" y="349419"/>
                    <a:pt x="2816115" y="435006"/>
                    <a:pt x="1855433" y="435006"/>
                  </a:cubicBezTo>
                  <a:cubicBezTo>
                    <a:pt x="894751" y="435006"/>
                    <a:pt x="104596" y="349419"/>
                    <a:pt x="9579" y="239741"/>
                  </a:cubicBezTo>
                  <a:lnTo>
                    <a:pt x="1314" y="220554"/>
                  </a:lnTo>
                  <a:lnTo>
                    <a:pt x="0" y="217503"/>
                  </a:lnTo>
                  <a:cubicBezTo>
                    <a:pt x="0" y="97379"/>
                    <a:pt x="830706" y="0"/>
                    <a:pt x="185543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78000">
                  <a:schemeClr val="accent4">
                    <a:lumMod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5C8DF95D-72EF-4DE4-8394-6585F77007FD}"/>
                </a:ext>
              </a:extLst>
            </p:cNvPr>
            <p:cNvSpPr/>
            <p:nvPr/>
          </p:nvSpPr>
          <p:spPr>
            <a:xfrm>
              <a:off x="4234649" y="1285875"/>
              <a:ext cx="3710866" cy="1088718"/>
            </a:xfrm>
            <a:custGeom>
              <a:avLst/>
              <a:gdLst>
                <a:gd name="connsiteX0" fmla="*/ 2176687 w 3710866"/>
                <a:gd name="connsiteY0" fmla="*/ 1020247 h 1088718"/>
                <a:gd name="connsiteX1" fmla="*/ 2271081 w 3710866"/>
                <a:gd name="connsiteY1" fmla="*/ 1024791 h 1088718"/>
                <a:gd name="connsiteX2" fmla="*/ 2205982 w 3710866"/>
                <a:gd name="connsiteY2" fmla="*/ 1020820 h 1088718"/>
                <a:gd name="connsiteX3" fmla="*/ 1534179 w 3710866"/>
                <a:gd name="connsiteY3" fmla="*/ 1020247 h 1088718"/>
                <a:gd name="connsiteX4" fmla="*/ 1504883 w 3710866"/>
                <a:gd name="connsiteY4" fmla="*/ 1020820 h 1088718"/>
                <a:gd name="connsiteX5" fmla="*/ 1439783 w 3710866"/>
                <a:gd name="connsiteY5" fmla="*/ 1024791 h 1088718"/>
                <a:gd name="connsiteX6" fmla="*/ 0 w 3710866"/>
                <a:gd name="connsiteY6" fmla="*/ 0 h 1088718"/>
                <a:gd name="connsiteX7" fmla="*/ 1313 w 3710866"/>
                <a:gd name="connsiteY7" fmla="*/ 0 h 1088718"/>
                <a:gd name="connsiteX8" fmla="*/ 9578 w 3710866"/>
                <a:gd name="connsiteY8" fmla="*/ 19187 h 1088718"/>
                <a:gd name="connsiteX9" fmla="*/ 1855432 w 3710866"/>
                <a:gd name="connsiteY9" fmla="*/ 214452 h 1088718"/>
                <a:gd name="connsiteX10" fmla="*/ 3701286 w 3710866"/>
                <a:gd name="connsiteY10" fmla="*/ 19187 h 1088718"/>
                <a:gd name="connsiteX11" fmla="*/ 3709551 w 3710866"/>
                <a:gd name="connsiteY11" fmla="*/ 0 h 1088718"/>
                <a:gd name="connsiteX12" fmla="*/ 3710866 w 3710866"/>
                <a:gd name="connsiteY12" fmla="*/ 0 h 1088718"/>
                <a:gd name="connsiteX13" fmla="*/ 3471470 w 3710866"/>
                <a:gd name="connsiteY13" fmla="*/ 635323 h 1088718"/>
                <a:gd name="connsiteX14" fmla="*/ 3410899 w 3710866"/>
                <a:gd name="connsiteY14" fmla="*/ 796070 h 1088718"/>
                <a:gd name="connsiteX15" fmla="*/ 3407008 w 3710866"/>
                <a:gd name="connsiteY15" fmla="*/ 799899 h 1088718"/>
                <a:gd name="connsiteX16" fmla="*/ 2629821 w 3710866"/>
                <a:gd name="connsiteY16" fmla="*/ 1039106 h 1088718"/>
                <a:gd name="connsiteX17" fmla="*/ 2578531 w 3710866"/>
                <a:gd name="connsiteY17" fmla="*/ 1045357 h 1088718"/>
                <a:gd name="connsiteX18" fmla="*/ 2524029 w 3710866"/>
                <a:gd name="connsiteY18" fmla="*/ 1040223 h 1088718"/>
                <a:gd name="connsiteX19" fmla="*/ 2473862 w 3710866"/>
                <a:gd name="connsiteY19" fmla="*/ 1037163 h 1088718"/>
                <a:gd name="connsiteX20" fmla="*/ 2569432 w 3710866"/>
                <a:gd name="connsiteY20" fmla="*/ 1045206 h 1088718"/>
                <a:gd name="connsiteX21" fmla="*/ 2487807 w 3710866"/>
                <a:gd name="connsiteY21" fmla="*/ 1056415 h 1088718"/>
                <a:gd name="connsiteX22" fmla="*/ 1855433 w 3710866"/>
                <a:gd name="connsiteY22" fmla="*/ 1088718 h 1088718"/>
                <a:gd name="connsiteX23" fmla="*/ 1223060 w 3710866"/>
                <a:gd name="connsiteY23" fmla="*/ 1056415 h 1088718"/>
                <a:gd name="connsiteX24" fmla="*/ 1141434 w 3710866"/>
                <a:gd name="connsiteY24" fmla="*/ 1045206 h 1088718"/>
                <a:gd name="connsiteX25" fmla="*/ 1237006 w 3710866"/>
                <a:gd name="connsiteY25" fmla="*/ 1037162 h 1088718"/>
                <a:gd name="connsiteX26" fmla="*/ 1186835 w 3710866"/>
                <a:gd name="connsiteY26" fmla="*/ 1040223 h 1088718"/>
                <a:gd name="connsiteX27" fmla="*/ 1132335 w 3710866"/>
                <a:gd name="connsiteY27" fmla="*/ 1045357 h 1088718"/>
                <a:gd name="connsiteX28" fmla="*/ 1081045 w 3710866"/>
                <a:gd name="connsiteY28" fmla="*/ 1039106 h 1088718"/>
                <a:gd name="connsiteX29" fmla="*/ 303858 w 3710866"/>
                <a:gd name="connsiteY29" fmla="*/ 799899 h 1088718"/>
                <a:gd name="connsiteX30" fmla="*/ 299967 w 3710866"/>
                <a:gd name="connsiteY30" fmla="*/ 796070 h 1088718"/>
                <a:gd name="connsiteX31" fmla="*/ 239396 w 3710866"/>
                <a:gd name="connsiteY31" fmla="*/ 635323 h 1088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710866" h="1088718">
                  <a:moveTo>
                    <a:pt x="2176687" y="1020247"/>
                  </a:moveTo>
                  <a:lnTo>
                    <a:pt x="2271081" y="1024791"/>
                  </a:lnTo>
                  <a:lnTo>
                    <a:pt x="2205982" y="1020820"/>
                  </a:lnTo>
                  <a:close/>
                  <a:moveTo>
                    <a:pt x="1534179" y="1020247"/>
                  </a:moveTo>
                  <a:lnTo>
                    <a:pt x="1504883" y="1020820"/>
                  </a:lnTo>
                  <a:lnTo>
                    <a:pt x="1439783" y="1024791"/>
                  </a:lnTo>
                  <a:close/>
                  <a:moveTo>
                    <a:pt x="0" y="0"/>
                  </a:moveTo>
                  <a:lnTo>
                    <a:pt x="1313" y="0"/>
                  </a:lnTo>
                  <a:lnTo>
                    <a:pt x="9578" y="19187"/>
                  </a:lnTo>
                  <a:cubicBezTo>
                    <a:pt x="104595" y="128865"/>
                    <a:pt x="894750" y="214452"/>
                    <a:pt x="1855432" y="214452"/>
                  </a:cubicBezTo>
                  <a:cubicBezTo>
                    <a:pt x="2816114" y="214452"/>
                    <a:pt x="3606269" y="128865"/>
                    <a:pt x="3701286" y="19187"/>
                  </a:cubicBezTo>
                  <a:lnTo>
                    <a:pt x="3709551" y="0"/>
                  </a:lnTo>
                  <a:lnTo>
                    <a:pt x="3710866" y="0"/>
                  </a:lnTo>
                  <a:lnTo>
                    <a:pt x="3471470" y="635323"/>
                  </a:lnTo>
                  <a:lnTo>
                    <a:pt x="3410899" y="796070"/>
                  </a:lnTo>
                  <a:lnTo>
                    <a:pt x="3407008" y="799899"/>
                  </a:lnTo>
                  <a:cubicBezTo>
                    <a:pt x="3280427" y="902869"/>
                    <a:pt x="2998136" y="988482"/>
                    <a:pt x="2629821" y="1039106"/>
                  </a:cubicBezTo>
                  <a:lnTo>
                    <a:pt x="2578531" y="1045357"/>
                  </a:lnTo>
                  <a:lnTo>
                    <a:pt x="2524029" y="1040223"/>
                  </a:lnTo>
                  <a:lnTo>
                    <a:pt x="2473862" y="1037163"/>
                  </a:lnTo>
                  <a:lnTo>
                    <a:pt x="2569432" y="1045206"/>
                  </a:lnTo>
                  <a:lnTo>
                    <a:pt x="2487807" y="1056415"/>
                  </a:lnTo>
                  <a:cubicBezTo>
                    <a:pt x="2293440" y="1077216"/>
                    <a:pt x="2079746" y="1088718"/>
                    <a:pt x="1855433" y="1088718"/>
                  </a:cubicBezTo>
                  <a:cubicBezTo>
                    <a:pt x="1631121" y="1088718"/>
                    <a:pt x="1417426" y="1077216"/>
                    <a:pt x="1223060" y="1056415"/>
                  </a:cubicBezTo>
                  <a:lnTo>
                    <a:pt x="1141434" y="1045206"/>
                  </a:lnTo>
                  <a:lnTo>
                    <a:pt x="1237006" y="1037162"/>
                  </a:lnTo>
                  <a:lnTo>
                    <a:pt x="1186835" y="1040223"/>
                  </a:lnTo>
                  <a:lnTo>
                    <a:pt x="1132335" y="1045357"/>
                  </a:lnTo>
                  <a:lnTo>
                    <a:pt x="1081045" y="1039106"/>
                  </a:lnTo>
                  <a:cubicBezTo>
                    <a:pt x="712730" y="988482"/>
                    <a:pt x="430439" y="902869"/>
                    <a:pt x="303858" y="799899"/>
                  </a:cubicBezTo>
                  <a:lnTo>
                    <a:pt x="299967" y="796070"/>
                  </a:lnTo>
                  <a:lnTo>
                    <a:pt x="239396" y="635323"/>
                  </a:lnTo>
                  <a:close/>
                </a:path>
              </a:pathLst>
            </a:custGeom>
            <a:gradFill flip="none" rotWithShape="1">
              <a:gsLst>
                <a:gs pos="46000">
                  <a:schemeClr val="accent4"/>
                </a:gs>
                <a:gs pos="78000">
                  <a:schemeClr val="accent4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77ED12C-CC1F-4702-B96B-54ACFF516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Infographic Pyramid w/ 4 Stages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7A6F79D-A375-4461-96CD-35E31C592735}"/>
              </a:ext>
            </a:extLst>
          </p:cNvPr>
          <p:cNvGrpSpPr/>
          <p:nvPr/>
        </p:nvGrpSpPr>
        <p:grpSpPr>
          <a:xfrm>
            <a:off x="6691483" y="2801033"/>
            <a:ext cx="2202816" cy="787798"/>
            <a:chOff x="6691483" y="3108702"/>
            <a:chExt cx="2202816" cy="78779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D99FA4-6A83-4BFA-B64E-11FF2C90E265}"/>
                </a:ext>
              </a:extLst>
            </p:cNvPr>
            <p:cNvSpPr txBox="1"/>
            <p:nvPr/>
          </p:nvSpPr>
          <p:spPr>
            <a:xfrm>
              <a:off x="6691483" y="3108702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C1484EB-A4A3-48FA-B1B9-41B150E0E2A7}"/>
                </a:ext>
              </a:extLst>
            </p:cNvPr>
            <p:cNvSpPr txBox="1"/>
            <p:nvPr/>
          </p:nvSpPr>
          <p:spPr>
            <a:xfrm>
              <a:off x="6697329" y="3388669"/>
              <a:ext cx="219697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8C9EE3E-E174-4501-AC14-5BAB700E22C4}"/>
              </a:ext>
            </a:extLst>
          </p:cNvPr>
          <p:cNvGrpSpPr/>
          <p:nvPr/>
        </p:nvGrpSpPr>
        <p:grpSpPr>
          <a:xfrm>
            <a:off x="6691483" y="4610578"/>
            <a:ext cx="2202816" cy="787798"/>
            <a:chOff x="6691483" y="4303243"/>
            <a:chExt cx="2202816" cy="78779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124C258-9A20-45E6-BAB0-F30BC4506982}"/>
                </a:ext>
              </a:extLst>
            </p:cNvPr>
            <p:cNvSpPr txBox="1"/>
            <p:nvPr/>
          </p:nvSpPr>
          <p:spPr>
            <a:xfrm>
              <a:off x="6691483" y="4303243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90B2811-CA4D-443F-9499-A7055640A371}"/>
                </a:ext>
              </a:extLst>
            </p:cNvPr>
            <p:cNvSpPr txBox="1"/>
            <p:nvPr/>
          </p:nvSpPr>
          <p:spPr>
            <a:xfrm>
              <a:off x="6697329" y="4583210"/>
              <a:ext cx="219697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4831367-A286-4266-8331-2928723AE7F5}"/>
              </a:ext>
            </a:extLst>
          </p:cNvPr>
          <p:cNvGrpSpPr/>
          <p:nvPr/>
        </p:nvGrpSpPr>
        <p:grpSpPr>
          <a:xfrm>
            <a:off x="249702" y="2801034"/>
            <a:ext cx="2202816" cy="787798"/>
            <a:chOff x="249702" y="3108703"/>
            <a:chExt cx="2202816" cy="787798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E3D5660-B00E-40A7-B52E-18C174C41B22}"/>
                </a:ext>
              </a:extLst>
            </p:cNvPr>
            <p:cNvSpPr txBox="1"/>
            <p:nvPr/>
          </p:nvSpPr>
          <p:spPr>
            <a:xfrm>
              <a:off x="249702" y="3108703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02EA148-9C93-4EFB-9E9A-8C4D860027CE}"/>
                </a:ext>
              </a:extLst>
            </p:cNvPr>
            <p:cNvSpPr txBox="1"/>
            <p:nvPr/>
          </p:nvSpPr>
          <p:spPr>
            <a:xfrm>
              <a:off x="255548" y="3388670"/>
              <a:ext cx="219697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at.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6ACBE77-CF61-4549-BB6D-233F1A5CB3FC}"/>
              </a:ext>
            </a:extLst>
          </p:cNvPr>
          <p:cNvGrpSpPr/>
          <p:nvPr/>
        </p:nvGrpSpPr>
        <p:grpSpPr>
          <a:xfrm>
            <a:off x="249702" y="4610577"/>
            <a:ext cx="2202816" cy="787798"/>
            <a:chOff x="249702" y="4303242"/>
            <a:chExt cx="2202816" cy="78779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F8663B4-D80C-4BF0-8BEB-988EEE090C98}"/>
                </a:ext>
              </a:extLst>
            </p:cNvPr>
            <p:cNvSpPr txBox="1"/>
            <p:nvPr/>
          </p:nvSpPr>
          <p:spPr>
            <a:xfrm>
              <a:off x="249702" y="4303242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F821B85-3850-479A-A253-4C2FF63549F8}"/>
                </a:ext>
              </a:extLst>
            </p:cNvPr>
            <p:cNvSpPr txBox="1"/>
            <p:nvPr/>
          </p:nvSpPr>
          <p:spPr>
            <a:xfrm>
              <a:off x="255548" y="4583209"/>
              <a:ext cx="219697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CDE96D1-6734-45E5-9E83-C90FF515BEFD}"/>
              </a:ext>
            </a:extLst>
          </p:cNvPr>
          <p:cNvGrpSpPr/>
          <p:nvPr/>
        </p:nvGrpSpPr>
        <p:grpSpPr>
          <a:xfrm>
            <a:off x="6697329" y="1895535"/>
            <a:ext cx="2202816" cy="787798"/>
            <a:chOff x="6697329" y="2014307"/>
            <a:chExt cx="2202816" cy="78779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AE1EBB0-D312-4E46-AD6D-92511B32018D}"/>
                </a:ext>
              </a:extLst>
            </p:cNvPr>
            <p:cNvSpPr txBox="1"/>
            <p:nvPr/>
          </p:nvSpPr>
          <p:spPr>
            <a:xfrm>
              <a:off x="6697329" y="2014307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B55084C-497B-426A-869D-0576D2BADE79}"/>
                </a:ext>
              </a:extLst>
            </p:cNvPr>
            <p:cNvSpPr txBox="1"/>
            <p:nvPr/>
          </p:nvSpPr>
          <p:spPr>
            <a:xfrm>
              <a:off x="6703175" y="2294274"/>
              <a:ext cx="219697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F07907B-66F4-4617-AD23-C99AF7A81D0C}"/>
              </a:ext>
            </a:extLst>
          </p:cNvPr>
          <p:cNvGrpSpPr/>
          <p:nvPr/>
        </p:nvGrpSpPr>
        <p:grpSpPr>
          <a:xfrm>
            <a:off x="255548" y="1895536"/>
            <a:ext cx="2202816" cy="787798"/>
            <a:chOff x="255548" y="2014308"/>
            <a:chExt cx="2202816" cy="787798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E9ED1CB-89EE-42CF-A58E-7641BAC8B5AE}"/>
                </a:ext>
              </a:extLst>
            </p:cNvPr>
            <p:cNvSpPr txBox="1"/>
            <p:nvPr/>
          </p:nvSpPr>
          <p:spPr>
            <a:xfrm>
              <a:off x="255548" y="2014308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F44BB0D-AF26-4163-BF96-0731CEB174EC}"/>
                </a:ext>
              </a:extLst>
            </p:cNvPr>
            <p:cNvSpPr txBox="1"/>
            <p:nvPr/>
          </p:nvSpPr>
          <p:spPr>
            <a:xfrm>
              <a:off x="261394" y="2294275"/>
              <a:ext cx="219697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3EC10D08-710C-4FAF-9043-01AA51C00557}"/>
              </a:ext>
            </a:extLst>
          </p:cNvPr>
          <p:cNvGrpSpPr/>
          <p:nvPr/>
        </p:nvGrpSpPr>
        <p:grpSpPr>
          <a:xfrm rot="10800000">
            <a:off x="5192222" y="5018674"/>
            <a:ext cx="1429309" cy="88298"/>
            <a:chOff x="3363295" y="2057938"/>
            <a:chExt cx="1905745" cy="117731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C8051D23-ED70-4A42-823F-253FDC68A539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7F9155C1-3CBD-44C5-A248-425E616FA0B9}"/>
                </a:ext>
              </a:extLst>
            </p:cNvPr>
            <p:cNvCxnSpPr>
              <a:stCxn id="72" idx="6"/>
              <a:endCxn id="71" idx="2"/>
            </p:cNvCxnSpPr>
            <p:nvPr/>
          </p:nvCxnSpPr>
          <p:spPr>
            <a:xfrm>
              <a:off x="3481026" y="2116804"/>
              <a:ext cx="1670283" cy="0"/>
            </a:xfrm>
            <a:prstGeom prst="straightConnector1">
              <a:avLst/>
            </a:prstGeom>
            <a:ln w="12700">
              <a:solidFill>
                <a:schemeClr val="accent4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862E0C5-68A2-4D66-B7F1-7E631F7EBE3E}"/>
                </a:ext>
              </a:extLst>
            </p:cNvPr>
            <p:cNvSpPr/>
            <p:nvPr/>
          </p:nvSpPr>
          <p:spPr>
            <a:xfrm>
              <a:off x="5151309" y="2057938"/>
              <a:ext cx="117731" cy="117731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D1D6518-C983-4F35-9EE1-D8B126D14B96}"/>
              </a:ext>
            </a:extLst>
          </p:cNvPr>
          <p:cNvGrpSpPr/>
          <p:nvPr/>
        </p:nvGrpSpPr>
        <p:grpSpPr>
          <a:xfrm>
            <a:off x="2522472" y="5018674"/>
            <a:ext cx="1429309" cy="88298"/>
            <a:chOff x="3363295" y="2057938"/>
            <a:chExt cx="1905745" cy="117731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392146ED-66B4-452C-BCC5-C49A36BA2206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B4B8C402-5519-4DD8-B6C8-3AD145694890}"/>
                </a:ext>
              </a:extLst>
            </p:cNvPr>
            <p:cNvCxnSpPr>
              <a:stCxn id="82" idx="6"/>
              <a:endCxn id="84" idx="2"/>
            </p:cNvCxnSpPr>
            <p:nvPr/>
          </p:nvCxnSpPr>
          <p:spPr>
            <a:xfrm>
              <a:off x="3481026" y="2116804"/>
              <a:ext cx="1670283" cy="0"/>
            </a:xfrm>
            <a:prstGeom prst="straightConnector1">
              <a:avLst/>
            </a:prstGeom>
            <a:ln w="12700">
              <a:solidFill>
                <a:schemeClr val="accent4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AE711046-DB1F-4745-9CF8-58BB5C58A614}"/>
                </a:ext>
              </a:extLst>
            </p:cNvPr>
            <p:cNvSpPr/>
            <p:nvPr/>
          </p:nvSpPr>
          <p:spPr>
            <a:xfrm>
              <a:off x="5151309" y="2057938"/>
              <a:ext cx="117731" cy="117731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5BAC337-E871-4497-A9A7-C84C385F7206}"/>
              </a:ext>
            </a:extLst>
          </p:cNvPr>
          <p:cNvGrpSpPr/>
          <p:nvPr/>
        </p:nvGrpSpPr>
        <p:grpSpPr>
          <a:xfrm>
            <a:off x="2522471" y="3183658"/>
            <a:ext cx="1672577" cy="88298"/>
            <a:chOff x="3363295" y="2057938"/>
            <a:chExt cx="2230102" cy="117731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BDBAC131-A076-40F0-9FE5-B786BAF682B0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0C831A24-D77A-42F8-A731-9FEBC9AFF4AB}"/>
                </a:ext>
              </a:extLst>
            </p:cNvPr>
            <p:cNvCxnSpPr>
              <a:stCxn id="86" idx="6"/>
              <a:endCxn id="88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6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E410B324-76A7-43ED-8EC8-8FAC85742DB7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2974D2C-A581-4689-A096-353A36876E54}"/>
              </a:ext>
            </a:extLst>
          </p:cNvPr>
          <p:cNvGrpSpPr/>
          <p:nvPr/>
        </p:nvGrpSpPr>
        <p:grpSpPr>
          <a:xfrm rot="10800000">
            <a:off x="4948954" y="3183658"/>
            <a:ext cx="1672577" cy="88298"/>
            <a:chOff x="3363295" y="2057938"/>
            <a:chExt cx="2230102" cy="117731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1EA97ABE-28F6-44C4-95DC-E87402B3FA95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CFEBDD93-BB1C-4D4D-A37A-3FB8D077AFC6}"/>
                </a:ext>
              </a:extLst>
            </p:cNvPr>
            <p:cNvCxnSpPr>
              <a:stCxn id="96" idx="6"/>
              <a:endCxn id="98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6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CC92ECC3-57B4-4714-B2ED-0CCFFC457CC1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pic>
        <p:nvPicPr>
          <p:cNvPr id="153" name="Graphic 152" descr="Puzzle">
            <a:extLst>
              <a:ext uri="{FF2B5EF4-FFF2-40B4-BE49-F238E27FC236}">
                <a16:creationId xmlns:a16="http://schemas.microsoft.com/office/drawing/2014/main" id="{B2240DBE-8C0E-4EF4-B61B-A70030C157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84868" y="3689742"/>
            <a:ext cx="556512" cy="556512"/>
          </a:xfrm>
          <a:prstGeom prst="rect">
            <a:avLst/>
          </a:prstGeom>
        </p:spPr>
      </p:pic>
      <p:pic>
        <p:nvPicPr>
          <p:cNvPr id="154" name="Graphic 153" descr="Rocket">
            <a:extLst>
              <a:ext uri="{FF2B5EF4-FFF2-40B4-BE49-F238E27FC236}">
                <a16:creationId xmlns:a16="http://schemas.microsoft.com/office/drawing/2014/main" id="{E11D5E2F-6266-41C5-B85A-D404ACE9D5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96705" y="4625375"/>
            <a:ext cx="532838" cy="532838"/>
          </a:xfrm>
          <a:prstGeom prst="rect">
            <a:avLst/>
          </a:prstGeom>
        </p:spPr>
      </p:pic>
      <p:pic>
        <p:nvPicPr>
          <p:cNvPr id="155" name="Graphic 154" descr="Tools">
            <a:extLst>
              <a:ext uri="{FF2B5EF4-FFF2-40B4-BE49-F238E27FC236}">
                <a16:creationId xmlns:a16="http://schemas.microsoft.com/office/drawing/2014/main" id="{79261ADD-53E5-4300-BA7B-A5C6D5525A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27004" y="2813886"/>
            <a:ext cx="472238" cy="472238"/>
          </a:xfrm>
          <a:prstGeom prst="rect">
            <a:avLst/>
          </a:prstGeom>
        </p:spPr>
      </p:pic>
      <p:pic>
        <p:nvPicPr>
          <p:cNvPr id="156" name="Graphic 155" descr="Lightbulb">
            <a:extLst>
              <a:ext uri="{FF2B5EF4-FFF2-40B4-BE49-F238E27FC236}">
                <a16:creationId xmlns:a16="http://schemas.microsoft.com/office/drawing/2014/main" id="{501FB8CD-4222-4A8E-BC47-2C76CFE1424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70434" y="1968692"/>
            <a:ext cx="385379" cy="385379"/>
          </a:xfrm>
          <a:prstGeom prst="rect">
            <a:avLst/>
          </a:prstGeom>
        </p:spPr>
      </p:pic>
      <p:grpSp>
        <p:nvGrpSpPr>
          <p:cNvPr id="90" name="Group 89">
            <a:extLst>
              <a:ext uri="{FF2B5EF4-FFF2-40B4-BE49-F238E27FC236}">
                <a16:creationId xmlns:a16="http://schemas.microsoft.com/office/drawing/2014/main" id="{B3054CA6-8C83-4312-B81A-8882E8242F3E}"/>
              </a:ext>
            </a:extLst>
          </p:cNvPr>
          <p:cNvGrpSpPr/>
          <p:nvPr/>
        </p:nvGrpSpPr>
        <p:grpSpPr>
          <a:xfrm>
            <a:off x="2522471" y="2314748"/>
            <a:ext cx="1986902" cy="88298"/>
            <a:chOff x="3363295" y="2057938"/>
            <a:chExt cx="2649202" cy="117731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1CBD4054-21B5-4AE7-8873-9B669F1822B7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ADB5BE0F-86FE-46D8-B8EA-5EEA618E810D}"/>
                </a:ext>
              </a:extLst>
            </p:cNvPr>
            <p:cNvCxnSpPr>
              <a:stCxn id="91" idx="6"/>
              <a:endCxn id="93" idx="2"/>
            </p:cNvCxnSpPr>
            <p:nvPr/>
          </p:nvCxnSpPr>
          <p:spPr>
            <a:xfrm>
              <a:off x="3481026" y="2116804"/>
              <a:ext cx="2413740" cy="0"/>
            </a:xfrm>
            <a:prstGeom prst="straightConnector1">
              <a:avLst/>
            </a:prstGeom>
            <a:ln w="12700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99FBF6A-83C2-42CC-BCFE-AB21C5F3557F}"/>
                </a:ext>
              </a:extLst>
            </p:cNvPr>
            <p:cNvSpPr/>
            <p:nvPr/>
          </p:nvSpPr>
          <p:spPr>
            <a:xfrm>
              <a:off x="5894766" y="2057938"/>
              <a:ext cx="117731" cy="117731"/>
            </a:xfrm>
            <a:prstGeom prst="ellips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28219906-70FD-4359-8046-B0D53A376B48}"/>
              </a:ext>
            </a:extLst>
          </p:cNvPr>
          <p:cNvGrpSpPr/>
          <p:nvPr/>
        </p:nvGrpSpPr>
        <p:grpSpPr>
          <a:xfrm rot="10800000">
            <a:off x="4634629" y="2314748"/>
            <a:ext cx="1986902" cy="88298"/>
            <a:chOff x="3363295" y="2057938"/>
            <a:chExt cx="2649202" cy="117731"/>
          </a:xfrm>
        </p:grpSpPr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C16591CD-0F25-42A8-8A82-EDA00EF259C5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C9F4E490-D52D-4D3E-AFEB-1FDA9CBABAA8}"/>
                </a:ext>
              </a:extLst>
            </p:cNvPr>
            <p:cNvCxnSpPr>
              <a:stCxn id="100" idx="6"/>
              <a:endCxn id="102" idx="2"/>
            </p:cNvCxnSpPr>
            <p:nvPr/>
          </p:nvCxnSpPr>
          <p:spPr>
            <a:xfrm>
              <a:off x="3481026" y="2116804"/>
              <a:ext cx="2413740" cy="0"/>
            </a:xfrm>
            <a:prstGeom prst="straightConnector1">
              <a:avLst/>
            </a:prstGeom>
            <a:ln w="12700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FD9FDBAF-DF5C-489D-B605-CE70F10E3A24}"/>
                </a:ext>
              </a:extLst>
            </p:cNvPr>
            <p:cNvSpPr/>
            <p:nvPr/>
          </p:nvSpPr>
          <p:spPr>
            <a:xfrm>
              <a:off x="5894766" y="2057938"/>
              <a:ext cx="117731" cy="117731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C800A9BC-CDF8-4345-ADF2-45ABC1C32286}"/>
              </a:ext>
            </a:extLst>
          </p:cNvPr>
          <p:cNvGrpSpPr/>
          <p:nvPr/>
        </p:nvGrpSpPr>
        <p:grpSpPr>
          <a:xfrm>
            <a:off x="6691483" y="3661684"/>
            <a:ext cx="2202816" cy="787798"/>
            <a:chOff x="6691483" y="3108702"/>
            <a:chExt cx="2202816" cy="787798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610BE668-C34C-49E5-A6AD-8C0B81434832}"/>
                </a:ext>
              </a:extLst>
            </p:cNvPr>
            <p:cNvSpPr txBox="1"/>
            <p:nvPr/>
          </p:nvSpPr>
          <p:spPr>
            <a:xfrm>
              <a:off x="6691483" y="3108702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C8614771-EA9A-4CAF-A255-D1893C8A4276}"/>
                </a:ext>
              </a:extLst>
            </p:cNvPr>
            <p:cNvSpPr txBox="1"/>
            <p:nvPr/>
          </p:nvSpPr>
          <p:spPr>
            <a:xfrm>
              <a:off x="6697329" y="3388669"/>
              <a:ext cx="219697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at. 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CE1771B9-27DF-4763-97A4-E5320DCF8A7D}"/>
              </a:ext>
            </a:extLst>
          </p:cNvPr>
          <p:cNvGrpSpPr/>
          <p:nvPr/>
        </p:nvGrpSpPr>
        <p:grpSpPr>
          <a:xfrm>
            <a:off x="249702" y="3661685"/>
            <a:ext cx="2202816" cy="787798"/>
            <a:chOff x="249702" y="3108703"/>
            <a:chExt cx="2202816" cy="787798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0C38F25B-48F9-44C9-B5C1-9B9B1C4DD7AF}"/>
                </a:ext>
              </a:extLst>
            </p:cNvPr>
            <p:cNvSpPr txBox="1"/>
            <p:nvPr/>
          </p:nvSpPr>
          <p:spPr>
            <a:xfrm>
              <a:off x="249702" y="3108703"/>
              <a:ext cx="220281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957FABCE-12DE-47C5-88E7-3622D76C8AEC}"/>
                </a:ext>
              </a:extLst>
            </p:cNvPr>
            <p:cNvSpPr txBox="1"/>
            <p:nvPr/>
          </p:nvSpPr>
          <p:spPr>
            <a:xfrm>
              <a:off x="255548" y="3388670"/>
              <a:ext cx="219697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at. 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42BC1A64-8419-4DAF-B508-46AEB9C17A4C}"/>
              </a:ext>
            </a:extLst>
          </p:cNvPr>
          <p:cNvGrpSpPr/>
          <p:nvPr/>
        </p:nvGrpSpPr>
        <p:grpSpPr>
          <a:xfrm>
            <a:off x="2522471" y="4044309"/>
            <a:ext cx="1672577" cy="88298"/>
            <a:chOff x="3363295" y="2057938"/>
            <a:chExt cx="2230102" cy="117731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359EF919-3CF2-40A1-8A9F-ADE9F5E0739B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165" name="Straight Arrow Connector 164">
              <a:extLst>
                <a:ext uri="{FF2B5EF4-FFF2-40B4-BE49-F238E27FC236}">
                  <a16:creationId xmlns:a16="http://schemas.microsoft.com/office/drawing/2014/main" id="{128295CC-9BCF-4737-A793-F05E0EC3D4D3}"/>
                </a:ext>
              </a:extLst>
            </p:cNvPr>
            <p:cNvCxnSpPr>
              <a:stCxn id="164" idx="6"/>
              <a:endCxn id="166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2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080D4453-AC21-4E66-8FB9-D7E0E3446B13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527D4D7D-479A-477D-B82C-58E1DD14105F}"/>
              </a:ext>
            </a:extLst>
          </p:cNvPr>
          <p:cNvGrpSpPr/>
          <p:nvPr/>
        </p:nvGrpSpPr>
        <p:grpSpPr>
          <a:xfrm rot="10800000">
            <a:off x="4948954" y="4044309"/>
            <a:ext cx="1672577" cy="88298"/>
            <a:chOff x="3363295" y="2057938"/>
            <a:chExt cx="2230102" cy="117731"/>
          </a:xfrm>
        </p:grpSpPr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465631D6-4A0D-473C-9645-4F45C925EE2B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cxnSp>
          <p:nvCxnSpPr>
            <p:cNvPr id="169" name="Straight Arrow Connector 168">
              <a:extLst>
                <a:ext uri="{FF2B5EF4-FFF2-40B4-BE49-F238E27FC236}">
                  <a16:creationId xmlns:a16="http://schemas.microsoft.com/office/drawing/2014/main" id="{E5B9A142-F970-4B70-8E03-B97ED06C91B3}"/>
                </a:ext>
              </a:extLst>
            </p:cNvPr>
            <p:cNvCxnSpPr>
              <a:stCxn id="168" idx="6"/>
              <a:endCxn id="170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2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A17033DF-140B-4598-B131-C8493C17A22C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</p:grpSp>
    </p:spTree>
    <p:extLst>
      <p:ext uri="{BB962C8B-B14F-4D97-AF65-F5344CB8AC3E}">
        <p14:creationId xmlns:p14="http://schemas.microsoft.com/office/powerpoint/2010/main" val="401629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10172</TotalTime>
  <Words>548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Pyramid w/ 4 Stages for PowerPoint</vt:lpstr>
      <vt:lpstr>Infographic Pyramid w/ 4 Stages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Pyramid w/ 4 Stages for PowerPoint</dc:title>
  <dc:creator>PresentationGO.com</dc:creator>
  <dc:description>© Copyright PresentationGO.com</dc:description>
  <dcterms:created xsi:type="dcterms:W3CDTF">2014-11-26T05:14:11Z</dcterms:created>
  <dcterms:modified xsi:type="dcterms:W3CDTF">2018-11-22T00:36:29Z</dcterms:modified>
  <cp:category>Charts &amp; Diagrams</cp:category>
</cp:coreProperties>
</file>