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64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11/27/2018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5804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6044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howeet.co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howeet.com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Bulb Diagram w/ 6 Layers for PowerPoint</a:t>
            </a:r>
          </a:p>
        </p:txBody>
      </p:sp>
      <p:sp>
        <p:nvSpPr>
          <p:cNvPr id="33" name="Freeform 12">
            <a:extLst>
              <a:ext uri="{FF2B5EF4-FFF2-40B4-BE49-F238E27FC236}">
                <a16:creationId xmlns:a16="http://schemas.microsoft.com/office/drawing/2014/main" id="{854578BD-8AF0-4BA9-B326-105D83C30DB2}"/>
              </a:ext>
            </a:extLst>
          </p:cNvPr>
          <p:cNvSpPr>
            <a:spLocks/>
          </p:cNvSpPr>
          <p:nvPr/>
        </p:nvSpPr>
        <p:spPr bwMode="auto">
          <a:xfrm>
            <a:off x="0" y="2001838"/>
            <a:ext cx="6353970" cy="6207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en-US" sz="3200">
                <a:solidFill>
                  <a:schemeClr val="accent2">
                    <a:lumMod val="50000"/>
                  </a:schemeClr>
                </a:solidFill>
              </a:rPr>
              <a:t>Lorem Ipsum</a:t>
            </a:r>
            <a:endParaRPr lang="en-US" sz="32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4" name="Freeform 13">
            <a:extLst>
              <a:ext uri="{FF2B5EF4-FFF2-40B4-BE49-F238E27FC236}">
                <a16:creationId xmlns:a16="http://schemas.microsoft.com/office/drawing/2014/main" id="{F9E52739-A807-43CB-B70E-D8805386C322}"/>
              </a:ext>
            </a:extLst>
          </p:cNvPr>
          <p:cNvSpPr>
            <a:spLocks/>
          </p:cNvSpPr>
          <p:nvPr/>
        </p:nvSpPr>
        <p:spPr bwMode="auto">
          <a:xfrm>
            <a:off x="6096000" y="2622550"/>
            <a:ext cx="6095999" cy="62071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en-US" sz="3200">
                <a:solidFill>
                  <a:schemeClr val="accent1">
                    <a:lumMod val="50000"/>
                  </a:schemeClr>
                </a:solidFill>
              </a:rPr>
              <a:t>Lorem Ipsum</a:t>
            </a:r>
            <a:endParaRPr lang="en-US" sz="3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5" name="Freeform 14">
            <a:extLst>
              <a:ext uri="{FF2B5EF4-FFF2-40B4-BE49-F238E27FC236}">
                <a16:creationId xmlns:a16="http://schemas.microsoft.com/office/drawing/2014/main" id="{EB4F66B2-1AEA-419C-BD72-838D862654BC}"/>
              </a:ext>
            </a:extLst>
          </p:cNvPr>
          <p:cNvSpPr>
            <a:spLocks/>
          </p:cNvSpPr>
          <p:nvPr/>
        </p:nvSpPr>
        <p:spPr bwMode="auto">
          <a:xfrm>
            <a:off x="6095999" y="1379538"/>
            <a:ext cx="6095999" cy="622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6" name="Freeform 15">
            <a:extLst>
              <a:ext uri="{FF2B5EF4-FFF2-40B4-BE49-F238E27FC236}">
                <a16:creationId xmlns:a16="http://schemas.microsoft.com/office/drawing/2014/main" id="{F23AE327-76EA-4AD9-BF82-FB9CEFC763A3}"/>
              </a:ext>
            </a:extLst>
          </p:cNvPr>
          <p:cNvSpPr>
            <a:spLocks/>
          </p:cNvSpPr>
          <p:nvPr/>
        </p:nvSpPr>
        <p:spPr bwMode="auto">
          <a:xfrm>
            <a:off x="-1" y="3243263"/>
            <a:ext cx="6096000" cy="62071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en-US" sz="3200">
                <a:solidFill>
                  <a:schemeClr val="accent4">
                    <a:lumMod val="50000"/>
                  </a:schemeClr>
                </a:solidFill>
              </a:rPr>
              <a:t>Lorem Ipsum</a:t>
            </a:r>
            <a:endParaRPr lang="en-US" sz="32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7" name="Freeform 16">
            <a:extLst>
              <a:ext uri="{FF2B5EF4-FFF2-40B4-BE49-F238E27FC236}">
                <a16:creationId xmlns:a16="http://schemas.microsoft.com/office/drawing/2014/main" id="{91FECAC6-17ED-4A23-A15E-BB0DE97D9507}"/>
              </a:ext>
            </a:extLst>
          </p:cNvPr>
          <p:cNvSpPr>
            <a:spLocks/>
          </p:cNvSpPr>
          <p:nvPr/>
        </p:nvSpPr>
        <p:spPr bwMode="auto">
          <a:xfrm>
            <a:off x="6095999" y="3863975"/>
            <a:ext cx="6095999" cy="622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en-US" sz="3200">
                <a:solidFill>
                  <a:prstClr val="white"/>
                </a:solidFill>
              </a:rPr>
              <a:t>Lorem Ipsum</a:t>
            </a:r>
            <a:endParaRPr lang="en-US" sz="3200" dirty="0">
              <a:solidFill>
                <a:prstClr val="white"/>
              </a:solidFill>
            </a:endParaRPr>
          </a:p>
        </p:txBody>
      </p:sp>
      <p:sp>
        <p:nvSpPr>
          <p:cNvPr id="38" name="Freeform 17">
            <a:extLst>
              <a:ext uri="{FF2B5EF4-FFF2-40B4-BE49-F238E27FC236}">
                <a16:creationId xmlns:a16="http://schemas.microsoft.com/office/drawing/2014/main" id="{9638888B-B8C8-4B9A-824E-C7174DA1ADFB}"/>
              </a:ext>
            </a:extLst>
          </p:cNvPr>
          <p:cNvSpPr>
            <a:spLocks/>
          </p:cNvSpPr>
          <p:nvPr/>
        </p:nvSpPr>
        <p:spPr bwMode="auto">
          <a:xfrm>
            <a:off x="0" y="4486275"/>
            <a:ext cx="6353971" cy="62071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en-US" sz="3200">
                <a:solidFill>
                  <a:schemeClr val="accent6">
                    <a:lumMod val="50000"/>
                  </a:schemeClr>
                </a:solidFill>
              </a:rPr>
              <a:t>Lorem Ipsum</a:t>
            </a:r>
            <a:endParaRPr lang="en-US" sz="3200" dirty="0">
              <a:solidFill>
                <a:schemeClr val="accent6">
                  <a:lumMod val="50000"/>
                </a:schemeClr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04BF967-0473-4D70-8CDB-1515BF56F74A}"/>
              </a:ext>
            </a:extLst>
          </p:cNvPr>
          <p:cNvGrpSpPr/>
          <p:nvPr/>
        </p:nvGrpSpPr>
        <p:grpSpPr>
          <a:xfrm>
            <a:off x="4537075" y="1379538"/>
            <a:ext cx="3094038" cy="4573588"/>
            <a:chOff x="4537075" y="1379538"/>
            <a:chExt cx="3094038" cy="4573588"/>
          </a:xfrm>
        </p:grpSpPr>
        <p:sp>
          <p:nvSpPr>
            <p:cNvPr id="39" name="Freeform 6">
              <a:extLst>
                <a:ext uri="{FF2B5EF4-FFF2-40B4-BE49-F238E27FC236}">
                  <a16:creationId xmlns:a16="http://schemas.microsoft.com/office/drawing/2014/main" id="{F2B72278-B8CF-4DE2-B835-8A42BB382AC0}"/>
                </a:ext>
              </a:extLst>
            </p:cNvPr>
            <p:cNvSpPr>
              <a:spLocks/>
            </p:cNvSpPr>
            <p:nvPr/>
          </p:nvSpPr>
          <p:spPr bwMode="auto">
            <a:xfrm>
              <a:off x="5486400" y="5162550"/>
              <a:ext cx="1177925" cy="255588"/>
            </a:xfrm>
            <a:custGeom>
              <a:avLst/>
              <a:gdLst>
                <a:gd name="T0" fmla="*/ 41 w 1437"/>
                <a:gd name="T1" fmla="*/ 313 h 313"/>
                <a:gd name="T2" fmla="*/ 0 w 1437"/>
                <a:gd name="T3" fmla="*/ 272 h 313"/>
                <a:gd name="T4" fmla="*/ 0 w 1437"/>
                <a:gd name="T5" fmla="*/ 41 h 313"/>
                <a:gd name="T6" fmla="*/ 41 w 1437"/>
                <a:gd name="T7" fmla="*/ 0 h 313"/>
                <a:gd name="T8" fmla="*/ 1396 w 1437"/>
                <a:gd name="T9" fmla="*/ 0 h 313"/>
                <a:gd name="T10" fmla="*/ 1437 w 1437"/>
                <a:gd name="T11" fmla="*/ 41 h 313"/>
                <a:gd name="T12" fmla="*/ 1437 w 1437"/>
                <a:gd name="T13" fmla="*/ 272 h 313"/>
                <a:gd name="T14" fmla="*/ 1396 w 1437"/>
                <a:gd name="T15" fmla="*/ 313 h 313"/>
                <a:gd name="T16" fmla="*/ 41 w 1437"/>
                <a:gd name="T17" fmla="*/ 313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37" h="313">
                  <a:moveTo>
                    <a:pt x="41" y="313"/>
                  </a:moveTo>
                  <a:cubicBezTo>
                    <a:pt x="18" y="313"/>
                    <a:pt x="0" y="295"/>
                    <a:pt x="0" y="272"/>
                  </a:cubicBezTo>
                  <a:lnTo>
                    <a:pt x="0" y="41"/>
                  </a:lnTo>
                  <a:cubicBezTo>
                    <a:pt x="0" y="18"/>
                    <a:pt x="18" y="0"/>
                    <a:pt x="41" y="0"/>
                  </a:cubicBezTo>
                  <a:lnTo>
                    <a:pt x="1396" y="0"/>
                  </a:lnTo>
                  <a:cubicBezTo>
                    <a:pt x="1419" y="0"/>
                    <a:pt x="1437" y="18"/>
                    <a:pt x="1437" y="41"/>
                  </a:cubicBezTo>
                  <a:lnTo>
                    <a:pt x="1437" y="272"/>
                  </a:lnTo>
                  <a:cubicBezTo>
                    <a:pt x="1437" y="295"/>
                    <a:pt x="1419" y="313"/>
                    <a:pt x="1396" y="313"/>
                  </a:cubicBezTo>
                  <a:lnTo>
                    <a:pt x="41" y="313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7">
              <a:extLst>
                <a:ext uri="{FF2B5EF4-FFF2-40B4-BE49-F238E27FC236}">
                  <a16:creationId xmlns:a16="http://schemas.microsoft.com/office/drawing/2014/main" id="{1CC14434-A66B-4EC2-9E05-DBE0FD306E44}"/>
                </a:ext>
              </a:extLst>
            </p:cNvPr>
            <p:cNvSpPr>
              <a:spLocks/>
            </p:cNvSpPr>
            <p:nvPr/>
          </p:nvSpPr>
          <p:spPr bwMode="auto">
            <a:xfrm>
              <a:off x="5486400" y="5162550"/>
              <a:ext cx="374650" cy="255588"/>
            </a:xfrm>
            <a:custGeom>
              <a:avLst/>
              <a:gdLst>
                <a:gd name="T0" fmla="*/ 416 w 457"/>
                <a:gd name="T1" fmla="*/ 272 h 313"/>
                <a:gd name="T2" fmla="*/ 416 w 457"/>
                <a:gd name="T3" fmla="*/ 41 h 313"/>
                <a:gd name="T4" fmla="*/ 457 w 457"/>
                <a:gd name="T5" fmla="*/ 0 h 313"/>
                <a:gd name="T6" fmla="*/ 41 w 457"/>
                <a:gd name="T7" fmla="*/ 0 h 313"/>
                <a:gd name="T8" fmla="*/ 0 w 457"/>
                <a:gd name="T9" fmla="*/ 41 h 313"/>
                <a:gd name="T10" fmla="*/ 0 w 457"/>
                <a:gd name="T11" fmla="*/ 272 h 313"/>
                <a:gd name="T12" fmla="*/ 41 w 457"/>
                <a:gd name="T13" fmla="*/ 313 h 313"/>
                <a:gd name="T14" fmla="*/ 457 w 457"/>
                <a:gd name="T15" fmla="*/ 313 h 313"/>
                <a:gd name="T16" fmla="*/ 416 w 457"/>
                <a:gd name="T17" fmla="*/ 272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7" h="313">
                  <a:moveTo>
                    <a:pt x="416" y="272"/>
                  </a:moveTo>
                  <a:lnTo>
                    <a:pt x="416" y="41"/>
                  </a:lnTo>
                  <a:cubicBezTo>
                    <a:pt x="416" y="18"/>
                    <a:pt x="434" y="0"/>
                    <a:pt x="457" y="0"/>
                  </a:cubicBezTo>
                  <a:lnTo>
                    <a:pt x="41" y="0"/>
                  </a:lnTo>
                  <a:cubicBezTo>
                    <a:pt x="18" y="0"/>
                    <a:pt x="0" y="18"/>
                    <a:pt x="0" y="41"/>
                  </a:cubicBezTo>
                  <a:lnTo>
                    <a:pt x="0" y="272"/>
                  </a:lnTo>
                  <a:cubicBezTo>
                    <a:pt x="0" y="295"/>
                    <a:pt x="18" y="313"/>
                    <a:pt x="41" y="313"/>
                  </a:cubicBezTo>
                  <a:lnTo>
                    <a:pt x="457" y="313"/>
                  </a:lnTo>
                  <a:cubicBezTo>
                    <a:pt x="434" y="313"/>
                    <a:pt x="416" y="295"/>
                    <a:pt x="416" y="272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8">
              <a:extLst>
                <a:ext uri="{FF2B5EF4-FFF2-40B4-BE49-F238E27FC236}">
                  <a16:creationId xmlns:a16="http://schemas.microsoft.com/office/drawing/2014/main" id="{D437F32C-B04C-40BF-996A-D27338E824D2}"/>
                </a:ext>
              </a:extLst>
            </p:cNvPr>
            <p:cNvSpPr>
              <a:spLocks/>
            </p:cNvSpPr>
            <p:nvPr/>
          </p:nvSpPr>
          <p:spPr bwMode="auto">
            <a:xfrm>
              <a:off x="5486400" y="5441950"/>
              <a:ext cx="1177925" cy="257175"/>
            </a:xfrm>
            <a:custGeom>
              <a:avLst/>
              <a:gdLst>
                <a:gd name="T0" fmla="*/ 41 w 1437"/>
                <a:gd name="T1" fmla="*/ 313 h 313"/>
                <a:gd name="T2" fmla="*/ 0 w 1437"/>
                <a:gd name="T3" fmla="*/ 272 h 313"/>
                <a:gd name="T4" fmla="*/ 0 w 1437"/>
                <a:gd name="T5" fmla="*/ 41 h 313"/>
                <a:gd name="T6" fmla="*/ 41 w 1437"/>
                <a:gd name="T7" fmla="*/ 0 h 313"/>
                <a:gd name="T8" fmla="*/ 1396 w 1437"/>
                <a:gd name="T9" fmla="*/ 0 h 313"/>
                <a:gd name="T10" fmla="*/ 1437 w 1437"/>
                <a:gd name="T11" fmla="*/ 41 h 313"/>
                <a:gd name="T12" fmla="*/ 1437 w 1437"/>
                <a:gd name="T13" fmla="*/ 272 h 313"/>
                <a:gd name="T14" fmla="*/ 1396 w 1437"/>
                <a:gd name="T15" fmla="*/ 313 h 313"/>
                <a:gd name="T16" fmla="*/ 41 w 1437"/>
                <a:gd name="T17" fmla="*/ 313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37" h="313">
                  <a:moveTo>
                    <a:pt x="41" y="313"/>
                  </a:moveTo>
                  <a:cubicBezTo>
                    <a:pt x="18" y="313"/>
                    <a:pt x="0" y="295"/>
                    <a:pt x="0" y="272"/>
                  </a:cubicBezTo>
                  <a:lnTo>
                    <a:pt x="0" y="41"/>
                  </a:lnTo>
                  <a:cubicBezTo>
                    <a:pt x="0" y="18"/>
                    <a:pt x="18" y="0"/>
                    <a:pt x="41" y="0"/>
                  </a:cubicBezTo>
                  <a:lnTo>
                    <a:pt x="1396" y="0"/>
                  </a:lnTo>
                  <a:cubicBezTo>
                    <a:pt x="1419" y="0"/>
                    <a:pt x="1437" y="18"/>
                    <a:pt x="1437" y="41"/>
                  </a:cubicBezTo>
                  <a:lnTo>
                    <a:pt x="1437" y="272"/>
                  </a:lnTo>
                  <a:cubicBezTo>
                    <a:pt x="1437" y="295"/>
                    <a:pt x="1419" y="313"/>
                    <a:pt x="1396" y="313"/>
                  </a:cubicBezTo>
                  <a:lnTo>
                    <a:pt x="41" y="313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9">
              <a:extLst>
                <a:ext uri="{FF2B5EF4-FFF2-40B4-BE49-F238E27FC236}">
                  <a16:creationId xmlns:a16="http://schemas.microsoft.com/office/drawing/2014/main" id="{9489EA51-42F7-424E-8D94-585F080C3AD2}"/>
                </a:ext>
              </a:extLst>
            </p:cNvPr>
            <p:cNvSpPr>
              <a:spLocks/>
            </p:cNvSpPr>
            <p:nvPr/>
          </p:nvSpPr>
          <p:spPr bwMode="auto">
            <a:xfrm>
              <a:off x="5486400" y="5441950"/>
              <a:ext cx="374650" cy="257175"/>
            </a:xfrm>
            <a:custGeom>
              <a:avLst/>
              <a:gdLst>
                <a:gd name="T0" fmla="*/ 416 w 457"/>
                <a:gd name="T1" fmla="*/ 272 h 313"/>
                <a:gd name="T2" fmla="*/ 416 w 457"/>
                <a:gd name="T3" fmla="*/ 41 h 313"/>
                <a:gd name="T4" fmla="*/ 457 w 457"/>
                <a:gd name="T5" fmla="*/ 0 h 313"/>
                <a:gd name="T6" fmla="*/ 41 w 457"/>
                <a:gd name="T7" fmla="*/ 0 h 313"/>
                <a:gd name="T8" fmla="*/ 0 w 457"/>
                <a:gd name="T9" fmla="*/ 41 h 313"/>
                <a:gd name="T10" fmla="*/ 0 w 457"/>
                <a:gd name="T11" fmla="*/ 272 h 313"/>
                <a:gd name="T12" fmla="*/ 41 w 457"/>
                <a:gd name="T13" fmla="*/ 313 h 313"/>
                <a:gd name="T14" fmla="*/ 457 w 457"/>
                <a:gd name="T15" fmla="*/ 313 h 313"/>
                <a:gd name="T16" fmla="*/ 416 w 457"/>
                <a:gd name="T17" fmla="*/ 272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7" h="313">
                  <a:moveTo>
                    <a:pt x="416" y="272"/>
                  </a:moveTo>
                  <a:lnTo>
                    <a:pt x="416" y="41"/>
                  </a:lnTo>
                  <a:cubicBezTo>
                    <a:pt x="416" y="18"/>
                    <a:pt x="434" y="0"/>
                    <a:pt x="457" y="0"/>
                  </a:cubicBezTo>
                  <a:lnTo>
                    <a:pt x="41" y="0"/>
                  </a:lnTo>
                  <a:cubicBezTo>
                    <a:pt x="18" y="0"/>
                    <a:pt x="0" y="18"/>
                    <a:pt x="0" y="41"/>
                  </a:cubicBezTo>
                  <a:lnTo>
                    <a:pt x="0" y="272"/>
                  </a:lnTo>
                  <a:cubicBezTo>
                    <a:pt x="0" y="295"/>
                    <a:pt x="18" y="313"/>
                    <a:pt x="41" y="313"/>
                  </a:cubicBezTo>
                  <a:lnTo>
                    <a:pt x="457" y="313"/>
                  </a:lnTo>
                  <a:cubicBezTo>
                    <a:pt x="434" y="313"/>
                    <a:pt x="416" y="295"/>
                    <a:pt x="416" y="272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3" name="Freeform 10">
              <a:extLst>
                <a:ext uri="{FF2B5EF4-FFF2-40B4-BE49-F238E27FC236}">
                  <a16:creationId xmlns:a16="http://schemas.microsoft.com/office/drawing/2014/main" id="{B98062FE-9781-47E0-BF02-3BBAE6ACF0E4}"/>
                </a:ext>
              </a:extLst>
            </p:cNvPr>
            <p:cNvSpPr>
              <a:spLocks/>
            </p:cNvSpPr>
            <p:nvPr/>
          </p:nvSpPr>
          <p:spPr bwMode="auto">
            <a:xfrm>
              <a:off x="5657850" y="5722938"/>
              <a:ext cx="835025" cy="230188"/>
            </a:xfrm>
            <a:custGeom>
              <a:avLst/>
              <a:gdLst>
                <a:gd name="T0" fmla="*/ 509 w 1017"/>
                <a:gd name="T1" fmla="*/ 281 h 281"/>
                <a:gd name="T2" fmla="*/ 0 w 1017"/>
                <a:gd name="T3" fmla="*/ 0 h 281"/>
                <a:gd name="T4" fmla="*/ 1017 w 1017"/>
                <a:gd name="T5" fmla="*/ 0 h 281"/>
                <a:gd name="T6" fmla="*/ 509 w 1017"/>
                <a:gd name="T7" fmla="*/ 281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17" h="281">
                  <a:moveTo>
                    <a:pt x="509" y="281"/>
                  </a:moveTo>
                  <a:cubicBezTo>
                    <a:pt x="243" y="281"/>
                    <a:pt x="24" y="157"/>
                    <a:pt x="0" y="0"/>
                  </a:cubicBezTo>
                  <a:lnTo>
                    <a:pt x="1017" y="0"/>
                  </a:lnTo>
                  <a:cubicBezTo>
                    <a:pt x="993" y="157"/>
                    <a:pt x="774" y="281"/>
                    <a:pt x="509" y="281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11">
              <a:extLst>
                <a:ext uri="{FF2B5EF4-FFF2-40B4-BE49-F238E27FC236}">
                  <a16:creationId xmlns:a16="http://schemas.microsoft.com/office/drawing/2014/main" id="{E72DEC6E-BA52-4EA5-81E6-F19900ECC749}"/>
                </a:ext>
              </a:extLst>
            </p:cNvPr>
            <p:cNvSpPr>
              <a:spLocks/>
            </p:cNvSpPr>
            <p:nvPr/>
          </p:nvSpPr>
          <p:spPr bwMode="auto">
            <a:xfrm>
              <a:off x="5657850" y="5722938"/>
              <a:ext cx="587375" cy="230188"/>
            </a:xfrm>
            <a:custGeom>
              <a:avLst/>
              <a:gdLst>
                <a:gd name="T0" fmla="*/ 416 w 716"/>
                <a:gd name="T1" fmla="*/ 0 h 281"/>
                <a:gd name="T2" fmla="*/ 0 w 716"/>
                <a:gd name="T3" fmla="*/ 0 h 281"/>
                <a:gd name="T4" fmla="*/ 509 w 716"/>
                <a:gd name="T5" fmla="*/ 281 h 281"/>
                <a:gd name="T6" fmla="*/ 716 w 716"/>
                <a:gd name="T7" fmla="*/ 254 h 281"/>
                <a:gd name="T8" fmla="*/ 416 w 716"/>
                <a:gd name="T9" fmla="*/ 0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6" h="281">
                  <a:moveTo>
                    <a:pt x="416" y="0"/>
                  </a:moveTo>
                  <a:lnTo>
                    <a:pt x="0" y="0"/>
                  </a:lnTo>
                  <a:cubicBezTo>
                    <a:pt x="24" y="157"/>
                    <a:pt x="243" y="281"/>
                    <a:pt x="509" y="281"/>
                  </a:cubicBezTo>
                  <a:cubicBezTo>
                    <a:pt x="582" y="281"/>
                    <a:pt x="653" y="272"/>
                    <a:pt x="716" y="254"/>
                  </a:cubicBezTo>
                  <a:cubicBezTo>
                    <a:pt x="552" y="210"/>
                    <a:pt x="433" y="113"/>
                    <a:pt x="416" y="0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12">
              <a:extLst>
                <a:ext uri="{FF2B5EF4-FFF2-40B4-BE49-F238E27FC236}">
                  <a16:creationId xmlns:a16="http://schemas.microsoft.com/office/drawing/2014/main" id="{80ABFBCE-0827-49AA-B25E-F4295AFBBE96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5" y="2001838"/>
              <a:ext cx="2911475" cy="620713"/>
            </a:xfrm>
            <a:custGeom>
              <a:avLst/>
              <a:gdLst>
                <a:gd name="T0" fmla="*/ 0 w 3551"/>
                <a:gd name="T1" fmla="*/ 757 h 757"/>
                <a:gd name="T2" fmla="*/ 3551 w 3551"/>
                <a:gd name="T3" fmla="*/ 757 h 757"/>
                <a:gd name="T4" fmla="*/ 3241 w 3551"/>
                <a:gd name="T5" fmla="*/ 0 h 757"/>
                <a:gd name="T6" fmla="*/ 310 w 3551"/>
                <a:gd name="T7" fmla="*/ 0 h 757"/>
                <a:gd name="T8" fmla="*/ 0 w 3551"/>
                <a:gd name="T9" fmla="*/ 757 h 7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51" h="757">
                  <a:moveTo>
                    <a:pt x="0" y="757"/>
                  </a:moveTo>
                  <a:lnTo>
                    <a:pt x="3551" y="757"/>
                  </a:lnTo>
                  <a:cubicBezTo>
                    <a:pt x="3506" y="478"/>
                    <a:pt x="3398" y="221"/>
                    <a:pt x="3241" y="0"/>
                  </a:cubicBezTo>
                  <a:lnTo>
                    <a:pt x="310" y="0"/>
                  </a:lnTo>
                  <a:cubicBezTo>
                    <a:pt x="153" y="221"/>
                    <a:pt x="45" y="478"/>
                    <a:pt x="0" y="75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13">
              <a:extLst>
                <a:ext uri="{FF2B5EF4-FFF2-40B4-BE49-F238E27FC236}">
                  <a16:creationId xmlns:a16="http://schemas.microsoft.com/office/drawing/2014/main" id="{8AC6E8BB-341C-4247-8B8E-67037EC34CDC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3125" y="2622550"/>
              <a:ext cx="2947988" cy="620713"/>
            </a:xfrm>
            <a:custGeom>
              <a:avLst/>
              <a:gdLst>
                <a:gd name="T0" fmla="*/ 0 w 3595"/>
                <a:gd name="T1" fmla="*/ 283 h 758"/>
                <a:gd name="T2" fmla="*/ 63 w 3595"/>
                <a:gd name="T3" fmla="*/ 758 h 758"/>
                <a:gd name="T4" fmla="*/ 3532 w 3595"/>
                <a:gd name="T5" fmla="*/ 758 h 758"/>
                <a:gd name="T6" fmla="*/ 3595 w 3595"/>
                <a:gd name="T7" fmla="*/ 283 h 758"/>
                <a:gd name="T8" fmla="*/ 3573 w 3595"/>
                <a:gd name="T9" fmla="*/ 0 h 758"/>
                <a:gd name="T10" fmla="*/ 22 w 3595"/>
                <a:gd name="T11" fmla="*/ 0 h 758"/>
                <a:gd name="T12" fmla="*/ 0 w 3595"/>
                <a:gd name="T13" fmla="*/ 283 h 7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95" h="758">
                  <a:moveTo>
                    <a:pt x="0" y="283"/>
                  </a:moveTo>
                  <a:cubicBezTo>
                    <a:pt x="0" y="445"/>
                    <a:pt x="22" y="605"/>
                    <a:pt x="63" y="758"/>
                  </a:cubicBezTo>
                  <a:lnTo>
                    <a:pt x="3532" y="758"/>
                  </a:lnTo>
                  <a:cubicBezTo>
                    <a:pt x="3573" y="605"/>
                    <a:pt x="3595" y="445"/>
                    <a:pt x="3595" y="283"/>
                  </a:cubicBezTo>
                  <a:cubicBezTo>
                    <a:pt x="3595" y="187"/>
                    <a:pt x="3587" y="92"/>
                    <a:pt x="3573" y="0"/>
                  </a:cubicBezTo>
                  <a:lnTo>
                    <a:pt x="22" y="0"/>
                  </a:lnTo>
                  <a:cubicBezTo>
                    <a:pt x="8" y="92"/>
                    <a:pt x="0" y="187"/>
                    <a:pt x="0" y="28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14">
              <a:extLst>
                <a:ext uri="{FF2B5EF4-FFF2-40B4-BE49-F238E27FC236}">
                  <a16:creationId xmlns:a16="http://schemas.microsoft.com/office/drawing/2014/main" id="{219F3402-A77F-4F33-BCAF-782016C7DFDC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4588" y="1379538"/>
              <a:ext cx="2405063" cy="622300"/>
            </a:xfrm>
            <a:custGeom>
              <a:avLst/>
              <a:gdLst>
                <a:gd name="T0" fmla="*/ 0 w 2931"/>
                <a:gd name="T1" fmla="*/ 758 h 758"/>
                <a:gd name="T2" fmla="*/ 2931 w 2931"/>
                <a:gd name="T3" fmla="*/ 758 h 758"/>
                <a:gd name="T4" fmla="*/ 1465 w 2931"/>
                <a:gd name="T5" fmla="*/ 0 h 758"/>
                <a:gd name="T6" fmla="*/ 0 w 2931"/>
                <a:gd name="T7" fmla="*/ 758 h 7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31" h="758">
                  <a:moveTo>
                    <a:pt x="0" y="758"/>
                  </a:moveTo>
                  <a:lnTo>
                    <a:pt x="2931" y="758"/>
                  </a:lnTo>
                  <a:cubicBezTo>
                    <a:pt x="2605" y="300"/>
                    <a:pt x="2069" y="0"/>
                    <a:pt x="1465" y="0"/>
                  </a:cubicBezTo>
                  <a:cubicBezTo>
                    <a:pt x="862" y="0"/>
                    <a:pt x="326" y="300"/>
                    <a:pt x="0" y="75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8" name="Freeform 15">
              <a:extLst>
                <a:ext uri="{FF2B5EF4-FFF2-40B4-BE49-F238E27FC236}">
                  <a16:creationId xmlns:a16="http://schemas.microsoft.com/office/drawing/2014/main" id="{74F5667A-80AB-4DDE-B7D6-92FC3CAC44E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0413" y="3243263"/>
              <a:ext cx="2844800" cy="620713"/>
            </a:xfrm>
            <a:custGeom>
              <a:avLst/>
              <a:gdLst>
                <a:gd name="T0" fmla="*/ 426 w 3469"/>
                <a:gd name="T1" fmla="*/ 757 h 757"/>
                <a:gd name="T2" fmla="*/ 3043 w 3469"/>
                <a:gd name="T3" fmla="*/ 757 h 757"/>
                <a:gd name="T4" fmla="*/ 3469 w 3469"/>
                <a:gd name="T5" fmla="*/ 0 h 757"/>
                <a:gd name="T6" fmla="*/ 0 w 3469"/>
                <a:gd name="T7" fmla="*/ 0 h 757"/>
                <a:gd name="T8" fmla="*/ 426 w 3469"/>
                <a:gd name="T9" fmla="*/ 757 h 7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69" h="757">
                  <a:moveTo>
                    <a:pt x="426" y="757"/>
                  </a:moveTo>
                  <a:lnTo>
                    <a:pt x="3043" y="757"/>
                  </a:lnTo>
                  <a:cubicBezTo>
                    <a:pt x="3247" y="540"/>
                    <a:pt x="3392" y="281"/>
                    <a:pt x="3469" y="0"/>
                  </a:cubicBezTo>
                  <a:lnTo>
                    <a:pt x="0" y="0"/>
                  </a:lnTo>
                  <a:cubicBezTo>
                    <a:pt x="77" y="281"/>
                    <a:pt x="222" y="540"/>
                    <a:pt x="426" y="75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16">
              <a:extLst>
                <a:ext uri="{FF2B5EF4-FFF2-40B4-BE49-F238E27FC236}">
                  <a16:creationId xmlns:a16="http://schemas.microsoft.com/office/drawing/2014/main" id="{041827AF-761B-496C-B57C-8D798138942E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3175" y="3863975"/>
              <a:ext cx="2147888" cy="622300"/>
            </a:xfrm>
            <a:custGeom>
              <a:avLst/>
              <a:gdLst>
                <a:gd name="T0" fmla="*/ 0 w 2617"/>
                <a:gd name="T1" fmla="*/ 0 h 757"/>
                <a:gd name="T2" fmla="*/ 15 w 2617"/>
                <a:gd name="T3" fmla="*/ 16 h 757"/>
                <a:gd name="T4" fmla="*/ 24 w 2617"/>
                <a:gd name="T5" fmla="*/ 26 h 757"/>
                <a:gd name="T6" fmla="*/ 62 w 2617"/>
                <a:gd name="T7" fmla="*/ 64 h 757"/>
                <a:gd name="T8" fmla="*/ 82 w 2617"/>
                <a:gd name="T9" fmla="*/ 87 h 757"/>
                <a:gd name="T10" fmla="*/ 497 w 2617"/>
                <a:gd name="T11" fmla="*/ 757 h 757"/>
                <a:gd name="T12" fmla="*/ 2120 w 2617"/>
                <a:gd name="T13" fmla="*/ 757 h 757"/>
                <a:gd name="T14" fmla="*/ 2535 w 2617"/>
                <a:gd name="T15" fmla="*/ 87 h 757"/>
                <a:gd name="T16" fmla="*/ 2535 w 2617"/>
                <a:gd name="T17" fmla="*/ 86 h 757"/>
                <a:gd name="T18" fmla="*/ 2546 w 2617"/>
                <a:gd name="T19" fmla="*/ 74 h 757"/>
                <a:gd name="T20" fmla="*/ 2594 w 2617"/>
                <a:gd name="T21" fmla="*/ 24 h 757"/>
                <a:gd name="T22" fmla="*/ 2602 w 2617"/>
                <a:gd name="T23" fmla="*/ 16 h 757"/>
                <a:gd name="T24" fmla="*/ 2617 w 2617"/>
                <a:gd name="T25" fmla="*/ 0 h 757"/>
                <a:gd name="T26" fmla="*/ 0 w 2617"/>
                <a:gd name="T27" fmla="*/ 0 h 7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617" h="757">
                  <a:moveTo>
                    <a:pt x="0" y="0"/>
                  </a:moveTo>
                  <a:cubicBezTo>
                    <a:pt x="5" y="5"/>
                    <a:pt x="10" y="10"/>
                    <a:pt x="15" y="16"/>
                  </a:cubicBezTo>
                  <a:lnTo>
                    <a:pt x="24" y="26"/>
                  </a:lnTo>
                  <a:cubicBezTo>
                    <a:pt x="37" y="39"/>
                    <a:pt x="50" y="52"/>
                    <a:pt x="62" y="64"/>
                  </a:cubicBezTo>
                  <a:lnTo>
                    <a:pt x="82" y="87"/>
                  </a:lnTo>
                  <a:cubicBezTo>
                    <a:pt x="308" y="332"/>
                    <a:pt x="430" y="570"/>
                    <a:pt x="497" y="757"/>
                  </a:cubicBezTo>
                  <a:lnTo>
                    <a:pt x="2120" y="757"/>
                  </a:lnTo>
                  <a:cubicBezTo>
                    <a:pt x="2187" y="570"/>
                    <a:pt x="2309" y="332"/>
                    <a:pt x="2535" y="87"/>
                  </a:cubicBezTo>
                  <a:lnTo>
                    <a:pt x="2535" y="86"/>
                  </a:lnTo>
                  <a:lnTo>
                    <a:pt x="2546" y="74"/>
                  </a:lnTo>
                  <a:cubicBezTo>
                    <a:pt x="2562" y="57"/>
                    <a:pt x="2578" y="41"/>
                    <a:pt x="2594" y="24"/>
                  </a:cubicBezTo>
                  <a:lnTo>
                    <a:pt x="2602" y="16"/>
                  </a:lnTo>
                  <a:cubicBezTo>
                    <a:pt x="2607" y="10"/>
                    <a:pt x="2612" y="5"/>
                    <a:pt x="261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17">
              <a:extLst>
                <a:ext uri="{FF2B5EF4-FFF2-40B4-BE49-F238E27FC236}">
                  <a16:creationId xmlns:a16="http://schemas.microsoft.com/office/drawing/2014/main" id="{913D1858-FC9B-4A80-8316-83C64C25945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10200" y="4486275"/>
              <a:ext cx="1330325" cy="620713"/>
            </a:xfrm>
            <a:custGeom>
              <a:avLst/>
              <a:gdLst>
                <a:gd name="T0" fmla="*/ 1544 w 1623"/>
                <a:gd name="T1" fmla="*/ 657 h 758"/>
                <a:gd name="T2" fmla="*/ 1544 w 1623"/>
                <a:gd name="T3" fmla="*/ 371 h 758"/>
                <a:gd name="T4" fmla="*/ 1623 w 1623"/>
                <a:gd name="T5" fmla="*/ 0 h 758"/>
                <a:gd name="T6" fmla="*/ 0 w 1623"/>
                <a:gd name="T7" fmla="*/ 0 h 758"/>
                <a:gd name="T8" fmla="*/ 79 w 1623"/>
                <a:gd name="T9" fmla="*/ 371 h 758"/>
                <a:gd name="T10" fmla="*/ 79 w 1623"/>
                <a:gd name="T11" fmla="*/ 380 h 758"/>
                <a:gd name="T12" fmla="*/ 79 w 1623"/>
                <a:gd name="T13" fmla="*/ 657 h 758"/>
                <a:gd name="T14" fmla="*/ 180 w 1623"/>
                <a:gd name="T15" fmla="*/ 758 h 758"/>
                <a:gd name="T16" fmla="*/ 1443 w 1623"/>
                <a:gd name="T17" fmla="*/ 758 h 758"/>
                <a:gd name="T18" fmla="*/ 1544 w 1623"/>
                <a:gd name="T19" fmla="*/ 657 h 7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23" h="758">
                  <a:moveTo>
                    <a:pt x="1544" y="657"/>
                  </a:moveTo>
                  <a:lnTo>
                    <a:pt x="1544" y="371"/>
                  </a:lnTo>
                  <a:cubicBezTo>
                    <a:pt x="1546" y="325"/>
                    <a:pt x="1556" y="188"/>
                    <a:pt x="1623" y="0"/>
                  </a:cubicBezTo>
                  <a:lnTo>
                    <a:pt x="0" y="0"/>
                  </a:lnTo>
                  <a:cubicBezTo>
                    <a:pt x="67" y="188"/>
                    <a:pt x="77" y="326"/>
                    <a:pt x="79" y="371"/>
                  </a:cubicBezTo>
                  <a:lnTo>
                    <a:pt x="79" y="380"/>
                  </a:lnTo>
                  <a:lnTo>
                    <a:pt x="79" y="657"/>
                  </a:lnTo>
                  <a:cubicBezTo>
                    <a:pt x="79" y="712"/>
                    <a:pt x="124" y="758"/>
                    <a:pt x="180" y="758"/>
                  </a:cubicBezTo>
                  <a:lnTo>
                    <a:pt x="1443" y="758"/>
                  </a:lnTo>
                  <a:cubicBezTo>
                    <a:pt x="1499" y="758"/>
                    <a:pt x="1544" y="712"/>
                    <a:pt x="1544" y="65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1" name="Rectangle 80">
            <a:extLst>
              <a:ext uri="{FF2B5EF4-FFF2-40B4-BE49-F238E27FC236}">
                <a16:creationId xmlns:a16="http://schemas.microsoft.com/office/drawing/2014/main" id="{72742233-B229-4D7A-AB2F-0D582EBACD98}"/>
              </a:ext>
            </a:extLst>
          </p:cNvPr>
          <p:cNvSpPr/>
          <p:nvPr/>
        </p:nvSpPr>
        <p:spPr>
          <a:xfrm>
            <a:off x="260502" y="4796631"/>
            <a:ext cx="499205" cy="499205"/>
          </a:xfrm>
          <a:prstGeom prst="rect">
            <a:avLst/>
          </a:prstGeom>
          <a:solidFill>
            <a:schemeClr val="accent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6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74BF2D30-70D5-444F-A466-41ACA6C9430B}"/>
              </a:ext>
            </a:extLst>
          </p:cNvPr>
          <p:cNvSpPr/>
          <p:nvPr/>
        </p:nvSpPr>
        <p:spPr>
          <a:xfrm>
            <a:off x="11432293" y="1740575"/>
            <a:ext cx="499205" cy="499205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1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F43C3A10-CC16-4CEA-BB4B-5A4A18D36122}"/>
              </a:ext>
            </a:extLst>
          </p:cNvPr>
          <p:cNvSpPr/>
          <p:nvPr/>
        </p:nvSpPr>
        <p:spPr>
          <a:xfrm>
            <a:off x="11432293" y="4219723"/>
            <a:ext cx="499205" cy="499205"/>
          </a:xfrm>
          <a:prstGeom prst="rect">
            <a:avLst/>
          </a:prstGeom>
          <a:solidFill>
            <a:schemeClr val="accent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5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5560BF40-D336-4FD0-BD9E-996F9D82B869}"/>
              </a:ext>
            </a:extLst>
          </p:cNvPr>
          <p:cNvSpPr/>
          <p:nvPr/>
        </p:nvSpPr>
        <p:spPr>
          <a:xfrm>
            <a:off x="11432293" y="2980149"/>
            <a:ext cx="499205" cy="499205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accent1">
                    <a:lumMod val="50000"/>
                  </a:schemeClr>
                </a:solidFill>
              </a:rPr>
              <a:t>3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20AF9CE2-A422-41A9-9969-B42AA0D5AD39}"/>
              </a:ext>
            </a:extLst>
          </p:cNvPr>
          <p:cNvSpPr/>
          <p:nvPr/>
        </p:nvSpPr>
        <p:spPr>
          <a:xfrm>
            <a:off x="260502" y="3577086"/>
            <a:ext cx="499205" cy="499205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accent4">
                    <a:lumMod val="50000"/>
                  </a:schemeClr>
                </a:solidFill>
              </a:rPr>
              <a:t>4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8C878744-778A-4977-982B-C50BE8E0F076}"/>
              </a:ext>
            </a:extLst>
          </p:cNvPr>
          <p:cNvSpPr/>
          <p:nvPr/>
        </p:nvSpPr>
        <p:spPr>
          <a:xfrm>
            <a:off x="260501" y="2371041"/>
            <a:ext cx="499205" cy="499205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accent2">
                    <a:lumMod val="50000"/>
                  </a:schemeClr>
                </a:solidFill>
              </a:rPr>
              <a:t>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940A6DC-D299-44E3-B88E-8CEC4917E459}"/>
              </a:ext>
            </a:extLst>
          </p:cNvPr>
          <p:cNvSpPr txBox="1"/>
          <p:nvPr/>
        </p:nvSpPr>
        <p:spPr>
          <a:xfrm>
            <a:off x="9714095" y="5828331"/>
            <a:ext cx="19246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/>
              <a:t>Design by </a:t>
            </a:r>
            <a:r>
              <a:rPr lang="en-US" sz="1400" dirty="0">
                <a:solidFill>
                  <a:schemeClr val="accent6">
                    <a:lumMod val="7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Showeet.com</a:t>
            </a:r>
            <a:endParaRPr lang="en-US" sz="14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3084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Bulb Diagram w/ 6 Layers for PowerPoint</a:t>
            </a:r>
          </a:p>
        </p:txBody>
      </p:sp>
      <p:sp>
        <p:nvSpPr>
          <p:cNvPr id="33" name="Freeform 12">
            <a:extLst>
              <a:ext uri="{FF2B5EF4-FFF2-40B4-BE49-F238E27FC236}">
                <a16:creationId xmlns:a16="http://schemas.microsoft.com/office/drawing/2014/main" id="{854578BD-8AF0-4BA9-B326-105D83C30DB2}"/>
              </a:ext>
            </a:extLst>
          </p:cNvPr>
          <p:cNvSpPr>
            <a:spLocks/>
          </p:cNvSpPr>
          <p:nvPr/>
        </p:nvSpPr>
        <p:spPr bwMode="auto">
          <a:xfrm>
            <a:off x="0" y="2001838"/>
            <a:ext cx="6353970" cy="6207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en-US" sz="3200">
                <a:solidFill>
                  <a:schemeClr val="accent2">
                    <a:lumMod val="50000"/>
                  </a:schemeClr>
                </a:solidFill>
              </a:rPr>
              <a:t>Lorem Ipsum</a:t>
            </a:r>
            <a:endParaRPr lang="en-US" sz="32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4" name="Freeform 13">
            <a:extLst>
              <a:ext uri="{FF2B5EF4-FFF2-40B4-BE49-F238E27FC236}">
                <a16:creationId xmlns:a16="http://schemas.microsoft.com/office/drawing/2014/main" id="{F9E52739-A807-43CB-B70E-D8805386C322}"/>
              </a:ext>
            </a:extLst>
          </p:cNvPr>
          <p:cNvSpPr>
            <a:spLocks/>
          </p:cNvSpPr>
          <p:nvPr/>
        </p:nvSpPr>
        <p:spPr bwMode="auto">
          <a:xfrm>
            <a:off x="6096000" y="2622550"/>
            <a:ext cx="6095999" cy="62071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en-US" sz="3200">
                <a:solidFill>
                  <a:schemeClr val="accent1">
                    <a:lumMod val="50000"/>
                  </a:schemeClr>
                </a:solidFill>
              </a:rPr>
              <a:t>Lorem Ipsum</a:t>
            </a:r>
            <a:endParaRPr lang="en-US" sz="3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5" name="Freeform 14">
            <a:extLst>
              <a:ext uri="{FF2B5EF4-FFF2-40B4-BE49-F238E27FC236}">
                <a16:creationId xmlns:a16="http://schemas.microsoft.com/office/drawing/2014/main" id="{EB4F66B2-1AEA-419C-BD72-838D862654BC}"/>
              </a:ext>
            </a:extLst>
          </p:cNvPr>
          <p:cNvSpPr>
            <a:spLocks/>
          </p:cNvSpPr>
          <p:nvPr/>
        </p:nvSpPr>
        <p:spPr bwMode="auto">
          <a:xfrm>
            <a:off x="6095999" y="1379538"/>
            <a:ext cx="6095999" cy="622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6" name="Freeform 15">
            <a:extLst>
              <a:ext uri="{FF2B5EF4-FFF2-40B4-BE49-F238E27FC236}">
                <a16:creationId xmlns:a16="http://schemas.microsoft.com/office/drawing/2014/main" id="{F23AE327-76EA-4AD9-BF82-FB9CEFC763A3}"/>
              </a:ext>
            </a:extLst>
          </p:cNvPr>
          <p:cNvSpPr>
            <a:spLocks/>
          </p:cNvSpPr>
          <p:nvPr/>
        </p:nvSpPr>
        <p:spPr bwMode="auto">
          <a:xfrm>
            <a:off x="-1" y="3243263"/>
            <a:ext cx="6096000" cy="62071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en-US" sz="3200">
                <a:solidFill>
                  <a:schemeClr val="accent4">
                    <a:lumMod val="50000"/>
                  </a:schemeClr>
                </a:solidFill>
              </a:rPr>
              <a:t>Lorem Ipsum</a:t>
            </a:r>
            <a:endParaRPr lang="en-US" sz="32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7" name="Freeform 16">
            <a:extLst>
              <a:ext uri="{FF2B5EF4-FFF2-40B4-BE49-F238E27FC236}">
                <a16:creationId xmlns:a16="http://schemas.microsoft.com/office/drawing/2014/main" id="{91FECAC6-17ED-4A23-A15E-BB0DE97D9507}"/>
              </a:ext>
            </a:extLst>
          </p:cNvPr>
          <p:cNvSpPr>
            <a:spLocks/>
          </p:cNvSpPr>
          <p:nvPr/>
        </p:nvSpPr>
        <p:spPr bwMode="auto">
          <a:xfrm>
            <a:off x="6095999" y="3863975"/>
            <a:ext cx="6095999" cy="622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en-US" sz="3200">
                <a:solidFill>
                  <a:prstClr val="white"/>
                </a:solidFill>
              </a:rPr>
              <a:t>Lorem Ipsum</a:t>
            </a:r>
            <a:endParaRPr lang="en-US" sz="3200" dirty="0">
              <a:solidFill>
                <a:prstClr val="white"/>
              </a:solidFill>
            </a:endParaRPr>
          </a:p>
        </p:txBody>
      </p:sp>
      <p:sp>
        <p:nvSpPr>
          <p:cNvPr id="38" name="Freeform 17">
            <a:extLst>
              <a:ext uri="{FF2B5EF4-FFF2-40B4-BE49-F238E27FC236}">
                <a16:creationId xmlns:a16="http://schemas.microsoft.com/office/drawing/2014/main" id="{9638888B-B8C8-4B9A-824E-C7174DA1ADFB}"/>
              </a:ext>
            </a:extLst>
          </p:cNvPr>
          <p:cNvSpPr>
            <a:spLocks/>
          </p:cNvSpPr>
          <p:nvPr/>
        </p:nvSpPr>
        <p:spPr bwMode="auto">
          <a:xfrm>
            <a:off x="0" y="4486275"/>
            <a:ext cx="6353971" cy="62071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en-US" sz="3200">
                <a:solidFill>
                  <a:schemeClr val="accent6">
                    <a:lumMod val="50000"/>
                  </a:schemeClr>
                </a:solidFill>
              </a:rPr>
              <a:t>Lorem Ipsum</a:t>
            </a:r>
            <a:endParaRPr lang="en-US" sz="3200" dirty="0">
              <a:solidFill>
                <a:schemeClr val="accent6">
                  <a:lumMod val="50000"/>
                </a:schemeClr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083B3B9-8E00-413F-89BC-A3E081AB4A62}"/>
              </a:ext>
            </a:extLst>
          </p:cNvPr>
          <p:cNvGrpSpPr/>
          <p:nvPr/>
        </p:nvGrpSpPr>
        <p:grpSpPr>
          <a:xfrm>
            <a:off x="4537075" y="1379538"/>
            <a:ext cx="3094038" cy="4573588"/>
            <a:chOff x="4537075" y="1379538"/>
            <a:chExt cx="3094038" cy="4573588"/>
          </a:xfrm>
        </p:grpSpPr>
        <p:sp>
          <p:nvSpPr>
            <p:cNvPr id="39" name="Freeform 6">
              <a:extLst>
                <a:ext uri="{FF2B5EF4-FFF2-40B4-BE49-F238E27FC236}">
                  <a16:creationId xmlns:a16="http://schemas.microsoft.com/office/drawing/2014/main" id="{F2B72278-B8CF-4DE2-B835-8A42BB382AC0}"/>
                </a:ext>
              </a:extLst>
            </p:cNvPr>
            <p:cNvSpPr>
              <a:spLocks/>
            </p:cNvSpPr>
            <p:nvPr/>
          </p:nvSpPr>
          <p:spPr bwMode="auto">
            <a:xfrm>
              <a:off x="5486400" y="5162550"/>
              <a:ext cx="1177925" cy="255588"/>
            </a:xfrm>
            <a:custGeom>
              <a:avLst/>
              <a:gdLst>
                <a:gd name="T0" fmla="*/ 41 w 1437"/>
                <a:gd name="T1" fmla="*/ 313 h 313"/>
                <a:gd name="T2" fmla="*/ 0 w 1437"/>
                <a:gd name="T3" fmla="*/ 272 h 313"/>
                <a:gd name="T4" fmla="*/ 0 w 1437"/>
                <a:gd name="T5" fmla="*/ 41 h 313"/>
                <a:gd name="T6" fmla="*/ 41 w 1437"/>
                <a:gd name="T7" fmla="*/ 0 h 313"/>
                <a:gd name="T8" fmla="*/ 1396 w 1437"/>
                <a:gd name="T9" fmla="*/ 0 h 313"/>
                <a:gd name="T10" fmla="*/ 1437 w 1437"/>
                <a:gd name="T11" fmla="*/ 41 h 313"/>
                <a:gd name="T12" fmla="*/ 1437 w 1437"/>
                <a:gd name="T13" fmla="*/ 272 h 313"/>
                <a:gd name="T14" fmla="*/ 1396 w 1437"/>
                <a:gd name="T15" fmla="*/ 313 h 313"/>
                <a:gd name="T16" fmla="*/ 41 w 1437"/>
                <a:gd name="T17" fmla="*/ 313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37" h="313">
                  <a:moveTo>
                    <a:pt x="41" y="313"/>
                  </a:moveTo>
                  <a:cubicBezTo>
                    <a:pt x="18" y="313"/>
                    <a:pt x="0" y="295"/>
                    <a:pt x="0" y="272"/>
                  </a:cubicBezTo>
                  <a:lnTo>
                    <a:pt x="0" y="41"/>
                  </a:lnTo>
                  <a:cubicBezTo>
                    <a:pt x="0" y="18"/>
                    <a:pt x="18" y="0"/>
                    <a:pt x="41" y="0"/>
                  </a:cubicBezTo>
                  <a:lnTo>
                    <a:pt x="1396" y="0"/>
                  </a:lnTo>
                  <a:cubicBezTo>
                    <a:pt x="1419" y="0"/>
                    <a:pt x="1437" y="18"/>
                    <a:pt x="1437" y="41"/>
                  </a:cubicBezTo>
                  <a:lnTo>
                    <a:pt x="1437" y="272"/>
                  </a:lnTo>
                  <a:cubicBezTo>
                    <a:pt x="1437" y="295"/>
                    <a:pt x="1419" y="313"/>
                    <a:pt x="1396" y="313"/>
                  </a:cubicBezTo>
                  <a:lnTo>
                    <a:pt x="41" y="313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7">
              <a:extLst>
                <a:ext uri="{FF2B5EF4-FFF2-40B4-BE49-F238E27FC236}">
                  <a16:creationId xmlns:a16="http://schemas.microsoft.com/office/drawing/2014/main" id="{1CC14434-A66B-4EC2-9E05-DBE0FD306E44}"/>
                </a:ext>
              </a:extLst>
            </p:cNvPr>
            <p:cNvSpPr>
              <a:spLocks/>
            </p:cNvSpPr>
            <p:nvPr/>
          </p:nvSpPr>
          <p:spPr bwMode="auto">
            <a:xfrm>
              <a:off x="5486400" y="5162550"/>
              <a:ext cx="374650" cy="255588"/>
            </a:xfrm>
            <a:custGeom>
              <a:avLst/>
              <a:gdLst>
                <a:gd name="T0" fmla="*/ 416 w 457"/>
                <a:gd name="T1" fmla="*/ 272 h 313"/>
                <a:gd name="T2" fmla="*/ 416 w 457"/>
                <a:gd name="T3" fmla="*/ 41 h 313"/>
                <a:gd name="T4" fmla="*/ 457 w 457"/>
                <a:gd name="T5" fmla="*/ 0 h 313"/>
                <a:gd name="T6" fmla="*/ 41 w 457"/>
                <a:gd name="T7" fmla="*/ 0 h 313"/>
                <a:gd name="T8" fmla="*/ 0 w 457"/>
                <a:gd name="T9" fmla="*/ 41 h 313"/>
                <a:gd name="T10" fmla="*/ 0 w 457"/>
                <a:gd name="T11" fmla="*/ 272 h 313"/>
                <a:gd name="T12" fmla="*/ 41 w 457"/>
                <a:gd name="T13" fmla="*/ 313 h 313"/>
                <a:gd name="T14" fmla="*/ 457 w 457"/>
                <a:gd name="T15" fmla="*/ 313 h 313"/>
                <a:gd name="T16" fmla="*/ 416 w 457"/>
                <a:gd name="T17" fmla="*/ 272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7" h="313">
                  <a:moveTo>
                    <a:pt x="416" y="272"/>
                  </a:moveTo>
                  <a:lnTo>
                    <a:pt x="416" y="41"/>
                  </a:lnTo>
                  <a:cubicBezTo>
                    <a:pt x="416" y="18"/>
                    <a:pt x="434" y="0"/>
                    <a:pt x="457" y="0"/>
                  </a:cubicBezTo>
                  <a:lnTo>
                    <a:pt x="41" y="0"/>
                  </a:lnTo>
                  <a:cubicBezTo>
                    <a:pt x="18" y="0"/>
                    <a:pt x="0" y="18"/>
                    <a:pt x="0" y="41"/>
                  </a:cubicBezTo>
                  <a:lnTo>
                    <a:pt x="0" y="272"/>
                  </a:lnTo>
                  <a:cubicBezTo>
                    <a:pt x="0" y="295"/>
                    <a:pt x="18" y="313"/>
                    <a:pt x="41" y="313"/>
                  </a:cubicBezTo>
                  <a:lnTo>
                    <a:pt x="457" y="313"/>
                  </a:lnTo>
                  <a:cubicBezTo>
                    <a:pt x="434" y="313"/>
                    <a:pt x="416" y="295"/>
                    <a:pt x="416" y="272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8">
              <a:extLst>
                <a:ext uri="{FF2B5EF4-FFF2-40B4-BE49-F238E27FC236}">
                  <a16:creationId xmlns:a16="http://schemas.microsoft.com/office/drawing/2014/main" id="{D437F32C-B04C-40BF-996A-D27338E824D2}"/>
                </a:ext>
              </a:extLst>
            </p:cNvPr>
            <p:cNvSpPr>
              <a:spLocks/>
            </p:cNvSpPr>
            <p:nvPr/>
          </p:nvSpPr>
          <p:spPr bwMode="auto">
            <a:xfrm>
              <a:off x="5486400" y="5441950"/>
              <a:ext cx="1177925" cy="257175"/>
            </a:xfrm>
            <a:custGeom>
              <a:avLst/>
              <a:gdLst>
                <a:gd name="T0" fmla="*/ 41 w 1437"/>
                <a:gd name="T1" fmla="*/ 313 h 313"/>
                <a:gd name="T2" fmla="*/ 0 w 1437"/>
                <a:gd name="T3" fmla="*/ 272 h 313"/>
                <a:gd name="T4" fmla="*/ 0 w 1437"/>
                <a:gd name="T5" fmla="*/ 41 h 313"/>
                <a:gd name="T6" fmla="*/ 41 w 1437"/>
                <a:gd name="T7" fmla="*/ 0 h 313"/>
                <a:gd name="T8" fmla="*/ 1396 w 1437"/>
                <a:gd name="T9" fmla="*/ 0 h 313"/>
                <a:gd name="T10" fmla="*/ 1437 w 1437"/>
                <a:gd name="T11" fmla="*/ 41 h 313"/>
                <a:gd name="T12" fmla="*/ 1437 w 1437"/>
                <a:gd name="T13" fmla="*/ 272 h 313"/>
                <a:gd name="T14" fmla="*/ 1396 w 1437"/>
                <a:gd name="T15" fmla="*/ 313 h 313"/>
                <a:gd name="T16" fmla="*/ 41 w 1437"/>
                <a:gd name="T17" fmla="*/ 313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37" h="313">
                  <a:moveTo>
                    <a:pt x="41" y="313"/>
                  </a:moveTo>
                  <a:cubicBezTo>
                    <a:pt x="18" y="313"/>
                    <a:pt x="0" y="295"/>
                    <a:pt x="0" y="272"/>
                  </a:cubicBezTo>
                  <a:lnTo>
                    <a:pt x="0" y="41"/>
                  </a:lnTo>
                  <a:cubicBezTo>
                    <a:pt x="0" y="18"/>
                    <a:pt x="18" y="0"/>
                    <a:pt x="41" y="0"/>
                  </a:cubicBezTo>
                  <a:lnTo>
                    <a:pt x="1396" y="0"/>
                  </a:lnTo>
                  <a:cubicBezTo>
                    <a:pt x="1419" y="0"/>
                    <a:pt x="1437" y="18"/>
                    <a:pt x="1437" y="41"/>
                  </a:cubicBezTo>
                  <a:lnTo>
                    <a:pt x="1437" y="272"/>
                  </a:lnTo>
                  <a:cubicBezTo>
                    <a:pt x="1437" y="295"/>
                    <a:pt x="1419" y="313"/>
                    <a:pt x="1396" y="313"/>
                  </a:cubicBezTo>
                  <a:lnTo>
                    <a:pt x="41" y="313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9">
              <a:extLst>
                <a:ext uri="{FF2B5EF4-FFF2-40B4-BE49-F238E27FC236}">
                  <a16:creationId xmlns:a16="http://schemas.microsoft.com/office/drawing/2014/main" id="{9489EA51-42F7-424E-8D94-585F080C3AD2}"/>
                </a:ext>
              </a:extLst>
            </p:cNvPr>
            <p:cNvSpPr>
              <a:spLocks/>
            </p:cNvSpPr>
            <p:nvPr/>
          </p:nvSpPr>
          <p:spPr bwMode="auto">
            <a:xfrm>
              <a:off x="5486400" y="5441950"/>
              <a:ext cx="374650" cy="257175"/>
            </a:xfrm>
            <a:custGeom>
              <a:avLst/>
              <a:gdLst>
                <a:gd name="T0" fmla="*/ 416 w 457"/>
                <a:gd name="T1" fmla="*/ 272 h 313"/>
                <a:gd name="T2" fmla="*/ 416 w 457"/>
                <a:gd name="T3" fmla="*/ 41 h 313"/>
                <a:gd name="T4" fmla="*/ 457 w 457"/>
                <a:gd name="T5" fmla="*/ 0 h 313"/>
                <a:gd name="T6" fmla="*/ 41 w 457"/>
                <a:gd name="T7" fmla="*/ 0 h 313"/>
                <a:gd name="T8" fmla="*/ 0 w 457"/>
                <a:gd name="T9" fmla="*/ 41 h 313"/>
                <a:gd name="T10" fmla="*/ 0 w 457"/>
                <a:gd name="T11" fmla="*/ 272 h 313"/>
                <a:gd name="T12" fmla="*/ 41 w 457"/>
                <a:gd name="T13" fmla="*/ 313 h 313"/>
                <a:gd name="T14" fmla="*/ 457 w 457"/>
                <a:gd name="T15" fmla="*/ 313 h 313"/>
                <a:gd name="T16" fmla="*/ 416 w 457"/>
                <a:gd name="T17" fmla="*/ 272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7" h="313">
                  <a:moveTo>
                    <a:pt x="416" y="272"/>
                  </a:moveTo>
                  <a:lnTo>
                    <a:pt x="416" y="41"/>
                  </a:lnTo>
                  <a:cubicBezTo>
                    <a:pt x="416" y="18"/>
                    <a:pt x="434" y="0"/>
                    <a:pt x="457" y="0"/>
                  </a:cubicBezTo>
                  <a:lnTo>
                    <a:pt x="41" y="0"/>
                  </a:lnTo>
                  <a:cubicBezTo>
                    <a:pt x="18" y="0"/>
                    <a:pt x="0" y="18"/>
                    <a:pt x="0" y="41"/>
                  </a:cubicBezTo>
                  <a:lnTo>
                    <a:pt x="0" y="272"/>
                  </a:lnTo>
                  <a:cubicBezTo>
                    <a:pt x="0" y="295"/>
                    <a:pt x="18" y="313"/>
                    <a:pt x="41" y="313"/>
                  </a:cubicBezTo>
                  <a:lnTo>
                    <a:pt x="457" y="313"/>
                  </a:lnTo>
                  <a:cubicBezTo>
                    <a:pt x="434" y="313"/>
                    <a:pt x="416" y="295"/>
                    <a:pt x="416" y="272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3" name="Freeform 10">
              <a:extLst>
                <a:ext uri="{FF2B5EF4-FFF2-40B4-BE49-F238E27FC236}">
                  <a16:creationId xmlns:a16="http://schemas.microsoft.com/office/drawing/2014/main" id="{B98062FE-9781-47E0-BF02-3BBAE6ACF0E4}"/>
                </a:ext>
              </a:extLst>
            </p:cNvPr>
            <p:cNvSpPr>
              <a:spLocks/>
            </p:cNvSpPr>
            <p:nvPr/>
          </p:nvSpPr>
          <p:spPr bwMode="auto">
            <a:xfrm>
              <a:off x="5657850" y="5722938"/>
              <a:ext cx="835025" cy="230188"/>
            </a:xfrm>
            <a:custGeom>
              <a:avLst/>
              <a:gdLst>
                <a:gd name="T0" fmla="*/ 509 w 1017"/>
                <a:gd name="T1" fmla="*/ 281 h 281"/>
                <a:gd name="T2" fmla="*/ 0 w 1017"/>
                <a:gd name="T3" fmla="*/ 0 h 281"/>
                <a:gd name="T4" fmla="*/ 1017 w 1017"/>
                <a:gd name="T5" fmla="*/ 0 h 281"/>
                <a:gd name="T6" fmla="*/ 509 w 1017"/>
                <a:gd name="T7" fmla="*/ 281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17" h="281">
                  <a:moveTo>
                    <a:pt x="509" y="281"/>
                  </a:moveTo>
                  <a:cubicBezTo>
                    <a:pt x="243" y="281"/>
                    <a:pt x="24" y="157"/>
                    <a:pt x="0" y="0"/>
                  </a:cubicBezTo>
                  <a:lnTo>
                    <a:pt x="1017" y="0"/>
                  </a:lnTo>
                  <a:cubicBezTo>
                    <a:pt x="993" y="157"/>
                    <a:pt x="774" y="281"/>
                    <a:pt x="509" y="281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11">
              <a:extLst>
                <a:ext uri="{FF2B5EF4-FFF2-40B4-BE49-F238E27FC236}">
                  <a16:creationId xmlns:a16="http://schemas.microsoft.com/office/drawing/2014/main" id="{E72DEC6E-BA52-4EA5-81E6-F19900ECC749}"/>
                </a:ext>
              </a:extLst>
            </p:cNvPr>
            <p:cNvSpPr>
              <a:spLocks/>
            </p:cNvSpPr>
            <p:nvPr/>
          </p:nvSpPr>
          <p:spPr bwMode="auto">
            <a:xfrm>
              <a:off x="5657850" y="5722938"/>
              <a:ext cx="587375" cy="230188"/>
            </a:xfrm>
            <a:custGeom>
              <a:avLst/>
              <a:gdLst>
                <a:gd name="T0" fmla="*/ 416 w 716"/>
                <a:gd name="T1" fmla="*/ 0 h 281"/>
                <a:gd name="T2" fmla="*/ 0 w 716"/>
                <a:gd name="T3" fmla="*/ 0 h 281"/>
                <a:gd name="T4" fmla="*/ 509 w 716"/>
                <a:gd name="T5" fmla="*/ 281 h 281"/>
                <a:gd name="T6" fmla="*/ 716 w 716"/>
                <a:gd name="T7" fmla="*/ 254 h 281"/>
                <a:gd name="T8" fmla="*/ 416 w 716"/>
                <a:gd name="T9" fmla="*/ 0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6" h="281">
                  <a:moveTo>
                    <a:pt x="416" y="0"/>
                  </a:moveTo>
                  <a:lnTo>
                    <a:pt x="0" y="0"/>
                  </a:lnTo>
                  <a:cubicBezTo>
                    <a:pt x="24" y="157"/>
                    <a:pt x="243" y="281"/>
                    <a:pt x="509" y="281"/>
                  </a:cubicBezTo>
                  <a:cubicBezTo>
                    <a:pt x="582" y="281"/>
                    <a:pt x="653" y="272"/>
                    <a:pt x="716" y="254"/>
                  </a:cubicBezTo>
                  <a:cubicBezTo>
                    <a:pt x="552" y="210"/>
                    <a:pt x="433" y="113"/>
                    <a:pt x="416" y="0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12">
              <a:extLst>
                <a:ext uri="{FF2B5EF4-FFF2-40B4-BE49-F238E27FC236}">
                  <a16:creationId xmlns:a16="http://schemas.microsoft.com/office/drawing/2014/main" id="{80ABFBCE-0827-49AA-B25E-F4295AFBBE96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5" y="2001838"/>
              <a:ext cx="2911475" cy="620713"/>
            </a:xfrm>
            <a:custGeom>
              <a:avLst/>
              <a:gdLst>
                <a:gd name="T0" fmla="*/ 0 w 3551"/>
                <a:gd name="T1" fmla="*/ 757 h 757"/>
                <a:gd name="T2" fmla="*/ 3551 w 3551"/>
                <a:gd name="T3" fmla="*/ 757 h 757"/>
                <a:gd name="T4" fmla="*/ 3241 w 3551"/>
                <a:gd name="T5" fmla="*/ 0 h 757"/>
                <a:gd name="T6" fmla="*/ 310 w 3551"/>
                <a:gd name="T7" fmla="*/ 0 h 757"/>
                <a:gd name="T8" fmla="*/ 0 w 3551"/>
                <a:gd name="T9" fmla="*/ 757 h 7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51" h="757">
                  <a:moveTo>
                    <a:pt x="0" y="757"/>
                  </a:moveTo>
                  <a:lnTo>
                    <a:pt x="3551" y="757"/>
                  </a:lnTo>
                  <a:cubicBezTo>
                    <a:pt x="3506" y="478"/>
                    <a:pt x="3398" y="221"/>
                    <a:pt x="3241" y="0"/>
                  </a:cubicBezTo>
                  <a:lnTo>
                    <a:pt x="310" y="0"/>
                  </a:lnTo>
                  <a:cubicBezTo>
                    <a:pt x="153" y="221"/>
                    <a:pt x="45" y="478"/>
                    <a:pt x="0" y="75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13">
              <a:extLst>
                <a:ext uri="{FF2B5EF4-FFF2-40B4-BE49-F238E27FC236}">
                  <a16:creationId xmlns:a16="http://schemas.microsoft.com/office/drawing/2014/main" id="{8AC6E8BB-341C-4247-8B8E-67037EC34CDC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3125" y="2622550"/>
              <a:ext cx="2947988" cy="620713"/>
            </a:xfrm>
            <a:custGeom>
              <a:avLst/>
              <a:gdLst>
                <a:gd name="T0" fmla="*/ 0 w 3595"/>
                <a:gd name="T1" fmla="*/ 283 h 758"/>
                <a:gd name="T2" fmla="*/ 63 w 3595"/>
                <a:gd name="T3" fmla="*/ 758 h 758"/>
                <a:gd name="T4" fmla="*/ 3532 w 3595"/>
                <a:gd name="T5" fmla="*/ 758 h 758"/>
                <a:gd name="T6" fmla="*/ 3595 w 3595"/>
                <a:gd name="T7" fmla="*/ 283 h 758"/>
                <a:gd name="T8" fmla="*/ 3573 w 3595"/>
                <a:gd name="T9" fmla="*/ 0 h 758"/>
                <a:gd name="T10" fmla="*/ 22 w 3595"/>
                <a:gd name="T11" fmla="*/ 0 h 758"/>
                <a:gd name="T12" fmla="*/ 0 w 3595"/>
                <a:gd name="T13" fmla="*/ 283 h 7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95" h="758">
                  <a:moveTo>
                    <a:pt x="0" y="283"/>
                  </a:moveTo>
                  <a:cubicBezTo>
                    <a:pt x="0" y="445"/>
                    <a:pt x="22" y="605"/>
                    <a:pt x="63" y="758"/>
                  </a:cubicBezTo>
                  <a:lnTo>
                    <a:pt x="3532" y="758"/>
                  </a:lnTo>
                  <a:cubicBezTo>
                    <a:pt x="3573" y="605"/>
                    <a:pt x="3595" y="445"/>
                    <a:pt x="3595" y="283"/>
                  </a:cubicBezTo>
                  <a:cubicBezTo>
                    <a:pt x="3595" y="187"/>
                    <a:pt x="3587" y="92"/>
                    <a:pt x="3573" y="0"/>
                  </a:cubicBezTo>
                  <a:lnTo>
                    <a:pt x="22" y="0"/>
                  </a:lnTo>
                  <a:cubicBezTo>
                    <a:pt x="8" y="92"/>
                    <a:pt x="0" y="187"/>
                    <a:pt x="0" y="28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14">
              <a:extLst>
                <a:ext uri="{FF2B5EF4-FFF2-40B4-BE49-F238E27FC236}">
                  <a16:creationId xmlns:a16="http://schemas.microsoft.com/office/drawing/2014/main" id="{219F3402-A77F-4F33-BCAF-782016C7DFDC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4588" y="1379538"/>
              <a:ext cx="2405063" cy="622300"/>
            </a:xfrm>
            <a:custGeom>
              <a:avLst/>
              <a:gdLst>
                <a:gd name="T0" fmla="*/ 0 w 2931"/>
                <a:gd name="T1" fmla="*/ 758 h 758"/>
                <a:gd name="T2" fmla="*/ 2931 w 2931"/>
                <a:gd name="T3" fmla="*/ 758 h 758"/>
                <a:gd name="T4" fmla="*/ 1465 w 2931"/>
                <a:gd name="T5" fmla="*/ 0 h 758"/>
                <a:gd name="T6" fmla="*/ 0 w 2931"/>
                <a:gd name="T7" fmla="*/ 758 h 7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31" h="758">
                  <a:moveTo>
                    <a:pt x="0" y="758"/>
                  </a:moveTo>
                  <a:lnTo>
                    <a:pt x="2931" y="758"/>
                  </a:lnTo>
                  <a:cubicBezTo>
                    <a:pt x="2605" y="300"/>
                    <a:pt x="2069" y="0"/>
                    <a:pt x="1465" y="0"/>
                  </a:cubicBezTo>
                  <a:cubicBezTo>
                    <a:pt x="862" y="0"/>
                    <a:pt x="326" y="300"/>
                    <a:pt x="0" y="75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8" name="Freeform 15">
              <a:extLst>
                <a:ext uri="{FF2B5EF4-FFF2-40B4-BE49-F238E27FC236}">
                  <a16:creationId xmlns:a16="http://schemas.microsoft.com/office/drawing/2014/main" id="{74F5667A-80AB-4DDE-B7D6-92FC3CAC44E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0413" y="3243263"/>
              <a:ext cx="2844800" cy="620713"/>
            </a:xfrm>
            <a:custGeom>
              <a:avLst/>
              <a:gdLst>
                <a:gd name="T0" fmla="*/ 426 w 3469"/>
                <a:gd name="T1" fmla="*/ 757 h 757"/>
                <a:gd name="T2" fmla="*/ 3043 w 3469"/>
                <a:gd name="T3" fmla="*/ 757 h 757"/>
                <a:gd name="T4" fmla="*/ 3469 w 3469"/>
                <a:gd name="T5" fmla="*/ 0 h 757"/>
                <a:gd name="T6" fmla="*/ 0 w 3469"/>
                <a:gd name="T7" fmla="*/ 0 h 757"/>
                <a:gd name="T8" fmla="*/ 426 w 3469"/>
                <a:gd name="T9" fmla="*/ 757 h 7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69" h="757">
                  <a:moveTo>
                    <a:pt x="426" y="757"/>
                  </a:moveTo>
                  <a:lnTo>
                    <a:pt x="3043" y="757"/>
                  </a:lnTo>
                  <a:cubicBezTo>
                    <a:pt x="3247" y="540"/>
                    <a:pt x="3392" y="281"/>
                    <a:pt x="3469" y="0"/>
                  </a:cubicBezTo>
                  <a:lnTo>
                    <a:pt x="0" y="0"/>
                  </a:lnTo>
                  <a:cubicBezTo>
                    <a:pt x="77" y="281"/>
                    <a:pt x="222" y="540"/>
                    <a:pt x="426" y="75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16">
              <a:extLst>
                <a:ext uri="{FF2B5EF4-FFF2-40B4-BE49-F238E27FC236}">
                  <a16:creationId xmlns:a16="http://schemas.microsoft.com/office/drawing/2014/main" id="{041827AF-761B-496C-B57C-8D798138942E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3175" y="3863975"/>
              <a:ext cx="2147888" cy="622300"/>
            </a:xfrm>
            <a:custGeom>
              <a:avLst/>
              <a:gdLst>
                <a:gd name="T0" fmla="*/ 0 w 2617"/>
                <a:gd name="T1" fmla="*/ 0 h 757"/>
                <a:gd name="T2" fmla="*/ 15 w 2617"/>
                <a:gd name="T3" fmla="*/ 16 h 757"/>
                <a:gd name="T4" fmla="*/ 24 w 2617"/>
                <a:gd name="T5" fmla="*/ 26 h 757"/>
                <a:gd name="T6" fmla="*/ 62 w 2617"/>
                <a:gd name="T7" fmla="*/ 64 h 757"/>
                <a:gd name="T8" fmla="*/ 82 w 2617"/>
                <a:gd name="T9" fmla="*/ 87 h 757"/>
                <a:gd name="T10" fmla="*/ 497 w 2617"/>
                <a:gd name="T11" fmla="*/ 757 h 757"/>
                <a:gd name="T12" fmla="*/ 2120 w 2617"/>
                <a:gd name="T13" fmla="*/ 757 h 757"/>
                <a:gd name="T14" fmla="*/ 2535 w 2617"/>
                <a:gd name="T15" fmla="*/ 87 h 757"/>
                <a:gd name="T16" fmla="*/ 2535 w 2617"/>
                <a:gd name="T17" fmla="*/ 86 h 757"/>
                <a:gd name="T18" fmla="*/ 2546 w 2617"/>
                <a:gd name="T19" fmla="*/ 74 h 757"/>
                <a:gd name="T20" fmla="*/ 2594 w 2617"/>
                <a:gd name="T21" fmla="*/ 24 h 757"/>
                <a:gd name="T22" fmla="*/ 2602 w 2617"/>
                <a:gd name="T23" fmla="*/ 16 h 757"/>
                <a:gd name="T24" fmla="*/ 2617 w 2617"/>
                <a:gd name="T25" fmla="*/ 0 h 757"/>
                <a:gd name="T26" fmla="*/ 0 w 2617"/>
                <a:gd name="T27" fmla="*/ 0 h 7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617" h="757">
                  <a:moveTo>
                    <a:pt x="0" y="0"/>
                  </a:moveTo>
                  <a:cubicBezTo>
                    <a:pt x="5" y="5"/>
                    <a:pt x="10" y="10"/>
                    <a:pt x="15" y="16"/>
                  </a:cubicBezTo>
                  <a:lnTo>
                    <a:pt x="24" y="26"/>
                  </a:lnTo>
                  <a:cubicBezTo>
                    <a:pt x="37" y="39"/>
                    <a:pt x="50" y="52"/>
                    <a:pt x="62" y="64"/>
                  </a:cubicBezTo>
                  <a:lnTo>
                    <a:pt x="82" y="87"/>
                  </a:lnTo>
                  <a:cubicBezTo>
                    <a:pt x="308" y="332"/>
                    <a:pt x="430" y="570"/>
                    <a:pt x="497" y="757"/>
                  </a:cubicBezTo>
                  <a:lnTo>
                    <a:pt x="2120" y="757"/>
                  </a:lnTo>
                  <a:cubicBezTo>
                    <a:pt x="2187" y="570"/>
                    <a:pt x="2309" y="332"/>
                    <a:pt x="2535" y="87"/>
                  </a:cubicBezTo>
                  <a:lnTo>
                    <a:pt x="2535" y="86"/>
                  </a:lnTo>
                  <a:lnTo>
                    <a:pt x="2546" y="74"/>
                  </a:lnTo>
                  <a:cubicBezTo>
                    <a:pt x="2562" y="57"/>
                    <a:pt x="2578" y="41"/>
                    <a:pt x="2594" y="24"/>
                  </a:cubicBezTo>
                  <a:lnTo>
                    <a:pt x="2602" y="16"/>
                  </a:lnTo>
                  <a:cubicBezTo>
                    <a:pt x="2607" y="10"/>
                    <a:pt x="2612" y="5"/>
                    <a:pt x="261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17">
              <a:extLst>
                <a:ext uri="{FF2B5EF4-FFF2-40B4-BE49-F238E27FC236}">
                  <a16:creationId xmlns:a16="http://schemas.microsoft.com/office/drawing/2014/main" id="{913D1858-FC9B-4A80-8316-83C64C25945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10200" y="4486275"/>
              <a:ext cx="1330325" cy="620713"/>
            </a:xfrm>
            <a:custGeom>
              <a:avLst/>
              <a:gdLst>
                <a:gd name="T0" fmla="*/ 1544 w 1623"/>
                <a:gd name="T1" fmla="*/ 657 h 758"/>
                <a:gd name="T2" fmla="*/ 1544 w 1623"/>
                <a:gd name="T3" fmla="*/ 371 h 758"/>
                <a:gd name="T4" fmla="*/ 1623 w 1623"/>
                <a:gd name="T5" fmla="*/ 0 h 758"/>
                <a:gd name="T6" fmla="*/ 0 w 1623"/>
                <a:gd name="T7" fmla="*/ 0 h 758"/>
                <a:gd name="T8" fmla="*/ 79 w 1623"/>
                <a:gd name="T9" fmla="*/ 371 h 758"/>
                <a:gd name="T10" fmla="*/ 79 w 1623"/>
                <a:gd name="T11" fmla="*/ 380 h 758"/>
                <a:gd name="T12" fmla="*/ 79 w 1623"/>
                <a:gd name="T13" fmla="*/ 657 h 758"/>
                <a:gd name="T14" fmla="*/ 180 w 1623"/>
                <a:gd name="T15" fmla="*/ 758 h 758"/>
                <a:gd name="T16" fmla="*/ 1443 w 1623"/>
                <a:gd name="T17" fmla="*/ 758 h 758"/>
                <a:gd name="T18" fmla="*/ 1544 w 1623"/>
                <a:gd name="T19" fmla="*/ 657 h 7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23" h="758">
                  <a:moveTo>
                    <a:pt x="1544" y="657"/>
                  </a:moveTo>
                  <a:lnTo>
                    <a:pt x="1544" y="371"/>
                  </a:lnTo>
                  <a:cubicBezTo>
                    <a:pt x="1546" y="325"/>
                    <a:pt x="1556" y="188"/>
                    <a:pt x="1623" y="0"/>
                  </a:cubicBezTo>
                  <a:lnTo>
                    <a:pt x="0" y="0"/>
                  </a:lnTo>
                  <a:cubicBezTo>
                    <a:pt x="67" y="188"/>
                    <a:pt x="77" y="326"/>
                    <a:pt x="79" y="371"/>
                  </a:cubicBezTo>
                  <a:lnTo>
                    <a:pt x="79" y="380"/>
                  </a:lnTo>
                  <a:lnTo>
                    <a:pt x="79" y="657"/>
                  </a:lnTo>
                  <a:cubicBezTo>
                    <a:pt x="79" y="712"/>
                    <a:pt x="124" y="758"/>
                    <a:pt x="180" y="758"/>
                  </a:cubicBezTo>
                  <a:lnTo>
                    <a:pt x="1443" y="758"/>
                  </a:lnTo>
                  <a:cubicBezTo>
                    <a:pt x="1499" y="758"/>
                    <a:pt x="1544" y="712"/>
                    <a:pt x="1544" y="65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1" name="Rectangle 80">
            <a:extLst>
              <a:ext uri="{FF2B5EF4-FFF2-40B4-BE49-F238E27FC236}">
                <a16:creationId xmlns:a16="http://schemas.microsoft.com/office/drawing/2014/main" id="{72742233-B229-4D7A-AB2F-0D582EBACD98}"/>
              </a:ext>
            </a:extLst>
          </p:cNvPr>
          <p:cNvSpPr/>
          <p:nvPr/>
        </p:nvSpPr>
        <p:spPr>
          <a:xfrm>
            <a:off x="260502" y="4796631"/>
            <a:ext cx="499205" cy="499205"/>
          </a:xfrm>
          <a:prstGeom prst="rect">
            <a:avLst/>
          </a:prstGeom>
          <a:solidFill>
            <a:schemeClr val="accent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6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74BF2D30-70D5-444F-A466-41ACA6C9430B}"/>
              </a:ext>
            </a:extLst>
          </p:cNvPr>
          <p:cNvSpPr/>
          <p:nvPr/>
        </p:nvSpPr>
        <p:spPr>
          <a:xfrm>
            <a:off x="11432293" y="1740575"/>
            <a:ext cx="499205" cy="49920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1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F43C3A10-CC16-4CEA-BB4B-5A4A18D36122}"/>
              </a:ext>
            </a:extLst>
          </p:cNvPr>
          <p:cNvSpPr/>
          <p:nvPr/>
        </p:nvSpPr>
        <p:spPr>
          <a:xfrm>
            <a:off x="11432293" y="4219723"/>
            <a:ext cx="499205" cy="499205"/>
          </a:xfrm>
          <a:prstGeom prst="rect">
            <a:avLst/>
          </a:prstGeom>
          <a:solidFill>
            <a:schemeClr val="accent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5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5560BF40-D336-4FD0-BD9E-996F9D82B869}"/>
              </a:ext>
            </a:extLst>
          </p:cNvPr>
          <p:cNvSpPr/>
          <p:nvPr/>
        </p:nvSpPr>
        <p:spPr>
          <a:xfrm>
            <a:off x="11432293" y="2980149"/>
            <a:ext cx="499205" cy="499205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accent1">
                    <a:lumMod val="50000"/>
                  </a:schemeClr>
                </a:solidFill>
              </a:rPr>
              <a:t>3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20AF9CE2-A422-41A9-9969-B42AA0D5AD39}"/>
              </a:ext>
            </a:extLst>
          </p:cNvPr>
          <p:cNvSpPr/>
          <p:nvPr/>
        </p:nvSpPr>
        <p:spPr>
          <a:xfrm>
            <a:off x="260502" y="3577086"/>
            <a:ext cx="499205" cy="499205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accent4">
                    <a:lumMod val="50000"/>
                  </a:schemeClr>
                </a:solidFill>
              </a:rPr>
              <a:t>4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8C878744-778A-4977-982B-C50BE8E0F076}"/>
              </a:ext>
            </a:extLst>
          </p:cNvPr>
          <p:cNvSpPr/>
          <p:nvPr/>
        </p:nvSpPr>
        <p:spPr>
          <a:xfrm>
            <a:off x="260501" y="2371041"/>
            <a:ext cx="499205" cy="499205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accent2">
                    <a:lumMod val="50000"/>
                  </a:schemeClr>
                </a:solidFill>
              </a:rPr>
              <a:t>2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566E04B-D143-4FFE-8F28-A3EAA55AC90B}"/>
              </a:ext>
            </a:extLst>
          </p:cNvPr>
          <p:cNvSpPr txBox="1"/>
          <p:nvPr/>
        </p:nvSpPr>
        <p:spPr>
          <a:xfrm>
            <a:off x="9714095" y="5828331"/>
            <a:ext cx="19246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>
                <a:solidFill>
                  <a:schemeClr val="bg2"/>
                </a:solidFill>
              </a:rPr>
              <a:t>Design by </a:t>
            </a:r>
            <a:r>
              <a:rPr lang="en-US" sz="1400" dirty="0">
                <a:solidFill>
                  <a:schemeClr val="accent6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Showeet.com</a:t>
            </a:r>
            <a:endParaRPr lang="en-US" sz="14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39799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8527</TotalTime>
  <Words>98</Words>
  <PresentationFormat>Widescreen</PresentationFormat>
  <Paragraphs>34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Bulb Diagram w/ 6 Layers for PowerPoint</vt:lpstr>
      <vt:lpstr>Bulb Diagram w/ 6 Layers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Bulb Diagram w/ 6 Layers for PowerPoint</dc:title>
  <dc:creator>PresentationGO.com</dc:creator>
  <dc:description>© Copyright PresentationGO.com</dc:description>
  <dcterms:created xsi:type="dcterms:W3CDTF">2014-11-26T05:14:11Z</dcterms:created>
  <dcterms:modified xsi:type="dcterms:W3CDTF">2018-11-28T04:27:07Z</dcterms:modified>
  <cp:category>Charts &amp; Diagrams</cp:category>
</cp:coreProperties>
</file>