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2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4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04" d="100"/>
          <a:sy n="104" d="100"/>
        </p:scale>
        <p:origin x="930" y="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accent1"/>
              </a:solidFill>
              <a:ln w="19050">
                <a:noFill/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noFill/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noFill/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noFill/>
              </a:ln>
              <a:effectLst/>
            </c:spPr>
          </c:dPt>
          <c:cat>
            <c:strRef>
              <c:f>Sheet1!$A$2:$A$5</c:f>
              <c:strCache>
                <c:ptCount val="4"/>
                <c:pt idx="0">
                  <c:v>1st Qtr</c:v>
                </c:pt>
                <c:pt idx="1">
                  <c:v>2nd Qtr</c:v>
                </c:pt>
                <c:pt idx="2">
                  <c:v>3rd Qtr</c:v>
                </c:pt>
                <c:pt idx="3">
                  <c:v>4th Qtr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5C1-4B98-9E47-53E2F3CF2A0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accent1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49D6-4AA7-B6FE-38B6096C57EF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49D6-4AA7-B6FE-38B6096C57EF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49D6-4AA7-B6FE-38B6096C57EF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49D6-4AA7-B6FE-38B6096C57EF}"/>
              </c:ext>
            </c:extLst>
          </c:dPt>
          <c:cat>
            <c:strRef>
              <c:f>Sheet1!$A$2:$A$5</c:f>
              <c:strCache>
                <c:ptCount val="4"/>
                <c:pt idx="0">
                  <c:v>1st Qtr</c:v>
                </c:pt>
                <c:pt idx="1">
                  <c:v>2nd Qtr</c:v>
                </c:pt>
                <c:pt idx="2">
                  <c:v>3rd Qtr</c:v>
                </c:pt>
                <c:pt idx="3">
                  <c:v>4th Qtr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25</c:v>
                </c:pt>
                <c:pt idx="1">
                  <c:v>50</c:v>
                </c:pt>
                <c:pt idx="2">
                  <c:v>15</c:v>
                </c:pt>
                <c:pt idx="3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5C1-4B98-9E47-53E2F3CF2A0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accent1"/>
              </a:solidFill>
              <a:ln w="19050">
                <a:noFill/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noFill/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noFill/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noFill/>
              </a:ln>
              <a:effectLst/>
            </c:spPr>
          </c:dPt>
          <c:cat>
            <c:strRef>
              <c:f>Sheet1!$A$2:$A$5</c:f>
              <c:strCache>
                <c:ptCount val="4"/>
                <c:pt idx="0">
                  <c:v>1st Qtr</c:v>
                </c:pt>
                <c:pt idx="1">
                  <c:v>2nd Qtr</c:v>
                </c:pt>
                <c:pt idx="2">
                  <c:v>3rd Qtr</c:v>
                </c:pt>
                <c:pt idx="3">
                  <c:v>4th Qtr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5C1-4B98-9E47-53E2F3CF2A0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accent1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49D6-4AA7-B6FE-38B6096C57EF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49D6-4AA7-B6FE-38B6096C57EF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49D6-4AA7-B6FE-38B6096C57EF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49D6-4AA7-B6FE-38B6096C57EF}"/>
              </c:ext>
            </c:extLst>
          </c:dPt>
          <c:cat>
            <c:strRef>
              <c:f>Sheet1!$A$2:$A$5</c:f>
              <c:strCache>
                <c:ptCount val="4"/>
                <c:pt idx="0">
                  <c:v>1st Qtr</c:v>
                </c:pt>
                <c:pt idx="1">
                  <c:v>2nd Qtr</c:v>
                </c:pt>
                <c:pt idx="2">
                  <c:v>3rd Qtr</c:v>
                </c:pt>
                <c:pt idx="3">
                  <c:v>4th Qtr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25</c:v>
                </c:pt>
                <c:pt idx="1">
                  <c:v>50</c:v>
                </c:pt>
                <c:pt idx="2">
                  <c:v>15</c:v>
                </c:pt>
                <c:pt idx="3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5C1-4B98-9E47-53E2F3CF2A0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12/7/2018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800279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594608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</a:t>
            </a:r>
            <a:r>
              <a:rPr lang="en-US"/>
              <a:t>Copyright </a:t>
            </a:r>
            <a:r>
              <a:rPr lang="en-US" b="1"/>
              <a:t>PresentationGO.</a:t>
            </a:r>
            <a:r>
              <a:rPr lang="en-US" b="1" dirty="0"/>
              <a:t>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EDF2B47-7C58-458B-A014-B081B81A8D06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180DD64-6AC6-41B8-826F-6BE55763C65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CF4C143-2DE4-4A59-9225-C44B17F8F99F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F35CDF3A-32A4-4944-8471-5618C2895CD6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C6B6273-908A-4447-8576-D3C55254554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747213" y="6121399"/>
            <a:ext cx="3649590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</a:t>
            </a:r>
            <a:r>
              <a:rPr lang="en-US" baseline="0">
                <a:solidFill>
                  <a:srgbClr val="A5CD00"/>
                </a:solidFill>
              </a:rPr>
              <a:t>free PowerPoint template </a:t>
            </a:r>
            <a:r>
              <a:rPr lang="en-US" baseline="0" dirty="0">
                <a:solidFill>
                  <a:srgbClr val="A5CD00"/>
                </a:solidFill>
              </a:rPr>
              <a:t>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12/7/2018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Bike and Wheel Charts for PowerPoint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24A8E3F3-1E5F-4182-BCAE-43DDBDEC171D}"/>
              </a:ext>
            </a:extLst>
          </p:cNvPr>
          <p:cNvGrpSpPr/>
          <p:nvPr/>
        </p:nvGrpSpPr>
        <p:grpSpPr>
          <a:xfrm>
            <a:off x="3564033" y="2241459"/>
            <a:ext cx="2139481" cy="2927722"/>
            <a:chOff x="6096146" y="2843676"/>
            <a:chExt cx="1314648" cy="1799000"/>
          </a:xfrm>
          <a:solidFill>
            <a:schemeClr val="tx1">
              <a:lumMod val="65000"/>
              <a:lumOff val="35000"/>
            </a:schemeClr>
          </a:solidFill>
        </p:grpSpPr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C0DDCFBE-1F38-4277-98D7-75259035CEDB}"/>
                </a:ext>
              </a:extLst>
            </p:cNvPr>
            <p:cNvSpPr/>
            <p:nvPr/>
          </p:nvSpPr>
          <p:spPr>
            <a:xfrm>
              <a:off x="6779448" y="2843676"/>
              <a:ext cx="446980" cy="446980"/>
            </a:xfrm>
            <a:custGeom>
              <a:avLst/>
              <a:gdLst>
                <a:gd name="connsiteX0" fmla="*/ 440407 w 446980"/>
                <a:gd name="connsiteY0" fmla="*/ 230063 h 446980"/>
                <a:gd name="connsiteX1" fmla="*/ 230063 w 446980"/>
                <a:gd name="connsiteY1" fmla="*/ 440407 h 446980"/>
                <a:gd name="connsiteX2" fmla="*/ 19720 w 446980"/>
                <a:gd name="connsiteY2" fmla="*/ 230063 h 446980"/>
                <a:gd name="connsiteX3" fmla="*/ 230063 w 446980"/>
                <a:gd name="connsiteY3" fmla="*/ 19720 h 446980"/>
                <a:gd name="connsiteX4" fmla="*/ 440407 w 446980"/>
                <a:gd name="connsiteY4" fmla="*/ 230063 h 4469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6980" h="446980">
                  <a:moveTo>
                    <a:pt x="440407" y="230063"/>
                  </a:moveTo>
                  <a:cubicBezTo>
                    <a:pt x="440407" y="346233"/>
                    <a:pt x="346233" y="440407"/>
                    <a:pt x="230063" y="440407"/>
                  </a:cubicBezTo>
                  <a:cubicBezTo>
                    <a:pt x="113894" y="440407"/>
                    <a:pt x="19720" y="346233"/>
                    <a:pt x="19720" y="230063"/>
                  </a:cubicBezTo>
                  <a:cubicBezTo>
                    <a:pt x="19720" y="113894"/>
                    <a:pt x="113894" y="19720"/>
                    <a:pt x="230063" y="19720"/>
                  </a:cubicBezTo>
                  <a:cubicBezTo>
                    <a:pt x="346233" y="19720"/>
                    <a:pt x="440407" y="113894"/>
                    <a:pt x="440407" y="23006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1C543112-957A-4643-9DFC-B363A3EC195A}"/>
                </a:ext>
              </a:extLst>
            </p:cNvPr>
            <p:cNvSpPr/>
            <p:nvPr/>
          </p:nvSpPr>
          <p:spPr>
            <a:xfrm>
              <a:off x="6096146" y="3170270"/>
              <a:ext cx="1314648" cy="1472406"/>
            </a:xfrm>
            <a:custGeom>
              <a:avLst/>
              <a:gdLst>
                <a:gd name="connsiteX0" fmla="*/ 826599 w 1314648"/>
                <a:gd name="connsiteY0" fmla="*/ 542388 h 1472406"/>
                <a:gd name="connsiteX1" fmla="*/ 900219 w 1314648"/>
                <a:gd name="connsiteY1" fmla="*/ 573939 h 1472406"/>
                <a:gd name="connsiteX2" fmla="*/ 1202588 w 1314648"/>
                <a:gd name="connsiteY2" fmla="*/ 573939 h 1472406"/>
                <a:gd name="connsiteX3" fmla="*/ 1307760 w 1314648"/>
                <a:gd name="connsiteY3" fmla="*/ 468767 h 1472406"/>
                <a:gd name="connsiteX4" fmla="*/ 1202588 w 1314648"/>
                <a:gd name="connsiteY4" fmla="*/ 363596 h 1472406"/>
                <a:gd name="connsiteX5" fmla="*/ 944917 w 1314648"/>
                <a:gd name="connsiteY5" fmla="*/ 363596 h 1472406"/>
                <a:gd name="connsiteX6" fmla="*/ 639919 w 1314648"/>
                <a:gd name="connsiteY6" fmla="*/ 58597 h 1472406"/>
                <a:gd name="connsiteX7" fmla="*/ 416428 w 1314648"/>
                <a:gd name="connsiteY7" fmla="*/ 74373 h 1472406"/>
                <a:gd name="connsiteX8" fmla="*/ 58844 w 1314648"/>
                <a:gd name="connsiteY8" fmla="*/ 481914 h 1472406"/>
                <a:gd name="connsiteX9" fmla="*/ 71990 w 1314648"/>
                <a:gd name="connsiteY9" fmla="*/ 705404 h 1472406"/>
                <a:gd name="connsiteX10" fmla="*/ 121947 w 1314648"/>
                <a:gd name="connsiteY10" fmla="*/ 734326 h 1472406"/>
                <a:gd name="connsiteX11" fmla="*/ 121947 w 1314648"/>
                <a:gd name="connsiteY11" fmla="*/ 734326 h 1472406"/>
                <a:gd name="connsiteX12" fmla="*/ 516342 w 1314648"/>
                <a:gd name="connsiteY12" fmla="*/ 892084 h 1472406"/>
                <a:gd name="connsiteX13" fmla="*/ 516342 w 1314648"/>
                <a:gd name="connsiteY13" fmla="*/ 1373246 h 1472406"/>
                <a:gd name="connsiteX14" fmla="*/ 621514 w 1314648"/>
                <a:gd name="connsiteY14" fmla="*/ 1478418 h 1472406"/>
                <a:gd name="connsiteX15" fmla="*/ 726685 w 1314648"/>
                <a:gd name="connsiteY15" fmla="*/ 1373246 h 1472406"/>
                <a:gd name="connsiteX16" fmla="*/ 726685 w 1314648"/>
                <a:gd name="connsiteY16" fmla="*/ 821093 h 1472406"/>
                <a:gd name="connsiteX17" fmla="*/ 663582 w 1314648"/>
                <a:gd name="connsiteY17" fmla="*/ 723809 h 1472406"/>
                <a:gd name="connsiteX18" fmla="*/ 371730 w 1314648"/>
                <a:gd name="connsiteY18" fmla="*/ 600232 h 1472406"/>
                <a:gd name="connsiteX19" fmla="*/ 610996 w 1314648"/>
                <a:gd name="connsiteY19" fmla="*/ 326785 h 1472406"/>
                <a:gd name="connsiteX20" fmla="*/ 826599 w 1314648"/>
                <a:gd name="connsiteY20" fmla="*/ 542388 h 14724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314648" h="1472406">
                  <a:moveTo>
                    <a:pt x="826599" y="542388"/>
                  </a:moveTo>
                  <a:cubicBezTo>
                    <a:pt x="847633" y="563422"/>
                    <a:pt x="873926" y="573939"/>
                    <a:pt x="900219" y="573939"/>
                  </a:cubicBezTo>
                  <a:lnTo>
                    <a:pt x="1202588" y="573939"/>
                  </a:lnTo>
                  <a:cubicBezTo>
                    <a:pt x="1260433" y="573939"/>
                    <a:pt x="1307760" y="526612"/>
                    <a:pt x="1307760" y="468767"/>
                  </a:cubicBezTo>
                  <a:cubicBezTo>
                    <a:pt x="1307760" y="410923"/>
                    <a:pt x="1260433" y="363596"/>
                    <a:pt x="1202588" y="363596"/>
                  </a:cubicBezTo>
                  <a:lnTo>
                    <a:pt x="944917" y="363596"/>
                  </a:lnTo>
                  <a:cubicBezTo>
                    <a:pt x="944917" y="363596"/>
                    <a:pt x="645177" y="61226"/>
                    <a:pt x="639919" y="58597"/>
                  </a:cubicBezTo>
                  <a:cubicBezTo>
                    <a:pt x="574186" y="753"/>
                    <a:pt x="474273" y="8640"/>
                    <a:pt x="416428" y="74373"/>
                  </a:cubicBezTo>
                  <a:lnTo>
                    <a:pt x="58844" y="481914"/>
                  </a:lnTo>
                  <a:cubicBezTo>
                    <a:pt x="999" y="547646"/>
                    <a:pt x="8887" y="647560"/>
                    <a:pt x="71990" y="705404"/>
                  </a:cubicBezTo>
                  <a:cubicBezTo>
                    <a:pt x="87766" y="718551"/>
                    <a:pt x="103542" y="729068"/>
                    <a:pt x="121947" y="734326"/>
                  </a:cubicBezTo>
                  <a:lnTo>
                    <a:pt x="121947" y="734326"/>
                  </a:lnTo>
                  <a:lnTo>
                    <a:pt x="516342" y="892084"/>
                  </a:lnTo>
                  <a:lnTo>
                    <a:pt x="516342" y="1373246"/>
                  </a:lnTo>
                  <a:cubicBezTo>
                    <a:pt x="516342" y="1431090"/>
                    <a:pt x="563669" y="1478418"/>
                    <a:pt x="621514" y="1478418"/>
                  </a:cubicBezTo>
                  <a:cubicBezTo>
                    <a:pt x="679358" y="1478418"/>
                    <a:pt x="726685" y="1431090"/>
                    <a:pt x="726685" y="1373246"/>
                  </a:cubicBezTo>
                  <a:lnTo>
                    <a:pt x="726685" y="821093"/>
                  </a:lnTo>
                  <a:cubicBezTo>
                    <a:pt x="726685" y="779024"/>
                    <a:pt x="700392" y="739585"/>
                    <a:pt x="663582" y="723809"/>
                  </a:cubicBezTo>
                  <a:lnTo>
                    <a:pt x="371730" y="600232"/>
                  </a:lnTo>
                  <a:lnTo>
                    <a:pt x="610996" y="326785"/>
                  </a:lnTo>
                  <a:lnTo>
                    <a:pt x="826599" y="54238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aphicFrame>
        <p:nvGraphicFramePr>
          <p:cNvPr id="11" name="Chart 10">
            <a:extLst>
              <a:ext uri="{FF2B5EF4-FFF2-40B4-BE49-F238E27FC236}">
                <a16:creationId xmlns:a16="http://schemas.microsoft.com/office/drawing/2014/main" id="{9C1F46D1-9F77-4090-A1CD-19D9A8D973D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444129341"/>
              </p:ext>
            </p:extLst>
          </p:nvPr>
        </p:nvGraphicFramePr>
        <p:xfrm>
          <a:off x="1473599" y="3926696"/>
          <a:ext cx="3027962" cy="201864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73" name="Chart 72">
            <a:extLst>
              <a:ext uri="{FF2B5EF4-FFF2-40B4-BE49-F238E27FC236}">
                <a16:creationId xmlns:a16="http://schemas.microsoft.com/office/drawing/2014/main" id="{0AB4EF9C-8316-4F73-9DDA-21C1DFF4659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30796333"/>
              </p:ext>
            </p:extLst>
          </p:nvPr>
        </p:nvGraphicFramePr>
        <p:xfrm>
          <a:off x="4636593" y="3926696"/>
          <a:ext cx="3027962" cy="201864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3" name="Oval 12">
            <a:extLst>
              <a:ext uri="{FF2B5EF4-FFF2-40B4-BE49-F238E27FC236}">
                <a16:creationId xmlns:a16="http://schemas.microsoft.com/office/drawing/2014/main" id="{0C197101-A92C-4814-A6FE-641150687010}"/>
              </a:ext>
            </a:extLst>
          </p:cNvPr>
          <p:cNvSpPr/>
          <p:nvPr/>
        </p:nvSpPr>
        <p:spPr>
          <a:xfrm>
            <a:off x="261394" y="5447488"/>
            <a:ext cx="179375" cy="17937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92" name="Oval 91">
            <a:extLst>
              <a:ext uri="{FF2B5EF4-FFF2-40B4-BE49-F238E27FC236}">
                <a16:creationId xmlns:a16="http://schemas.microsoft.com/office/drawing/2014/main" id="{FC36AE74-A640-4F3F-B487-8565073FDF99}"/>
              </a:ext>
            </a:extLst>
          </p:cNvPr>
          <p:cNvSpPr/>
          <p:nvPr/>
        </p:nvSpPr>
        <p:spPr>
          <a:xfrm>
            <a:off x="261394" y="5884057"/>
            <a:ext cx="179375" cy="179375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93" name="Oval 92">
            <a:extLst>
              <a:ext uri="{FF2B5EF4-FFF2-40B4-BE49-F238E27FC236}">
                <a16:creationId xmlns:a16="http://schemas.microsoft.com/office/drawing/2014/main" id="{B98BC1B2-66EC-4F6C-8780-25F78B9A2550}"/>
              </a:ext>
            </a:extLst>
          </p:cNvPr>
          <p:cNvSpPr/>
          <p:nvPr/>
        </p:nvSpPr>
        <p:spPr>
          <a:xfrm>
            <a:off x="1180991" y="5447488"/>
            <a:ext cx="179375" cy="179375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94" name="Oval 93">
            <a:extLst>
              <a:ext uri="{FF2B5EF4-FFF2-40B4-BE49-F238E27FC236}">
                <a16:creationId xmlns:a16="http://schemas.microsoft.com/office/drawing/2014/main" id="{BFDAB15F-A938-43A1-8314-AE86718B6D24}"/>
              </a:ext>
            </a:extLst>
          </p:cNvPr>
          <p:cNvSpPr/>
          <p:nvPr/>
        </p:nvSpPr>
        <p:spPr>
          <a:xfrm>
            <a:off x="1180991" y="5884057"/>
            <a:ext cx="179375" cy="179375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8947A01-9779-4594-8C40-515271C5DF45}"/>
              </a:ext>
            </a:extLst>
          </p:cNvPr>
          <p:cNvSpPr txBox="1"/>
          <p:nvPr/>
        </p:nvSpPr>
        <p:spPr>
          <a:xfrm>
            <a:off x="427139" y="5398676"/>
            <a:ext cx="707245" cy="276999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1200" dirty="0"/>
              <a:t>Label 01</a:t>
            </a:r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A7A8B819-8523-4216-87F4-ACF52CD07EAA}"/>
              </a:ext>
            </a:extLst>
          </p:cNvPr>
          <p:cNvSpPr txBox="1"/>
          <p:nvPr/>
        </p:nvSpPr>
        <p:spPr>
          <a:xfrm>
            <a:off x="427139" y="5835245"/>
            <a:ext cx="707245" cy="276999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1200" dirty="0"/>
              <a:t>Label 02</a:t>
            </a:r>
          </a:p>
        </p:txBody>
      </p:sp>
      <p:sp>
        <p:nvSpPr>
          <p:cNvPr id="96" name="TextBox 95">
            <a:extLst>
              <a:ext uri="{FF2B5EF4-FFF2-40B4-BE49-F238E27FC236}">
                <a16:creationId xmlns:a16="http://schemas.microsoft.com/office/drawing/2014/main" id="{2E70D42D-20E7-4F63-9262-11664E3F4743}"/>
              </a:ext>
            </a:extLst>
          </p:cNvPr>
          <p:cNvSpPr txBox="1"/>
          <p:nvPr/>
        </p:nvSpPr>
        <p:spPr>
          <a:xfrm>
            <a:off x="1348192" y="5406374"/>
            <a:ext cx="707245" cy="276999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1200" dirty="0"/>
              <a:t>Label 03</a:t>
            </a:r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id="{08A5A5CB-6DC1-4666-AF43-D73257E8A1D3}"/>
              </a:ext>
            </a:extLst>
          </p:cNvPr>
          <p:cNvSpPr txBox="1"/>
          <p:nvPr/>
        </p:nvSpPr>
        <p:spPr>
          <a:xfrm>
            <a:off x="1348192" y="5842944"/>
            <a:ext cx="707245" cy="276999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1200" dirty="0"/>
              <a:t>Label 04</a:t>
            </a:r>
          </a:p>
        </p:txBody>
      </p:sp>
      <p:sp>
        <p:nvSpPr>
          <p:cNvPr id="98" name="Oval 97">
            <a:extLst>
              <a:ext uri="{FF2B5EF4-FFF2-40B4-BE49-F238E27FC236}">
                <a16:creationId xmlns:a16="http://schemas.microsoft.com/office/drawing/2014/main" id="{6F367D36-377C-42D0-85EE-3E9928EC51F2}"/>
              </a:ext>
            </a:extLst>
          </p:cNvPr>
          <p:cNvSpPr/>
          <p:nvPr/>
        </p:nvSpPr>
        <p:spPr>
          <a:xfrm>
            <a:off x="255548" y="1565935"/>
            <a:ext cx="179375" cy="17937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99" name="Oval 98">
            <a:extLst>
              <a:ext uri="{FF2B5EF4-FFF2-40B4-BE49-F238E27FC236}">
                <a16:creationId xmlns:a16="http://schemas.microsoft.com/office/drawing/2014/main" id="{FFB8A911-0F1F-45DD-93B9-D6A109B790D7}"/>
              </a:ext>
            </a:extLst>
          </p:cNvPr>
          <p:cNvSpPr/>
          <p:nvPr/>
        </p:nvSpPr>
        <p:spPr>
          <a:xfrm>
            <a:off x="255548" y="2878893"/>
            <a:ext cx="179375" cy="179375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00" name="Oval 99">
            <a:extLst>
              <a:ext uri="{FF2B5EF4-FFF2-40B4-BE49-F238E27FC236}">
                <a16:creationId xmlns:a16="http://schemas.microsoft.com/office/drawing/2014/main" id="{FFBE51F9-1D3D-4FF6-BAD7-174377D53FE6}"/>
              </a:ext>
            </a:extLst>
          </p:cNvPr>
          <p:cNvSpPr/>
          <p:nvPr/>
        </p:nvSpPr>
        <p:spPr>
          <a:xfrm>
            <a:off x="8720770" y="1565935"/>
            <a:ext cx="179375" cy="179375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01" name="Oval 100">
            <a:extLst>
              <a:ext uri="{FF2B5EF4-FFF2-40B4-BE49-F238E27FC236}">
                <a16:creationId xmlns:a16="http://schemas.microsoft.com/office/drawing/2014/main" id="{444F5AEA-4630-448F-B78C-837B516DFB2E}"/>
              </a:ext>
            </a:extLst>
          </p:cNvPr>
          <p:cNvSpPr/>
          <p:nvPr/>
        </p:nvSpPr>
        <p:spPr>
          <a:xfrm>
            <a:off x="8720770" y="2878893"/>
            <a:ext cx="179375" cy="179375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8A804594-1C36-4397-92BA-968F67C93F15}"/>
              </a:ext>
            </a:extLst>
          </p:cNvPr>
          <p:cNvGrpSpPr/>
          <p:nvPr/>
        </p:nvGrpSpPr>
        <p:grpSpPr>
          <a:xfrm>
            <a:off x="6691483" y="2733736"/>
            <a:ext cx="2202817" cy="1237866"/>
            <a:chOff x="6691483" y="4757378"/>
            <a:chExt cx="2202817" cy="1237866"/>
          </a:xfrm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9E748B11-8BA6-497E-B59E-078FA7630E80}"/>
                </a:ext>
              </a:extLst>
            </p:cNvPr>
            <p:cNvSpPr txBox="1"/>
            <p:nvPr/>
          </p:nvSpPr>
          <p:spPr>
            <a:xfrm>
              <a:off x="6691483" y="4757378"/>
              <a:ext cx="2202816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dirty="0"/>
                <a:t>Lorem Ipsum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9DFA038B-73E5-4EC8-8BC8-E0D59B6A90E1}"/>
                </a:ext>
              </a:extLst>
            </p:cNvPr>
            <p:cNvSpPr txBox="1"/>
            <p:nvPr/>
          </p:nvSpPr>
          <p:spPr>
            <a:xfrm>
              <a:off x="6697330" y="5133470"/>
              <a:ext cx="219697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E5879777-8F41-4E76-94BB-1414C0B39F28}"/>
              </a:ext>
            </a:extLst>
          </p:cNvPr>
          <p:cNvGrpSpPr/>
          <p:nvPr/>
        </p:nvGrpSpPr>
        <p:grpSpPr>
          <a:xfrm>
            <a:off x="249702" y="2733736"/>
            <a:ext cx="2202816" cy="1237866"/>
            <a:chOff x="249702" y="4757378"/>
            <a:chExt cx="2202816" cy="1237866"/>
          </a:xfrm>
        </p:grpSpPr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E4A5EBC9-DD6E-4C58-AE67-2EDB5FF34B69}"/>
                </a:ext>
              </a:extLst>
            </p:cNvPr>
            <p:cNvSpPr txBox="1"/>
            <p:nvPr/>
          </p:nvSpPr>
          <p:spPr>
            <a:xfrm>
              <a:off x="249702" y="4757378"/>
              <a:ext cx="2202816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dirty="0"/>
                <a:t>Lorem Ipsum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E541C408-D79B-4EB1-AA87-6C7FF4B1BFBB}"/>
                </a:ext>
              </a:extLst>
            </p:cNvPr>
            <p:cNvSpPr txBox="1"/>
            <p:nvPr/>
          </p:nvSpPr>
          <p:spPr>
            <a:xfrm>
              <a:off x="255548" y="5133470"/>
              <a:ext cx="219697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2DB19311-3C60-42EF-A410-3EB296911A40}"/>
              </a:ext>
            </a:extLst>
          </p:cNvPr>
          <p:cNvGrpSpPr/>
          <p:nvPr/>
        </p:nvGrpSpPr>
        <p:grpSpPr>
          <a:xfrm>
            <a:off x="6697329" y="1465257"/>
            <a:ext cx="2202817" cy="1237868"/>
            <a:chOff x="6697329" y="1266169"/>
            <a:chExt cx="2202817" cy="1237868"/>
          </a:xfrm>
        </p:grpSpPr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0E7E4185-9094-4C3F-BC18-AD5CA6C2A05E}"/>
                </a:ext>
              </a:extLst>
            </p:cNvPr>
            <p:cNvSpPr txBox="1"/>
            <p:nvPr/>
          </p:nvSpPr>
          <p:spPr>
            <a:xfrm>
              <a:off x="6697329" y="1266169"/>
              <a:ext cx="2202816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dirty="0"/>
                <a:t>Lorem Ipsum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6A7E386C-4B5E-4475-A13F-E99A02A0A22F}"/>
                </a:ext>
              </a:extLst>
            </p:cNvPr>
            <p:cNvSpPr txBox="1"/>
            <p:nvPr/>
          </p:nvSpPr>
          <p:spPr>
            <a:xfrm>
              <a:off x="6703176" y="1642263"/>
              <a:ext cx="219697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2ADC5587-956D-4195-9D63-7FB5F8283FA2}"/>
              </a:ext>
            </a:extLst>
          </p:cNvPr>
          <p:cNvGrpSpPr/>
          <p:nvPr/>
        </p:nvGrpSpPr>
        <p:grpSpPr>
          <a:xfrm>
            <a:off x="255548" y="1465256"/>
            <a:ext cx="2202816" cy="1237867"/>
            <a:chOff x="255548" y="1266168"/>
            <a:chExt cx="2202816" cy="1237867"/>
          </a:xfrm>
        </p:grpSpPr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BCDB0B0E-5B04-4868-B789-463FDDCBFEA1}"/>
                </a:ext>
              </a:extLst>
            </p:cNvPr>
            <p:cNvSpPr txBox="1"/>
            <p:nvPr/>
          </p:nvSpPr>
          <p:spPr>
            <a:xfrm>
              <a:off x="255548" y="1266168"/>
              <a:ext cx="2202816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dirty="0"/>
                <a:t>Lorem Ipsum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1F802EF8-FA63-4C0D-8DAD-D1AB1A4500A5}"/>
                </a:ext>
              </a:extLst>
            </p:cNvPr>
            <p:cNvSpPr txBox="1"/>
            <p:nvPr/>
          </p:nvSpPr>
          <p:spPr>
            <a:xfrm>
              <a:off x="261394" y="1642261"/>
              <a:ext cx="219697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342351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Bike and Wheel Charts for PowerPoint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24A8E3F3-1E5F-4182-BCAE-43DDBDEC171D}"/>
              </a:ext>
            </a:extLst>
          </p:cNvPr>
          <p:cNvGrpSpPr/>
          <p:nvPr/>
        </p:nvGrpSpPr>
        <p:grpSpPr>
          <a:xfrm>
            <a:off x="3564033" y="2241459"/>
            <a:ext cx="2139481" cy="2927722"/>
            <a:chOff x="6096146" y="2843676"/>
            <a:chExt cx="1314648" cy="1799000"/>
          </a:xfrm>
          <a:solidFill>
            <a:schemeClr val="bg1">
              <a:alpha val="60000"/>
            </a:schemeClr>
          </a:solidFill>
        </p:grpSpPr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C0DDCFBE-1F38-4277-98D7-75259035CEDB}"/>
                </a:ext>
              </a:extLst>
            </p:cNvPr>
            <p:cNvSpPr/>
            <p:nvPr/>
          </p:nvSpPr>
          <p:spPr>
            <a:xfrm>
              <a:off x="6779448" y="2843676"/>
              <a:ext cx="446980" cy="446980"/>
            </a:xfrm>
            <a:custGeom>
              <a:avLst/>
              <a:gdLst>
                <a:gd name="connsiteX0" fmla="*/ 440407 w 446980"/>
                <a:gd name="connsiteY0" fmla="*/ 230063 h 446980"/>
                <a:gd name="connsiteX1" fmla="*/ 230063 w 446980"/>
                <a:gd name="connsiteY1" fmla="*/ 440407 h 446980"/>
                <a:gd name="connsiteX2" fmla="*/ 19720 w 446980"/>
                <a:gd name="connsiteY2" fmla="*/ 230063 h 446980"/>
                <a:gd name="connsiteX3" fmla="*/ 230063 w 446980"/>
                <a:gd name="connsiteY3" fmla="*/ 19720 h 446980"/>
                <a:gd name="connsiteX4" fmla="*/ 440407 w 446980"/>
                <a:gd name="connsiteY4" fmla="*/ 230063 h 4469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6980" h="446980">
                  <a:moveTo>
                    <a:pt x="440407" y="230063"/>
                  </a:moveTo>
                  <a:cubicBezTo>
                    <a:pt x="440407" y="346233"/>
                    <a:pt x="346233" y="440407"/>
                    <a:pt x="230063" y="440407"/>
                  </a:cubicBezTo>
                  <a:cubicBezTo>
                    <a:pt x="113894" y="440407"/>
                    <a:pt x="19720" y="346233"/>
                    <a:pt x="19720" y="230063"/>
                  </a:cubicBezTo>
                  <a:cubicBezTo>
                    <a:pt x="19720" y="113894"/>
                    <a:pt x="113894" y="19720"/>
                    <a:pt x="230063" y="19720"/>
                  </a:cubicBezTo>
                  <a:cubicBezTo>
                    <a:pt x="346233" y="19720"/>
                    <a:pt x="440407" y="113894"/>
                    <a:pt x="440407" y="23006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1C543112-957A-4643-9DFC-B363A3EC195A}"/>
                </a:ext>
              </a:extLst>
            </p:cNvPr>
            <p:cNvSpPr/>
            <p:nvPr/>
          </p:nvSpPr>
          <p:spPr>
            <a:xfrm>
              <a:off x="6096146" y="3170270"/>
              <a:ext cx="1314648" cy="1472406"/>
            </a:xfrm>
            <a:custGeom>
              <a:avLst/>
              <a:gdLst>
                <a:gd name="connsiteX0" fmla="*/ 826599 w 1314648"/>
                <a:gd name="connsiteY0" fmla="*/ 542388 h 1472406"/>
                <a:gd name="connsiteX1" fmla="*/ 900219 w 1314648"/>
                <a:gd name="connsiteY1" fmla="*/ 573939 h 1472406"/>
                <a:gd name="connsiteX2" fmla="*/ 1202588 w 1314648"/>
                <a:gd name="connsiteY2" fmla="*/ 573939 h 1472406"/>
                <a:gd name="connsiteX3" fmla="*/ 1307760 w 1314648"/>
                <a:gd name="connsiteY3" fmla="*/ 468767 h 1472406"/>
                <a:gd name="connsiteX4" fmla="*/ 1202588 w 1314648"/>
                <a:gd name="connsiteY4" fmla="*/ 363596 h 1472406"/>
                <a:gd name="connsiteX5" fmla="*/ 944917 w 1314648"/>
                <a:gd name="connsiteY5" fmla="*/ 363596 h 1472406"/>
                <a:gd name="connsiteX6" fmla="*/ 639919 w 1314648"/>
                <a:gd name="connsiteY6" fmla="*/ 58597 h 1472406"/>
                <a:gd name="connsiteX7" fmla="*/ 416428 w 1314648"/>
                <a:gd name="connsiteY7" fmla="*/ 74373 h 1472406"/>
                <a:gd name="connsiteX8" fmla="*/ 58844 w 1314648"/>
                <a:gd name="connsiteY8" fmla="*/ 481914 h 1472406"/>
                <a:gd name="connsiteX9" fmla="*/ 71990 w 1314648"/>
                <a:gd name="connsiteY9" fmla="*/ 705404 h 1472406"/>
                <a:gd name="connsiteX10" fmla="*/ 121947 w 1314648"/>
                <a:gd name="connsiteY10" fmla="*/ 734326 h 1472406"/>
                <a:gd name="connsiteX11" fmla="*/ 121947 w 1314648"/>
                <a:gd name="connsiteY11" fmla="*/ 734326 h 1472406"/>
                <a:gd name="connsiteX12" fmla="*/ 516342 w 1314648"/>
                <a:gd name="connsiteY12" fmla="*/ 892084 h 1472406"/>
                <a:gd name="connsiteX13" fmla="*/ 516342 w 1314648"/>
                <a:gd name="connsiteY13" fmla="*/ 1373246 h 1472406"/>
                <a:gd name="connsiteX14" fmla="*/ 621514 w 1314648"/>
                <a:gd name="connsiteY14" fmla="*/ 1478418 h 1472406"/>
                <a:gd name="connsiteX15" fmla="*/ 726685 w 1314648"/>
                <a:gd name="connsiteY15" fmla="*/ 1373246 h 1472406"/>
                <a:gd name="connsiteX16" fmla="*/ 726685 w 1314648"/>
                <a:gd name="connsiteY16" fmla="*/ 821093 h 1472406"/>
                <a:gd name="connsiteX17" fmla="*/ 663582 w 1314648"/>
                <a:gd name="connsiteY17" fmla="*/ 723809 h 1472406"/>
                <a:gd name="connsiteX18" fmla="*/ 371730 w 1314648"/>
                <a:gd name="connsiteY18" fmla="*/ 600232 h 1472406"/>
                <a:gd name="connsiteX19" fmla="*/ 610996 w 1314648"/>
                <a:gd name="connsiteY19" fmla="*/ 326785 h 1472406"/>
                <a:gd name="connsiteX20" fmla="*/ 826599 w 1314648"/>
                <a:gd name="connsiteY20" fmla="*/ 542388 h 14724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314648" h="1472406">
                  <a:moveTo>
                    <a:pt x="826599" y="542388"/>
                  </a:moveTo>
                  <a:cubicBezTo>
                    <a:pt x="847633" y="563422"/>
                    <a:pt x="873926" y="573939"/>
                    <a:pt x="900219" y="573939"/>
                  </a:cubicBezTo>
                  <a:lnTo>
                    <a:pt x="1202588" y="573939"/>
                  </a:lnTo>
                  <a:cubicBezTo>
                    <a:pt x="1260433" y="573939"/>
                    <a:pt x="1307760" y="526612"/>
                    <a:pt x="1307760" y="468767"/>
                  </a:cubicBezTo>
                  <a:cubicBezTo>
                    <a:pt x="1307760" y="410923"/>
                    <a:pt x="1260433" y="363596"/>
                    <a:pt x="1202588" y="363596"/>
                  </a:cubicBezTo>
                  <a:lnTo>
                    <a:pt x="944917" y="363596"/>
                  </a:lnTo>
                  <a:cubicBezTo>
                    <a:pt x="944917" y="363596"/>
                    <a:pt x="645177" y="61226"/>
                    <a:pt x="639919" y="58597"/>
                  </a:cubicBezTo>
                  <a:cubicBezTo>
                    <a:pt x="574186" y="753"/>
                    <a:pt x="474273" y="8640"/>
                    <a:pt x="416428" y="74373"/>
                  </a:cubicBezTo>
                  <a:lnTo>
                    <a:pt x="58844" y="481914"/>
                  </a:lnTo>
                  <a:cubicBezTo>
                    <a:pt x="999" y="547646"/>
                    <a:pt x="8887" y="647560"/>
                    <a:pt x="71990" y="705404"/>
                  </a:cubicBezTo>
                  <a:cubicBezTo>
                    <a:pt x="87766" y="718551"/>
                    <a:pt x="103542" y="729068"/>
                    <a:pt x="121947" y="734326"/>
                  </a:cubicBezTo>
                  <a:lnTo>
                    <a:pt x="121947" y="734326"/>
                  </a:lnTo>
                  <a:lnTo>
                    <a:pt x="516342" y="892084"/>
                  </a:lnTo>
                  <a:lnTo>
                    <a:pt x="516342" y="1373246"/>
                  </a:lnTo>
                  <a:cubicBezTo>
                    <a:pt x="516342" y="1431090"/>
                    <a:pt x="563669" y="1478418"/>
                    <a:pt x="621514" y="1478418"/>
                  </a:cubicBezTo>
                  <a:cubicBezTo>
                    <a:pt x="679358" y="1478418"/>
                    <a:pt x="726685" y="1431090"/>
                    <a:pt x="726685" y="1373246"/>
                  </a:cubicBezTo>
                  <a:lnTo>
                    <a:pt x="726685" y="821093"/>
                  </a:lnTo>
                  <a:cubicBezTo>
                    <a:pt x="726685" y="779024"/>
                    <a:pt x="700392" y="739585"/>
                    <a:pt x="663582" y="723809"/>
                  </a:cubicBezTo>
                  <a:lnTo>
                    <a:pt x="371730" y="600232"/>
                  </a:lnTo>
                  <a:lnTo>
                    <a:pt x="610996" y="326785"/>
                  </a:lnTo>
                  <a:lnTo>
                    <a:pt x="826599" y="54238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aphicFrame>
        <p:nvGraphicFramePr>
          <p:cNvPr id="11" name="Chart 10">
            <a:extLst>
              <a:ext uri="{FF2B5EF4-FFF2-40B4-BE49-F238E27FC236}">
                <a16:creationId xmlns:a16="http://schemas.microsoft.com/office/drawing/2014/main" id="{9C1F46D1-9F77-4090-A1CD-19D9A8D973DD}"/>
              </a:ext>
            </a:extLst>
          </p:cNvPr>
          <p:cNvGraphicFramePr/>
          <p:nvPr/>
        </p:nvGraphicFramePr>
        <p:xfrm>
          <a:off x="1473599" y="3926696"/>
          <a:ext cx="3027962" cy="201864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73" name="Chart 72">
            <a:extLst>
              <a:ext uri="{FF2B5EF4-FFF2-40B4-BE49-F238E27FC236}">
                <a16:creationId xmlns:a16="http://schemas.microsoft.com/office/drawing/2014/main" id="{0AB4EF9C-8316-4F73-9DDA-21C1DFF4659E}"/>
              </a:ext>
            </a:extLst>
          </p:cNvPr>
          <p:cNvGraphicFramePr/>
          <p:nvPr/>
        </p:nvGraphicFramePr>
        <p:xfrm>
          <a:off x="4636593" y="3926696"/>
          <a:ext cx="3027962" cy="201864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3" name="Oval 12">
            <a:extLst>
              <a:ext uri="{FF2B5EF4-FFF2-40B4-BE49-F238E27FC236}">
                <a16:creationId xmlns:a16="http://schemas.microsoft.com/office/drawing/2014/main" id="{0C197101-A92C-4814-A6FE-641150687010}"/>
              </a:ext>
            </a:extLst>
          </p:cNvPr>
          <p:cNvSpPr/>
          <p:nvPr/>
        </p:nvSpPr>
        <p:spPr>
          <a:xfrm>
            <a:off x="261394" y="5447488"/>
            <a:ext cx="179375" cy="17937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92" name="Oval 91">
            <a:extLst>
              <a:ext uri="{FF2B5EF4-FFF2-40B4-BE49-F238E27FC236}">
                <a16:creationId xmlns:a16="http://schemas.microsoft.com/office/drawing/2014/main" id="{FC36AE74-A640-4F3F-B487-8565073FDF99}"/>
              </a:ext>
            </a:extLst>
          </p:cNvPr>
          <p:cNvSpPr/>
          <p:nvPr/>
        </p:nvSpPr>
        <p:spPr>
          <a:xfrm>
            <a:off x="261394" y="5884057"/>
            <a:ext cx="179375" cy="179375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93" name="Oval 92">
            <a:extLst>
              <a:ext uri="{FF2B5EF4-FFF2-40B4-BE49-F238E27FC236}">
                <a16:creationId xmlns:a16="http://schemas.microsoft.com/office/drawing/2014/main" id="{B98BC1B2-66EC-4F6C-8780-25F78B9A2550}"/>
              </a:ext>
            </a:extLst>
          </p:cNvPr>
          <p:cNvSpPr/>
          <p:nvPr/>
        </p:nvSpPr>
        <p:spPr>
          <a:xfrm>
            <a:off x="1180991" y="5447488"/>
            <a:ext cx="179375" cy="179375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94" name="Oval 93">
            <a:extLst>
              <a:ext uri="{FF2B5EF4-FFF2-40B4-BE49-F238E27FC236}">
                <a16:creationId xmlns:a16="http://schemas.microsoft.com/office/drawing/2014/main" id="{BFDAB15F-A938-43A1-8314-AE86718B6D24}"/>
              </a:ext>
            </a:extLst>
          </p:cNvPr>
          <p:cNvSpPr/>
          <p:nvPr/>
        </p:nvSpPr>
        <p:spPr>
          <a:xfrm>
            <a:off x="1180991" y="5884057"/>
            <a:ext cx="179375" cy="179375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8947A01-9779-4594-8C40-515271C5DF45}"/>
              </a:ext>
            </a:extLst>
          </p:cNvPr>
          <p:cNvSpPr txBox="1"/>
          <p:nvPr/>
        </p:nvSpPr>
        <p:spPr>
          <a:xfrm>
            <a:off x="427139" y="5398676"/>
            <a:ext cx="707245" cy="276999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</a:rPr>
              <a:t>Label 01</a:t>
            </a:r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A7A8B819-8523-4216-87F4-ACF52CD07EAA}"/>
              </a:ext>
            </a:extLst>
          </p:cNvPr>
          <p:cNvSpPr txBox="1"/>
          <p:nvPr/>
        </p:nvSpPr>
        <p:spPr>
          <a:xfrm>
            <a:off x="427139" y="5835245"/>
            <a:ext cx="707245" cy="276999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</a:rPr>
              <a:t>Label 02</a:t>
            </a:r>
          </a:p>
        </p:txBody>
      </p:sp>
      <p:sp>
        <p:nvSpPr>
          <p:cNvPr id="96" name="TextBox 95">
            <a:extLst>
              <a:ext uri="{FF2B5EF4-FFF2-40B4-BE49-F238E27FC236}">
                <a16:creationId xmlns:a16="http://schemas.microsoft.com/office/drawing/2014/main" id="{2E70D42D-20E7-4F63-9262-11664E3F4743}"/>
              </a:ext>
            </a:extLst>
          </p:cNvPr>
          <p:cNvSpPr txBox="1"/>
          <p:nvPr/>
        </p:nvSpPr>
        <p:spPr>
          <a:xfrm>
            <a:off x="1348192" y="5406374"/>
            <a:ext cx="707245" cy="276999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</a:rPr>
              <a:t>Label 03</a:t>
            </a:r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id="{08A5A5CB-6DC1-4666-AF43-D73257E8A1D3}"/>
              </a:ext>
            </a:extLst>
          </p:cNvPr>
          <p:cNvSpPr txBox="1"/>
          <p:nvPr/>
        </p:nvSpPr>
        <p:spPr>
          <a:xfrm>
            <a:off x="1348192" y="5842944"/>
            <a:ext cx="707245" cy="276999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</a:rPr>
              <a:t>Label 04</a:t>
            </a:r>
          </a:p>
        </p:txBody>
      </p:sp>
      <p:sp>
        <p:nvSpPr>
          <p:cNvPr id="98" name="Oval 97">
            <a:extLst>
              <a:ext uri="{FF2B5EF4-FFF2-40B4-BE49-F238E27FC236}">
                <a16:creationId xmlns:a16="http://schemas.microsoft.com/office/drawing/2014/main" id="{6F367D36-377C-42D0-85EE-3E9928EC51F2}"/>
              </a:ext>
            </a:extLst>
          </p:cNvPr>
          <p:cNvSpPr/>
          <p:nvPr/>
        </p:nvSpPr>
        <p:spPr>
          <a:xfrm>
            <a:off x="255548" y="1565935"/>
            <a:ext cx="179375" cy="17937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99" name="Oval 98">
            <a:extLst>
              <a:ext uri="{FF2B5EF4-FFF2-40B4-BE49-F238E27FC236}">
                <a16:creationId xmlns:a16="http://schemas.microsoft.com/office/drawing/2014/main" id="{FFB8A911-0F1F-45DD-93B9-D6A109B790D7}"/>
              </a:ext>
            </a:extLst>
          </p:cNvPr>
          <p:cNvSpPr/>
          <p:nvPr/>
        </p:nvSpPr>
        <p:spPr>
          <a:xfrm>
            <a:off x="255548" y="2878893"/>
            <a:ext cx="179375" cy="179375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00" name="Oval 99">
            <a:extLst>
              <a:ext uri="{FF2B5EF4-FFF2-40B4-BE49-F238E27FC236}">
                <a16:creationId xmlns:a16="http://schemas.microsoft.com/office/drawing/2014/main" id="{FFBE51F9-1D3D-4FF6-BAD7-174377D53FE6}"/>
              </a:ext>
            </a:extLst>
          </p:cNvPr>
          <p:cNvSpPr/>
          <p:nvPr/>
        </p:nvSpPr>
        <p:spPr>
          <a:xfrm>
            <a:off x="8720770" y="1565935"/>
            <a:ext cx="179375" cy="179375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01" name="Oval 100">
            <a:extLst>
              <a:ext uri="{FF2B5EF4-FFF2-40B4-BE49-F238E27FC236}">
                <a16:creationId xmlns:a16="http://schemas.microsoft.com/office/drawing/2014/main" id="{444F5AEA-4630-448F-B78C-837B516DFB2E}"/>
              </a:ext>
            </a:extLst>
          </p:cNvPr>
          <p:cNvSpPr/>
          <p:nvPr/>
        </p:nvSpPr>
        <p:spPr>
          <a:xfrm>
            <a:off x="8720770" y="2878893"/>
            <a:ext cx="179375" cy="179375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8A804594-1C36-4397-92BA-968F67C93F15}"/>
              </a:ext>
            </a:extLst>
          </p:cNvPr>
          <p:cNvGrpSpPr/>
          <p:nvPr/>
        </p:nvGrpSpPr>
        <p:grpSpPr>
          <a:xfrm>
            <a:off x="6691483" y="2733736"/>
            <a:ext cx="2202817" cy="1237866"/>
            <a:chOff x="6691483" y="4757378"/>
            <a:chExt cx="2202817" cy="1237866"/>
          </a:xfrm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9E748B11-8BA6-497E-B59E-078FA7630E80}"/>
                </a:ext>
              </a:extLst>
            </p:cNvPr>
            <p:cNvSpPr txBox="1"/>
            <p:nvPr/>
          </p:nvSpPr>
          <p:spPr>
            <a:xfrm>
              <a:off x="6691483" y="4757378"/>
              <a:ext cx="2202816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9DFA038B-73E5-4EC8-8BC8-E0D59B6A90E1}"/>
                </a:ext>
              </a:extLst>
            </p:cNvPr>
            <p:cNvSpPr txBox="1"/>
            <p:nvPr/>
          </p:nvSpPr>
          <p:spPr>
            <a:xfrm>
              <a:off x="6697330" y="5133470"/>
              <a:ext cx="219697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E5879777-8F41-4E76-94BB-1414C0B39F28}"/>
              </a:ext>
            </a:extLst>
          </p:cNvPr>
          <p:cNvGrpSpPr/>
          <p:nvPr/>
        </p:nvGrpSpPr>
        <p:grpSpPr>
          <a:xfrm>
            <a:off x="249702" y="2733736"/>
            <a:ext cx="2202816" cy="1237866"/>
            <a:chOff x="249702" y="4757378"/>
            <a:chExt cx="2202816" cy="1237866"/>
          </a:xfrm>
        </p:grpSpPr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E4A5EBC9-DD6E-4C58-AE67-2EDB5FF34B69}"/>
                </a:ext>
              </a:extLst>
            </p:cNvPr>
            <p:cNvSpPr txBox="1"/>
            <p:nvPr/>
          </p:nvSpPr>
          <p:spPr>
            <a:xfrm>
              <a:off x="249702" y="4757378"/>
              <a:ext cx="2202816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E541C408-D79B-4EB1-AA87-6C7FF4B1BFBB}"/>
                </a:ext>
              </a:extLst>
            </p:cNvPr>
            <p:cNvSpPr txBox="1"/>
            <p:nvPr/>
          </p:nvSpPr>
          <p:spPr>
            <a:xfrm>
              <a:off x="255548" y="5133470"/>
              <a:ext cx="219697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2DB19311-3C60-42EF-A410-3EB296911A40}"/>
              </a:ext>
            </a:extLst>
          </p:cNvPr>
          <p:cNvGrpSpPr/>
          <p:nvPr/>
        </p:nvGrpSpPr>
        <p:grpSpPr>
          <a:xfrm>
            <a:off x="6697329" y="1465257"/>
            <a:ext cx="2202817" cy="1237868"/>
            <a:chOff x="6697329" y="1266169"/>
            <a:chExt cx="2202817" cy="1237868"/>
          </a:xfrm>
        </p:grpSpPr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0E7E4185-9094-4C3F-BC18-AD5CA6C2A05E}"/>
                </a:ext>
              </a:extLst>
            </p:cNvPr>
            <p:cNvSpPr txBox="1"/>
            <p:nvPr/>
          </p:nvSpPr>
          <p:spPr>
            <a:xfrm>
              <a:off x="6697329" y="1266169"/>
              <a:ext cx="2202816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6A7E386C-4B5E-4475-A13F-E99A02A0A22F}"/>
                </a:ext>
              </a:extLst>
            </p:cNvPr>
            <p:cNvSpPr txBox="1"/>
            <p:nvPr/>
          </p:nvSpPr>
          <p:spPr>
            <a:xfrm>
              <a:off x="6703176" y="1642263"/>
              <a:ext cx="219697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2ADC5587-956D-4195-9D63-7FB5F8283FA2}"/>
              </a:ext>
            </a:extLst>
          </p:cNvPr>
          <p:cNvGrpSpPr/>
          <p:nvPr/>
        </p:nvGrpSpPr>
        <p:grpSpPr>
          <a:xfrm>
            <a:off x="255548" y="1465256"/>
            <a:ext cx="2202816" cy="1237867"/>
            <a:chOff x="255548" y="1266168"/>
            <a:chExt cx="2202816" cy="1237867"/>
          </a:xfrm>
        </p:grpSpPr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BCDB0B0E-5B04-4868-B789-463FDDCBFEA1}"/>
                </a:ext>
              </a:extLst>
            </p:cNvPr>
            <p:cNvSpPr txBox="1"/>
            <p:nvPr/>
          </p:nvSpPr>
          <p:spPr>
            <a:xfrm>
              <a:off x="255548" y="1266168"/>
              <a:ext cx="2202816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1F802EF8-FA63-4C0D-8DAD-D1AB1A4500A5}"/>
                </a:ext>
              </a:extLst>
            </p:cNvPr>
            <p:cNvSpPr txBox="1"/>
            <p:nvPr/>
          </p:nvSpPr>
          <p:spPr>
            <a:xfrm>
              <a:off x="261394" y="1642261"/>
              <a:ext cx="219697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781907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10113</TotalTime>
  <Words>376</Words>
  <PresentationFormat>On-screen Show (4:3)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Bike and Wheel Charts for PowerPoint</vt:lpstr>
      <vt:lpstr>Bike and Wheel Charts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Bike and Wheel Charts for PowerPoint</dc:title>
  <dc:creator>PresentationGO.com</dc:creator>
  <dc:description>© Copyright PresentationGO.com</dc:description>
  <dcterms:created xsi:type="dcterms:W3CDTF">2014-11-26T05:14:11Z</dcterms:created>
  <dcterms:modified xsi:type="dcterms:W3CDTF">2018-12-07T19:23:24Z</dcterms:modified>
  <cp:category>Charts &amp; Diagrams</cp:category>
</cp:coreProperties>
</file>