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2" r:id="rId4"/>
    <p:sldId id="354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106" d="100"/>
          <a:sy n="106" d="100"/>
        </p:scale>
        <p:origin x="157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F431-4CA3-9168-8AD70E518930}"/>
              </c:ext>
            </c:extLst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F431-4CA3-9168-8AD70E518930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F431-4CA3-9168-8AD70E518930}"/>
              </c:ext>
            </c:extLst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F431-4CA3-9168-8AD70E518930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431-4CA3-9168-8AD70E518930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DF83-407C-AF40-48CB8C268AB9}"/>
              </c:ext>
            </c:extLst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DF83-407C-AF40-48CB8C268AB9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DF83-407C-AF40-48CB8C268AB9}"/>
              </c:ext>
            </c:extLst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DF83-407C-AF40-48CB8C268AB9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</c:v>
                </c:pt>
                <c:pt idx="1">
                  <c:v>7</c:v>
                </c:pt>
                <c:pt idx="2">
                  <c:v>25</c:v>
                </c:pt>
                <c:pt idx="3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F83-407C-AF40-48CB8C268AB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F431-4CA3-9168-8AD70E518930}"/>
              </c:ext>
            </c:extLst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F431-4CA3-9168-8AD70E518930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F431-4CA3-9168-8AD70E518930}"/>
              </c:ext>
            </c:extLst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F431-4CA3-9168-8AD70E518930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431-4CA3-9168-8AD70E518930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DF83-407C-AF40-48CB8C268AB9}"/>
              </c:ext>
            </c:extLst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DF83-407C-AF40-48CB8C268AB9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DF83-407C-AF40-48CB8C268AB9}"/>
              </c:ext>
            </c:extLst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DF83-407C-AF40-48CB8C268AB9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</c:v>
                </c:pt>
                <c:pt idx="1">
                  <c:v>7</c:v>
                </c:pt>
                <c:pt idx="2">
                  <c:v>25</c:v>
                </c:pt>
                <c:pt idx="3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F83-407C-AF40-48CB8C268AB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12/14/2018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9143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00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12/14/2018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svg"/><Relationship Id="rId12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chart" Target="../charts/chart1.xml"/><Relationship Id="rId10" Type="http://schemas.openxmlformats.org/officeDocument/2006/relationships/image" Target="../media/image9.png"/><Relationship Id="rId4" Type="http://schemas.openxmlformats.org/officeDocument/2006/relationships/image" Target="../media/image4.sv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1.png"/><Relationship Id="rId7" Type="http://schemas.openxmlformats.org/officeDocument/2006/relationships/image" Target="../media/image14.svg"/><Relationship Id="rId12" Type="http://schemas.openxmlformats.org/officeDocument/2006/relationships/chart" Target="../charts/chart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0.svg"/><Relationship Id="rId5" Type="http://schemas.openxmlformats.org/officeDocument/2006/relationships/chart" Target="../charts/chart3.xml"/><Relationship Id="rId10" Type="http://schemas.openxmlformats.org/officeDocument/2006/relationships/image" Target="../media/image9.png"/><Relationship Id="rId4" Type="http://schemas.openxmlformats.org/officeDocument/2006/relationships/image" Target="../media/image12.svg"/><Relationship Id="rId9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Male vs. Female Charts for PowerPoint</a:t>
            </a:r>
          </a:p>
        </p:txBody>
      </p:sp>
      <p:pic>
        <p:nvPicPr>
          <p:cNvPr id="16" name="Graphic 15" descr="Male">
            <a:extLst>
              <a:ext uri="{FF2B5EF4-FFF2-40B4-BE49-F238E27FC236}">
                <a16:creationId xmlns:a16="http://schemas.microsoft.com/office/drawing/2014/main" id="{7F7555CE-8AA4-4ECB-8A8E-02F5465E9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71801" y="979892"/>
            <a:ext cx="3759091" cy="3759091"/>
          </a:xfrm>
          <a:prstGeom prst="rect">
            <a:avLst/>
          </a:prstGeom>
        </p:spPr>
      </p:pic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9AEAE9FF-AB95-4531-8409-E1281FDB95B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81874843"/>
              </p:ext>
            </p:extLst>
          </p:nvPr>
        </p:nvGraphicFramePr>
        <p:xfrm>
          <a:off x="291558" y="1487158"/>
          <a:ext cx="4350327" cy="3152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8" name="Graphic 17" descr="Female">
            <a:extLst>
              <a:ext uri="{FF2B5EF4-FFF2-40B4-BE49-F238E27FC236}">
                <a16:creationId xmlns:a16="http://schemas.microsoft.com/office/drawing/2014/main" id="{508B5173-FA9D-4832-977F-1FD8F15AEA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641885" y="1096546"/>
            <a:ext cx="3759091" cy="3759091"/>
          </a:xfrm>
          <a:prstGeom prst="rect">
            <a:avLst/>
          </a:prstGeom>
        </p:spPr>
      </p:pic>
      <p:pic>
        <p:nvPicPr>
          <p:cNvPr id="19" name="Graphic 18" descr="Man">
            <a:extLst>
              <a:ext uri="{FF2B5EF4-FFF2-40B4-BE49-F238E27FC236}">
                <a16:creationId xmlns:a16="http://schemas.microsoft.com/office/drawing/2014/main" id="{7E567186-2990-4A1A-8370-D65D0C504D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727666" y="2693962"/>
            <a:ext cx="739056" cy="739056"/>
          </a:xfrm>
          <a:prstGeom prst="rect">
            <a:avLst/>
          </a:prstGeom>
        </p:spPr>
      </p:pic>
      <p:pic>
        <p:nvPicPr>
          <p:cNvPr id="20" name="Graphic 19" descr="Woman">
            <a:extLst>
              <a:ext uri="{FF2B5EF4-FFF2-40B4-BE49-F238E27FC236}">
                <a16:creationId xmlns:a16="http://schemas.microsoft.com/office/drawing/2014/main" id="{5C0410F3-F31C-407C-869C-DBBE5729BA2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151902" y="1954906"/>
            <a:ext cx="739056" cy="739056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F030E7C9-FF1C-4E2F-9504-D69E8239D07C}"/>
              </a:ext>
            </a:extLst>
          </p:cNvPr>
          <p:cNvGrpSpPr/>
          <p:nvPr/>
        </p:nvGrpSpPr>
        <p:grpSpPr>
          <a:xfrm>
            <a:off x="628650" y="4553527"/>
            <a:ext cx="2937088" cy="1690262"/>
            <a:chOff x="332936" y="2566211"/>
            <a:chExt cx="2937088" cy="1690262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2848305-3557-41E1-A9D7-2BE8B111C88C}"/>
                </a:ext>
              </a:extLst>
            </p:cNvPr>
            <p:cNvSpPr txBox="1"/>
            <p:nvPr/>
          </p:nvSpPr>
          <p:spPr>
            <a:xfrm>
              <a:off x="332936" y="2566211"/>
              <a:ext cx="2937088" cy="52322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800" b="1" cap="all" dirty="0"/>
                <a:t>Lorem Ipsum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A2091E4-7045-4AF1-A734-50BAB5EBD6E3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116955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4CA5234-4877-48E9-B4EF-DF0ECD813C6F}"/>
              </a:ext>
            </a:extLst>
          </p:cNvPr>
          <p:cNvGrpSpPr/>
          <p:nvPr/>
        </p:nvGrpSpPr>
        <p:grpSpPr>
          <a:xfrm>
            <a:off x="5052887" y="4553527"/>
            <a:ext cx="2937088" cy="1690262"/>
            <a:chOff x="332936" y="2566211"/>
            <a:chExt cx="2937088" cy="1690262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A253495F-CC9D-436C-9E8B-1A94E4341462}"/>
                </a:ext>
              </a:extLst>
            </p:cNvPr>
            <p:cNvSpPr txBox="1"/>
            <p:nvPr/>
          </p:nvSpPr>
          <p:spPr>
            <a:xfrm>
              <a:off x="332936" y="2566211"/>
              <a:ext cx="2937088" cy="52322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800" b="1" cap="all" dirty="0"/>
                <a:t>Lorem Ipsum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6B5C12A-B04B-42DD-9A22-1674B9D5F2A0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116955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aphicFrame>
        <p:nvGraphicFramePr>
          <p:cNvPr id="27" name="Chart 26">
            <a:extLst>
              <a:ext uri="{FF2B5EF4-FFF2-40B4-BE49-F238E27FC236}">
                <a16:creationId xmlns:a16="http://schemas.microsoft.com/office/drawing/2014/main" id="{16CFCB43-5762-408E-8D84-5E33209646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24226479"/>
              </p:ext>
            </p:extLst>
          </p:nvPr>
        </p:nvGraphicFramePr>
        <p:xfrm>
          <a:off x="4714686" y="809723"/>
          <a:ext cx="4352544" cy="3152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</p:spTree>
    <p:extLst>
      <p:ext uri="{BB962C8B-B14F-4D97-AF65-F5344CB8AC3E}">
        <p14:creationId xmlns:p14="http://schemas.microsoft.com/office/powerpoint/2010/main" val="1285358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Male vs. Female Charts for PowerPoint</a:t>
            </a:r>
          </a:p>
        </p:txBody>
      </p:sp>
      <p:pic>
        <p:nvPicPr>
          <p:cNvPr id="16" name="Graphic 15" descr="Male">
            <a:extLst>
              <a:ext uri="{FF2B5EF4-FFF2-40B4-BE49-F238E27FC236}">
                <a16:creationId xmlns:a16="http://schemas.microsoft.com/office/drawing/2014/main" id="{7F7555CE-8AA4-4ECB-8A8E-02F5465E9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71801" y="979892"/>
            <a:ext cx="3759091" cy="3759091"/>
          </a:xfrm>
          <a:prstGeom prst="rect">
            <a:avLst/>
          </a:prstGeom>
        </p:spPr>
      </p:pic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9AEAE9FF-AB95-4531-8409-E1281FDB95BC}"/>
              </a:ext>
            </a:extLst>
          </p:cNvPr>
          <p:cNvGraphicFramePr/>
          <p:nvPr/>
        </p:nvGraphicFramePr>
        <p:xfrm>
          <a:off x="291558" y="1487158"/>
          <a:ext cx="4350327" cy="3152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8" name="Graphic 17" descr="Female">
            <a:extLst>
              <a:ext uri="{FF2B5EF4-FFF2-40B4-BE49-F238E27FC236}">
                <a16:creationId xmlns:a16="http://schemas.microsoft.com/office/drawing/2014/main" id="{508B5173-FA9D-4832-977F-1FD8F15AEA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641885" y="1096546"/>
            <a:ext cx="3759091" cy="3759091"/>
          </a:xfrm>
          <a:prstGeom prst="rect">
            <a:avLst/>
          </a:prstGeom>
        </p:spPr>
      </p:pic>
      <p:pic>
        <p:nvPicPr>
          <p:cNvPr id="19" name="Graphic 18" descr="Man">
            <a:extLst>
              <a:ext uri="{FF2B5EF4-FFF2-40B4-BE49-F238E27FC236}">
                <a16:creationId xmlns:a16="http://schemas.microsoft.com/office/drawing/2014/main" id="{7E567186-2990-4A1A-8370-D65D0C504D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727666" y="2693962"/>
            <a:ext cx="739056" cy="739056"/>
          </a:xfrm>
          <a:prstGeom prst="rect">
            <a:avLst/>
          </a:prstGeom>
        </p:spPr>
      </p:pic>
      <p:pic>
        <p:nvPicPr>
          <p:cNvPr id="20" name="Graphic 19" descr="Woman">
            <a:extLst>
              <a:ext uri="{FF2B5EF4-FFF2-40B4-BE49-F238E27FC236}">
                <a16:creationId xmlns:a16="http://schemas.microsoft.com/office/drawing/2014/main" id="{5C0410F3-F31C-407C-869C-DBBE5729BA2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151902" y="1954906"/>
            <a:ext cx="739056" cy="739056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F030E7C9-FF1C-4E2F-9504-D69E8239D07C}"/>
              </a:ext>
            </a:extLst>
          </p:cNvPr>
          <p:cNvGrpSpPr/>
          <p:nvPr/>
        </p:nvGrpSpPr>
        <p:grpSpPr>
          <a:xfrm>
            <a:off x="628650" y="4553527"/>
            <a:ext cx="2937088" cy="1690262"/>
            <a:chOff x="332936" y="2566211"/>
            <a:chExt cx="2937088" cy="1690262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2848305-3557-41E1-A9D7-2BE8B111C88C}"/>
                </a:ext>
              </a:extLst>
            </p:cNvPr>
            <p:cNvSpPr txBox="1"/>
            <p:nvPr/>
          </p:nvSpPr>
          <p:spPr>
            <a:xfrm>
              <a:off x="332936" y="2566211"/>
              <a:ext cx="2937088" cy="52322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800" b="1" cap="all" dirty="0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A2091E4-7045-4AF1-A734-50BAB5EBD6E3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116955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4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4CA5234-4877-48E9-B4EF-DF0ECD813C6F}"/>
              </a:ext>
            </a:extLst>
          </p:cNvPr>
          <p:cNvGrpSpPr/>
          <p:nvPr/>
        </p:nvGrpSpPr>
        <p:grpSpPr>
          <a:xfrm>
            <a:off x="5052887" y="4553527"/>
            <a:ext cx="2937088" cy="1690262"/>
            <a:chOff x="332936" y="2566211"/>
            <a:chExt cx="2937088" cy="1690262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A253495F-CC9D-436C-9E8B-1A94E4341462}"/>
                </a:ext>
              </a:extLst>
            </p:cNvPr>
            <p:cNvSpPr txBox="1"/>
            <p:nvPr/>
          </p:nvSpPr>
          <p:spPr>
            <a:xfrm>
              <a:off x="332936" y="2566211"/>
              <a:ext cx="2937088" cy="52322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800" b="1" cap="all" dirty="0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6B5C12A-B04B-42DD-9A22-1674B9D5F2A0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116955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4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aphicFrame>
        <p:nvGraphicFramePr>
          <p:cNvPr id="27" name="Chart 26">
            <a:extLst>
              <a:ext uri="{FF2B5EF4-FFF2-40B4-BE49-F238E27FC236}">
                <a16:creationId xmlns:a16="http://schemas.microsoft.com/office/drawing/2014/main" id="{16CFCB43-5762-408E-8D84-5E33209646C6}"/>
              </a:ext>
            </a:extLst>
          </p:cNvPr>
          <p:cNvGraphicFramePr/>
          <p:nvPr/>
        </p:nvGraphicFramePr>
        <p:xfrm>
          <a:off x="4714686" y="809723"/>
          <a:ext cx="4352544" cy="3152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</p:spTree>
    <p:extLst>
      <p:ext uri="{BB962C8B-B14F-4D97-AF65-F5344CB8AC3E}">
        <p14:creationId xmlns:p14="http://schemas.microsoft.com/office/powerpoint/2010/main" val="1216854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10124</TotalTime>
  <Words>206</Words>
  <PresentationFormat>On-screen Show (4:3)</PresentationFormat>
  <Paragraphs>16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Male vs. Female Charts for PowerPoint</vt:lpstr>
      <vt:lpstr>Male vs. Female Charts for PowerPoint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Male vs. Female Charts for PowerPoint</dc:title>
  <dc:creator>PresentationGO.com</dc:creator>
  <dc:description>© Copyright PresentationGO.com</dc:description>
  <dcterms:created xsi:type="dcterms:W3CDTF">2014-11-26T05:14:11Z</dcterms:created>
  <dcterms:modified xsi:type="dcterms:W3CDTF">2018-12-15T01:04:50Z</dcterms:modified>
  <cp:category>Charts &amp; Diagrams</cp:category>
</cp:coreProperties>
</file>