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1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4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Opposite Arrow List for PowerPoint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566460B-27A7-4792-A3FC-B231386DBBC1}"/>
              </a:ext>
            </a:extLst>
          </p:cNvPr>
          <p:cNvSpPr>
            <a:spLocks/>
          </p:cNvSpPr>
          <p:nvPr/>
        </p:nvSpPr>
        <p:spPr bwMode="auto">
          <a:xfrm>
            <a:off x="838199" y="1169985"/>
            <a:ext cx="5672479" cy="1869153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b="1" noProof="1"/>
              <a:t>01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154163-CE34-4BF4-8B27-A2BFC1BFFA4F}"/>
              </a:ext>
            </a:extLst>
          </p:cNvPr>
          <p:cNvSpPr>
            <a:spLocks/>
          </p:cNvSpPr>
          <p:nvPr/>
        </p:nvSpPr>
        <p:spPr bwMode="auto">
          <a:xfrm>
            <a:off x="838199" y="3236747"/>
            <a:ext cx="5672479" cy="1869153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b="1" noProof="1"/>
              <a:t>03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ECDC700-25DA-48C2-8470-F1E106D422C1}"/>
              </a:ext>
            </a:extLst>
          </p:cNvPr>
          <p:cNvSpPr/>
          <p:nvPr/>
        </p:nvSpPr>
        <p:spPr>
          <a:xfrm>
            <a:off x="5579577" y="2194288"/>
            <a:ext cx="5672479" cy="1869154"/>
          </a:xfrm>
          <a:custGeom>
            <a:avLst/>
            <a:gdLst>
              <a:gd name="connsiteX0" fmla="*/ 1220035 w 5672479"/>
              <a:gd name="connsiteY0" fmla="*/ 337 h 1869154"/>
              <a:gd name="connsiteX1" fmla="*/ 1273345 w 5672479"/>
              <a:gd name="connsiteY1" fmla="*/ 10825 h 1869154"/>
              <a:gd name="connsiteX2" fmla="*/ 1327991 w 5672479"/>
              <a:gd name="connsiteY2" fmla="*/ 99612 h 1869154"/>
              <a:gd name="connsiteX3" fmla="*/ 1327991 w 5672479"/>
              <a:gd name="connsiteY3" fmla="*/ 434624 h 1869154"/>
              <a:gd name="connsiteX4" fmla="*/ 2483702 w 5672479"/>
              <a:gd name="connsiteY4" fmla="*/ 434624 h 1869154"/>
              <a:gd name="connsiteX5" fmla="*/ 2483702 w 5672479"/>
              <a:gd name="connsiteY5" fmla="*/ 434623 h 1869154"/>
              <a:gd name="connsiteX6" fmla="*/ 3317865 w 5672479"/>
              <a:gd name="connsiteY6" fmla="*/ 434623 h 1869154"/>
              <a:gd name="connsiteX7" fmla="*/ 3529343 w 5672479"/>
              <a:gd name="connsiteY7" fmla="*/ 434623 h 1869154"/>
              <a:gd name="connsiteX8" fmla="*/ 4176847 w 5672479"/>
              <a:gd name="connsiteY8" fmla="*/ 434623 h 1869154"/>
              <a:gd name="connsiteX9" fmla="*/ 4363506 w 5672479"/>
              <a:gd name="connsiteY9" fmla="*/ 434623 h 1869154"/>
              <a:gd name="connsiteX10" fmla="*/ 4527315 w 5672479"/>
              <a:gd name="connsiteY10" fmla="*/ 434623 h 1869154"/>
              <a:gd name="connsiteX11" fmla="*/ 5222488 w 5672479"/>
              <a:gd name="connsiteY11" fmla="*/ 434623 h 1869154"/>
              <a:gd name="connsiteX12" fmla="*/ 5572956 w 5672479"/>
              <a:gd name="connsiteY12" fmla="*/ 434623 h 1869154"/>
              <a:gd name="connsiteX13" fmla="*/ 5643477 w 5672479"/>
              <a:gd name="connsiteY13" fmla="*/ 463608 h 1869154"/>
              <a:gd name="connsiteX14" fmla="*/ 5672479 w 5672479"/>
              <a:gd name="connsiteY14" fmla="*/ 534089 h 1869154"/>
              <a:gd name="connsiteX15" fmla="*/ 5672479 w 5672479"/>
              <a:gd name="connsiteY15" fmla="*/ 1335005 h 1869154"/>
              <a:gd name="connsiteX16" fmla="*/ 5643477 w 5672479"/>
              <a:gd name="connsiteY16" fmla="*/ 1405485 h 1869154"/>
              <a:gd name="connsiteX17" fmla="*/ 5572956 w 5672479"/>
              <a:gd name="connsiteY17" fmla="*/ 1434776 h 1869154"/>
              <a:gd name="connsiteX18" fmla="*/ 5222488 w 5672479"/>
              <a:gd name="connsiteY18" fmla="*/ 1434776 h 1869154"/>
              <a:gd name="connsiteX19" fmla="*/ 4527315 w 5672479"/>
              <a:gd name="connsiteY19" fmla="*/ 1434776 h 1869154"/>
              <a:gd name="connsiteX20" fmla="*/ 4363506 w 5672479"/>
              <a:gd name="connsiteY20" fmla="*/ 1434776 h 1869154"/>
              <a:gd name="connsiteX21" fmla="*/ 4176847 w 5672479"/>
              <a:gd name="connsiteY21" fmla="*/ 1434776 h 1869154"/>
              <a:gd name="connsiteX22" fmla="*/ 3529343 w 5672479"/>
              <a:gd name="connsiteY22" fmla="*/ 1434776 h 1869154"/>
              <a:gd name="connsiteX23" fmla="*/ 3317865 w 5672479"/>
              <a:gd name="connsiteY23" fmla="*/ 1434776 h 1869154"/>
              <a:gd name="connsiteX24" fmla="*/ 2689875 w 5672479"/>
              <a:gd name="connsiteY24" fmla="*/ 1434776 h 1869154"/>
              <a:gd name="connsiteX25" fmla="*/ 2689870 w 5672479"/>
              <a:gd name="connsiteY25" fmla="*/ 1434777 h 1869154"/>
              <a:gd name="connsiteX26" fmla="*/ 1327991 w 5672479"/>
              <a:gd name="connsiteY26" fmla="*/ 1434777 h 1869154"/>
              <a:gd name="connsiteX27" fmla="*/ 1327991 w 5672479"/>
              <a:gd name="connsiteY27" fmla="*/ 1769484 h 1869154"/>
              <a:gd name="connsiteX28" fmla="*/ 1273345 w 5672479"/>
              <a:gd name="connsiteY28" fmla="*/ 1858576 h 1869154"/>
              <a:gd name="connsiteX29" fmla="*/ 1219882 w 5672479"/>
              <a:gd name="connsiteY29" fmla="*/ 1868797 h 1869154"/>
              <a:gd name="connsiteX30" fmla="*/ 1168938 w 5672479"/>
              <a:gd name="connsiteY30" fmla="*/ 1849728 h 1869154"/>
              <a:gd name="connsiteX31" fmla="*/ 40298 w 5672479"/>
              <a:gd name="connsiteY31" fmla="*/ 1011893 h 1869154"/>
              <a:gd name="connsiteX32" fmla="*/ 0 w 5672479"/>
              <a:gd name="connsiteY32" fmla="*/ 931649 h 1869154"/>
              <a:gd name="connsiteX33" fmla="*/ 40603 w 5672479"/>
              <a:gd name="connsiteY33" fmla="*/ 851710 h 1869154"/>
              <a:gd name="connsiteX34" fmla="*/ 1169243 w 5672479"/>
              <a:gd name="connsiteY34" fmla="*/ 19368 h 1869154"/>
              <a:gd name="connsiteX35" fmla="*/ 1220035 w 5672479"/>
              <a:gd name="connsiteY35" fmla="*/ 337 h 186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4">
                <a:moveTo>
                  <a:pt x="1220035" y="337"/>
                </a:moveTo>
                <a:cubicBezTo>
                  <a:pt x="1238085" y="-1150"/>
                  <a:pt x="1256555" y="2282"/>
                  <a:pt x="1273345" y="10825"/>
                </a:cubicBezTo>
                <a:cubicBezTo>
                  <a:pt x="1306927" y="27606"/>
                  <a:pt x="1327991" y="62084"/>
                  <a:pt x="1327991" y="99612"/>
                </a:cubicBezTo>
                <a:lnTo>
                  <a:pt x="1327991" y="434624"/>
                </a:lnTo>
                <a:lnTo>
                  <a:pt x="2483702" y="434624"/>
                </a:lnTo>
                <a:lnTo>
                  <a:pt x="2483702" y="434623"/>
                </a:lnTo>
                <a:lnTo>
                  <a:pt x="3317865" y="434623"/>
                </a:lnTo>
                <a:lnTo>
                  <a:pt x="3529343" y="434623"/>
                </a:lnTo>
                <a:lnTo>
                  <a:pt x="4176847" y="434623"/>
                </a:lnTo>
                <a:lnTo>
                  <a:pt x="4363506" y="434623"/>
                </a:lnTo>
                <a:lnTo>
                  <a:pt x="4527315" y="434623"/>
                </a:lnTo>
                <a:lnTo>
                  <a:pt x="5222488" y="434623"/>
                </a:lnTo>
                <a:lnTo>
                  <a:pt x="5572956" y="434623"/>
                </a:lnTo>
                <a:cubicBezTo>
                  <a:pt x="5599210" y="434623"/>
                  <a:pt x="5624854" y="445302"/>
                  <a:pt x="5643477" y="463608"/>
                </a:cubicBezTo>
                <a:cubicBezTo>
                  <a:pt x="5661794" y="482220"/>
                  <a:pt x="5672479" y="507849"/>
                  <a:pt x="5672479" y="534089"/>
                </a:cubicBezTo>
                <a:lnTo>
                  <a:pt x="5672479" y="1335005"/>
                </a:lnTo>
                <a:cubicBezTo>
                  <a:pt x="5672479" y="1361244"/>
                  <a:pt x="5661794" y="1386874"/>
                  <a:pt x="5643477" y="1405485"/>
                </a:cubicBezTo>
                <a:cubicBezTo>
                  <a:pt x="5624854" y="1424097"/>
                  <a:pt x="5599210" y="1434776"/>
                  <a:pt x="5572956" y="1434776"/>
                </a:cubicBezTo>
                <a:lnTo>
                  <a:pt x="5222488" y="1434776"/>
                </a:lnTo>
                <a:lnTo>
                  <a:pt x="4527315" y="1434776"/>
                </a:lnTo>
                <a:lnTo>
                  <a:pt x="4363506" y="1434776"/>
                </a:lnTo>
                <a:lnTo>
                  <a:pt x="4176847" y="1434776"/>
                </a:lnTo>
                <a:lnTo>
                  <a:pt x="3529343" y="1434776"/>
                </a:lnTo>
                <a:lnTo>
                  <a:pt x="3317865" y="1434776"/>
                </a:lnTo>
                <a:lnTo>
                  <a:pt x="2689875" y="1434776"/>
                </a:lnTo>
                <a:lnTo>
                  <a:pt x="2689870" y="1434777"/>
                </a:lnTo>
                <a:lnTo>
                  <a:pt x="1327991" y="1434777"/>
                </a:lnTo>
                <a:lnTo>
                  <a:pt x="1327991" y="1769484"/>
                </a:lnTo>
                <a:cubicBezTo>
                  <a:pt x="1327991" y="1807012"/>
                  <a:pt x="1306621" y="1841795"/>
                  <a:pt x="1273345" y="1858576"/>
                </a:cubicBezTo>
                <a:cubicBezTo>
                  <a:pt x="1256554" y="1866966"/>
                  <a:pt x="1238008" y="1870323"/>
                  <a:pt x="1219882" y="1868797"/>
                </a:cubicBezTo>
                <a:cubicBezTo>
                  <a:pt x="1201756" y="1867272"/>
                  <a:pt x="1184049" y="1860864"/>
                  <a:pt x="1168938" y="1849728"/>
                </a:cubicBezTo>
                <a:lnTo>
                  <a:pt x="40298" y="1011893"/>
                </a:lnTo>
                <a:cubicBezTo>
                  <a:pt x="14959" y="992977"/>
                  <a:pt x="0" y="963381"/>
                  <a:pt x="0" y="931649"/>
                </a:cubicBezTo>
                <a:cubicBezTo>
                  <a:pt x="0" y="900223"/>
                  <a:pt x="14959" y="870627"/>
                  <a:pt x="40603" y="851710"/>
                </a:cubicBezTo>
                <a:lnTo>
                  <a:pt x="1169243" y="19368"/>
                </a:lnTo>
                <a:cubicBezTo>
                  <a:pt x="1184355" y="8232"/>
                  <a:pt x="1201985" y="1824"/>
                  <a:pt x="1220035" y="3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400" b="1" noProof="1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C3D1C21-7D29-42AD-82BC-841977B61B1B}"/>
              </a:ext>
            </a:extLst>
          </p:cNvPr>
          <p:cNvSpPr/>
          <p:nvPr/>
        </p:nvSpPr>
        <p:spPr>
          <a:xfrm>
            <a:off x="5579577" y="4261052"/>
            <a:ext cx="5672479" cy="1869153"/>
          </a:xfrm>
          <a:custGeom>
            <a:avLst/>
            <a:gdLst>
              <a:gd name="connsiteX0" fmla="*/ 1220035 w 5672479"/>
              <a:gd name="connsiteY0" fmla="*/ 336 h 1869153"/>
              <a:gd name="connsiteX1" fmla="*/ 1273345 w 5672479"/>
              <a:gd name="connsiteY1" fmla="*/ 10824 h 1869153"/>
              <a:gd name="connsiteX2" fmla="*/ 1327991 w 5672479"/>
              <a:gd name="connsiteY2" fmla="*/ 99611 h 1869153"/>
              <a:gd name="connsiteX3" fmla="*/ 1327991 w 5672479"/>
              <a:gd name="connsiteY3" fmla="*/ 434623 h 1869153"/>
              <a:gd name="connsiteX4" fmla="*/ 2483702 w 5672479"/>
              <a:gd name="connsiteY4" fmla="*/ 434623 h 1869153"/>
              <a:gd name="connsiteX5" fmla="*/ 2483702 w 5672479"/>
              <a:gd name="connsiteY5" fmla="*/ 434622 h 1869153"/>
              <a:gd name="connsiteX6" fmla="*/ 3317865 w 5672479"/>
              <a:gd name="connsiteY6" fmla="*/ 434622 h 1869153"/>
              <a:gd name="connsiteX7" fmla="*/ 3529343 w 5672479"/>
              <a:gd name="connsiteY7" fmla="*/ 434622 h 1869153"/>
              <a:gd name="connsiteX8" fmla="*/ 4176847 w 5672479"/>
              <a:gd name="connsiteY8" fmla="*/ 434622 h 1869153"/>
              <a:gd name="connsiteX9" fmla="*/ 4363506 w 5672479"/>
              <a:gd name="connsiteY9" fmla="*/ 434622 h 1869153"/>
              <a:gd name="connsiteX10" fmla="*/ 4527315 w 5672479"/>
              <a:gd name="connsiteY10" fmla="*/ 434622 h 1869153"/>
              <a:gd name="connsiteX11" fmla="*/ 5222488 w 5672479"/>
              <a:gd name="connsiteY11" fmla="*/ 434622 h 1869153"/>
              <a:gd name="connsiteX12" fmla="*/ 5572956 w 5672479"/>
              <a:gd name="connsiteY12" fmla="*/ 434622 h 1869153"/>
              <a:gd name="connsiteX13" fmla="*/ 5643477 w 5672479"/>
              <a:gd name="connsiteY13" fmla="*/ 463607 h 1869153"/>
              <a:gd name="connsiteX14" fmla="*/ 5672479 w 5672479"/>
              <a:gd name="connsiteY14" fmla="*/ 534088 h 1869153"/>
              <a:gd name="connsiteX15" fmla="*/ 5672479 w 5672479"/>
              <a:gd name="connsiteY15" fmla="*/ 1335004 h 1869153"/>
              <a:gd name="connsiteX16" fmla="*/ 5643477 w 5672479"/>
              <a:gd name="connsiteY16" fmla="*/ 1405484 h 1869153"/>
              <a:gd name="connsiteX17" fmla="*/ 5572956 w 5672479"/>
              <a:gd name="connsiteY17" fmla="*/ 1434775 h 1869153"/>
              <a:gd name="connsiteX18" fmla="*/ 5222488 w 5672479"/>
              <a:gd name="connsiteY18" fmla="*/ 1434775 h 1869153"/>
              <a:gd name="connsiteX19" fmla="*/ 4527315 w 5672479"/>
              <a:gd name="connsiteY19" fmla="*/ 1434775 h 1869153"/>
              <a:gd name="connsiteX20" fmla="*/ 4363506 w 5672479"/>
              <a:gd name="connsiteY20" fmla="*/ 1434775 h 1869153"/>
              <a:gd name="connsiteX21" fmla="*/ 4176847 w 5672479"/>
              <a:gd name="connsiteY21" fmla="*/ 1434775 h 1869153"/>
              <a:gd name="connsiteX22" fmla="*/ 3529343 w 5672479"/>
              <a:gd name="connsiteY22" fmla="*/ 1434775 h 1869153"/>
              <a:gd name="connsiteX23" fmla="*/ 3317865 w 5672479"/>
              <a:gd name="connsiteY23" fmla="*/ 1434775 h 1869153"/>
              <a:gd name="connsiteX24" fmla="*/ 2689875 w 5672479"/>
              <a:gd name="connsiteY24" fmla="*/ 1434775 h 1869153"/>
              <a:gd name="connsiteX25" fmla="*/ 2689870 w 5672479"/>
              <a:gd name="connsiteY25" fmla="*/ 1434776 h 1869153"/>
              <a:gd name="connsiteX26" fmla="*/ 1327991 w 5672479"/>
              <a:gd name="connsiteY26" fmla="*/ 1434776 h 1869153"/>
              <a:gd name="connsiteX27" fmla="*/ 1327991 w 5672479"/>
              <a:gd name="connsiteY27" fmla="*/ 1769483 h 1869153"/>
              <a:gd name="connsiteX28" fmla="*/ 1273345 w 5672479"/>
              <a:gd name="connsiteY28" fmla="*/ 1858575 h 1869153"/>
              <a:gd name="connsiteX29" fmla="*/ 1219882 w 5672479"/>
              <a:gd name="connsiteY29" fmla="*/ 1868796 h 1869153"/>
              <a:gd name="connsiteX30" fmla="*/ 1168938 w 5672479"/>
              <a:gd name="connsiteY30" fmla="*/ 1849727 h 1869153"/>
              <a:gd name="connsiteX31" fmla="*/ 40298 w 5672479"/>
              <a:gd name="connsiteY31" fmla="*/ 1011892 h 1869153"/>
              <a:gd name="connsiteX32" fmla="*/ 0 w 5672479"/>
              <a:gd name="connsiteY32" fmla="*/ 931648 h 1869153"/>
              <a:gd name="connsiteX33" fmla="*/ 40603 w 5672479"/>
              <a:gd name="connsiteY33" fmla="*/ 851709 h 1869153"/>
              <a:gd name="connsiteX34" fmla="*/ 1169243 w 5672479"/>
              <a:gd name="connsiteY34" fmla="*/ 19367 h 1869153"/>
              <a:gd name="connsiteX35" fmla="*/ 1220035 w 5672479"/>
              <a:gd name="connsiteY35" fmla="*/ 336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3">
                <a:moveTo>
                  <a:pt x="1220035" y="336"/>
                </a:moveTo>
                <a:cubicBezTo>
                  <a:pt x="1238085" y="-1152"/>
                  <a:pt x="1256555" y="2281"/>
                  <a:pt x="1273345" y="10824"/>
                </a:cubicBezTo>
                <a:cubicBezTo>
                  <a:pt x="1306927" y="27605"/>
                  <a:pt x="1327991" y="62083"/>
                  <a:pt x="1327991" y="99611"/>
                </a:cubicBezTo>
                <a:lnTo>
                  <a:pt x="1327991" y="434623"/>
                </a:lnTo>
                <a:lnTo>
                  <a:pt x="2483702" y="434623"/>
                </a:lnTo>
                <a:lnTo>
                  <a:pt x="2483702" y="434622"/>
                </a:lnTo>
                <a:lnTo>
                  <a:pt x="3317865" y="434622"/>
                </a:lnTo>
                <a:lnTo>
                  <a:pt x="3529343" y="434622"/>
                </a:lnTo>
                <a:lnTo>
                  <a:pt x="4176847" y="434622"/>
                </a:lnTo>
                <a:lnTo>
                  <a:pt x="4363506" y="434622"/>
                </a:lnTo>
                <a:lnTo>
                  <a:pt x="4527315" y="434622"/>
                </a:lnTo>
                <a:lnTo>
                  <a:pt x="5222488" y="434622"/>
                </a:lnTo>
                <a:lnTo>
                  <a:pt x="5572956" y="434622"/>
                </a:lnTo>
                <a:cubicBezTo>
                  <a:pt x="5599210" y="434622"/>
                  <a:pt x="5624854" y="445301"/>
                  <a:pt x="5643477" y="463607"/>
                </a:cubicBezTo>
                <a:cubicBezTo>
                  <a:pt x="5661794" y="482219"/>
                  <a:pt x="5672479" y="507848"/>
                  <a:pt x="5672479" y="534088"/>
                </a:cubicBezTo>
                <a:lnTo>
                  <a:pt x="5672479" y="1335004"/>
                </a:lnTo>
                <a:cubicBezTo>
                  <a:pt x="5672479" y="1361243"/>
                  <a:pt x="5661794" y="1386873"/>
                  <a:pt x="5643477" y="1405484"/>
                </a:cubicBezTo>
                <a:cubicBezTo>
                  <a:pt x="5624854" y="1424096"/>
                  <a:pt x="5599210" y="1434775"/>
                  <a:pt x="5572956" y="1434775"/>
                </a:cubicBezTo>
                <a:lnTo>
                  <a:pt x="5222488" y="1434775"/>
                </a:lnTo>
                <a:lnTo>
                  <a:pt x="4527315" y="1434775"/>
                </a:lnTo>
                <a:lnTo>
                  <a:pt x="4363506" y="1434775"/>
                </a:lnTo>
                <a:lnTo>
                  <a:pt x="4176847" y="1434775"/>
                </a:lnTo>
                <a:lnTo>
                  <a:pt x="3529343" y="1434775"/>
                </a:lnTo>
                <a:lnTo>
                  <a:pt x="3317865" y="1434775"/>
                </a:lnTo>
                <a:lnTo>
                  <a:pt x="2689875" y="1434775"/>
                </a:lnTo>
                <a:lnTo>
                  <a:pt x="2689870" y="1434776"/>
                </a:lnTo>
                <a:lnTo>
                  <a:pt x="1327991" y="1434776"/>
                </a:lnTo>
                <a:lnTo>
                  <a:pt x="1327991" y="1769483"/>
                </a:lnTo>
                <a:cubicBezTo>
                  <a:pt x="1327991" y="1807011"/>
                  <a:pt x="1306621" y="1841794"/>
                  <a:pt x="1273345" y="1858575"/>
                </a:cubicBezTo>
                <a:cubicBezTo>
                  <a:pt x="1256554" y="1866965"/>
                  <a:pt x="1238008" y="1870322"/>
                  <a:pt x="1219882" y="1868796"/>
                </a:cubicBezTo>
                <a:cubicBezTo>
                  <a:pt x="1201756" y="1867271"/>
                  <a:pt x="1184049" y="1860863"/>
                  <a:pt x="1168938" y="1849727"/>
                </a:cubicBezTo>
                <a:lnTo>
                  <a:pt x="40298" y="1011892"/>
                </a:lnTo>
                <a:cubicBezTo>
                  <a:pt x="14959" y="992976"/>
                  <a:pt x="0" y="963380"/>
                  <a:pt x="0" y="931648"/>
                </a:cubicBezTo>
                <a:cubicBezTo>
                  <a:pt x="0" y="900222"/>
                  <a:pt x="14959" y="870626"/>
                  <a:pt x="40603" y="851709"/>
                </a:cubicBezTo>
                <a:lnTo>
                  <a:pt x="1169243" y="19367"/>
                </a:lnTo>
                <a:cubicBezTo>
                  <a:pt x="1184355" y="8231"/>
                  <a:pt x="1201985" y="1824"/>
                  <a:pt x="1220035" y="3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400" b="1" noProof="1">
                <a:solidFill>
                  <a:schemeClr val="tx1"/>
                </a:solidFill>
              </a:rPr>
              <a:t>04</a:t>
            </a:r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A9639FE5-62B4-41FB-ABFE-8A7860F9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0758" y="2671665"/>
            <a:ext cx="914400" cy="914400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BFCCF77B-3D6F-4B53-86C0-FC4F3F61E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0758" y="4738428"/>
            <a:ext cx="914400" cy="91440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8A266071-7EB0-4469-9D86-EDD18EC34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944" y="3714123"/>
            <a:ext cx="914400" cy="914400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B94AC78B-7217-4EAE-AA7E-7F60A589E5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944" y="1647361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54CF9-4125-4B32-A2FB-0E1CACC049F7}"/>
              </a:ext>
            </a:extLst>
          </p:cNvPr>
          <p:cNvGrpSpPr/>
          <p:nvPr/>
        </p:nvGrpSpPr>
        <p:grpSpPr>
          <a:xfrm>
            <a:off x="7097064" y="2113851"/>
            <a:ext cx="2937088" cy="1413263"/>
            <a:chOff x="8921977" y="1343615"/>
            <a:chExt cx="2937088" cy="141326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4FEF4B-00F5-4584-AD77-982EC6D3401D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0144E3-9A50-4CD5-A44B-766ED64CD7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E8BAB2-6471-43F3-A0AD-8DFC22A101CA}"/>
              </a:ext>
            </a:extLst>
          </p:cNvPr>
          <p:cNvGrpSpPr/>
          <p:nvPr/>
        </p:nvGrpSpPr>
        <p:grpSpPr>
          <a:xfrm>
            <a:off x="2035480" y="1086850"/>
            <a:ext cx="2937088" cy="1413263"/>
            <a:chOff x="332936" y="2504656"/>
            <a:chExt cx="2937088" cy="141326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510B7F-5FB0-4A5C-93A6-A4745372B1F8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32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D6AE31-8293-4A50-B380-AAFD386FC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77DA12-2C92-4FB9-8002-501710442F58}"/>
              </a:ext>
            </a:extLst>
          </p:cNvPr>
          <p:cNvGrpSpPr/>
          <p:nvPr/>
        </p:nvGrpSpPr>
        <p:grpSpPr>
          <a:xfrm>
            <a:off x="7097064" y="4171323"/>
            <a:ext cx="2937088" cy="1413263"/>
            <a:chOff x="8921977" y="1343615"/>
            <a:chExt cx="2937088" cy="141326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81E6E1-2D28-4DA7-9F54-2CA0000E8540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5725DE-7FDE-433F-9340-D2D52DC949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10E5CF-0A16-4EFA-B678-D99CBF238B52}"/>
              </a:ext>
            </a:extLst>
          </p:cNvPr>
          <p:cNvGrpSpPr/>
          <p:nvPr/>
        </p:nvGrpSpPr>
        <p:grpSpPr>
          <a:xfrm>
            <a:off x="2035480" y="3128865"/>
            <a:ext cx="2937088" cy="1413263"/>
            <a:chOff x="332936" y="2504656"/>
            <a:chExt cx="2937088" cy="141326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4F7DC6-5A64-4880-AC2A-6822656909F7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32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447C77-73F0-41CA-BA3F-12EC25C711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8" name="Freeform 7">
            <a:extLst>
              <a:ext uri="{FF2B5EF4-FFF2-40B4-BE49-F238E27FC236}">
                <a16:creationId xmlns:a16="http://schemas.microsoft.com/office/drawing/2014/main" id="{29D1BD76-C54D-476B-897D-39D284EABC1B}"/>
              </a:ext>
            </a:extLst>
          </p:cNvPr>
          <p:cNvSpPr>
            <a:spLocks/>
          </p:cNvSpPr>
          <p:nvPr/>
        </p:nvSpPr>
        <p:spPr bwMode="auto">
          <a:xfrm>
            <a:off x="5785838" y="2439491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DA2261AA-17B1-492E-BC2E-0F34B9C08DC9}"/>
              </a:ext>
            </a:extLst>
          </p:cNvPr>
          <p:cNvSpPr>
            <a:spLocks/>
          </p:cNvSpPr>
          <p:nvPr/>
        </p:nvSpPr>
        <p:spPr bwMode="auto">
          <a:xfrm>
            <a:off x="5785838" y="4506584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7">
            <a:extLst>
              <a:ext uri="{FF2B5EF4-FFF2-40B4-BE49-F238E27FC236}">
                <a16:creationId xmlns:a16="http://schemas.microsoft.com/office/drawing/2014/main" id="{9499D22E-1F34-4D3E-96A3-6AB99B921085}"/>
              </a:ext>
            </a:extLst>
          </p:cNvPr>
          <p:cNvSpPr>
            <a:spLocks/>
          </p:cNvSpPr>
          <p:nvPr/>
        </p:nvSpPr>
        <p:spPr bwMode="auto">
          <a:xfrm rot="10800000">
            <a:off x="5320183" y="1415517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2" name="Freeform 7">
            <a:extLst>
              <a:ext uri="{FF2B5EF4-FFF2-40B4-BE49-F238E27FC236}">
                <a16:creationId xmlns:a16="http://schemas.microsoft.com/office/drawing/2014/main" id="{79B70344-B9EF-4FFE-BBBA-839EC3B3FAC6}"/>
              </a:ext>
            </a:extLst>
          </p:cNvPr>
          <p:cNvSpPr>
            <a:spLocks/>
          </p:cNvSpPr>
          <p:nvPr/>
        </p:nvSpPr>
        <p:spPr bwMode="auto">
          <a:xfrm rot="10800000">
            <a:off x="5323931" y="3489688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0817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Opposite Arrow List for PowerPoint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566460B-27A7-4792-A3FC-B231386DBBC1}"/>
              </a:ext>
            </a:extLst>
          </p:cNvPr>
          <p:cNvSpPr>
            <a:spLocks/>
          </p:cNvSpPr>
          <p:nvPr/>
        </p:nvSpPr>
        <p:spPr bwMode="auto">
          <a:xfrm>
            <a:off x="838199" y="1169985"/>
            <a:ext cx="5672479" cy="1869153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154163-CE34-4BF4-8B27-A2BFC1BFFA4F}"/>
              </a:ext>
            </a:extLst>
          </p:cNvPr>
          <p:cNvSpPr>
            <a:spLocks/>
          </p:cNvSpPr>
          <p:nvPr/>
        </p:nvSpPr>
        <p:spPr bwMode="auto">
          <a:xfrm>
            <a:off x="838199" y="3236747"/>
            <a:ext cx="5672479" cy="1869153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ECDC700-25DA-48C2-8470-F1E106D422C1}"/>
              </a:ext>
            </a:extLst>
          </p:cNvPr>
          <p:cNvSpPr/>
          <p:nvPr/>
        </p:nvSpPr>
        <p:spPr>
          <a:xfrm>
            <a:off x="5579577" y="2194288"/>
            <a:ext cx="5672479" cy="1869154"/>
          </a:xfrm>
          <a:custGeom>
            <a:avLst/>
            <a:gdLst>
              <a:gd name="connsiteX0" fmla="*/ 1220035 w 5672479"/>
              <a:gd name="connsiteY0" fmla="*/ 337 h 1869154"/>
              <a:gd name="connsiteX1" fmla="*/ 1273345 w 5672479"/>
              <a:gd name="connsiteY1" fmla="*/ 10825 h 1869154"/>
              <a:gd name="connsiteX2" fmla="*/ 1327991 w 5672479"/>
              <a:gd name="connsiteY2" fmla="*/ 99612 h 1869154"/>
              <a:gd name="connsiteX3" fmla="*/ 1327991 w 5672479"/>
              <a:gd name="connsiteY3" fmla="*/ 434624 h 1869154"/>
              <a:gd name="connsiteX4" fmla="*/ 2483702 w 5672479"/>
              <a:gd name="connsiteY4" fmla="*/ 434624 h 1869154"/>
              <a:gd name="connsiteX5" fmla="*/ 2483702 w 5672479"/>
              <a:gd name="connsiteY5" fmla="*/ 434623 h 1869154"/>
              <a:gd name="connsiteX6" fmla="*/ 3317865 w 5672479"/>
              <a:gd name="connsiteY6" fmla="*/ 434623 h 1869154"/>
              <a:gd name="connsiteX7" fmla="*/ 3529343 w 5672479"/>
              <a:gd name="connsiteY7" fmla="*/ 434623 h 1869154"/>
              <a:gd name="connsiteX8" fmla="*/ 4176847 w 5672479"/>
              <a:gd name="connsiteY8" fmla="*/ 434623 h 1869154"/>
              <a:gd name="connsiteX9" fmla="*/ 4363506 w 5672479"/>
              <a:gd name="connsiteY9" fmla="*/ 434623 h 1869154"/>
              <a:gd name="connsiteX10" fmla="*/ 4527315 w 5672479"/>
              <a:gd name="connsiteY10" fmla="*/ 434623 h 1869154"/>
              <a:gd name="connsiteX11" fmla="*/ 5222488 w 5672479"/>
              <a:gd name="connsiteY11" fmla="*/ 434623 h 1869154"/>
              <a:gd name="connsiteX12" fmla="*/ 5572956 w 5672479"/>
              <a:gd name="connsiteY12" fmla="*/ 434623 h 1869154"/>
              <a:gd name="connsiteX13" fmla="*/ 5643477 w 5672479"/>
              <a:gd name="connsiteY13" fmla="*/ 463608 h 1869154"/>
              <a:gd name="connsiteX14" fmla="*/ 5672479 w 5672479"/>
              <a:gd name="connsiteY14" fmla="*/ 534089 h 1869154"/>
              <a:gd name="connsiteX15" fmla="*/ 5672479 w 5672479"/>
              <a:gd name="connsiteY15" fmla="*/ 1335005 h 1869154"/>
              <a:gd name="connsiteX16" fmla="*/ 5643477 w 5672479"/>
              <a:gd name="connsiteY16" fmla="*/ 1405485 h 1869154"/>
              <a:gd name="connsiteX17" fmla="*/ 5572956 w 5672479"/>
              <a:gd name="connsiteY17" fmla="*/ 1434776 h 1869154"/>
              <a:gd name="connsiteX18" fmla="*/ 5222488 w 5672479"/>
              <a:gd name="connsiteY18" fmla="*/ 1434776 h 1869154"/>
              <a:gd name="connsiteX19" fmla="*/ 4527315 w 5672479"/>
              <a:gd name="connsiteY19" fmla="*/ 1434776 h 1869154"/>
              <a:gd name="connsiteX20" fmla="*/ 4363506 w 5672479"/>
              <a:gd name="connsiteY20" fmla="*/ 1434776 h 1869154"/>
              <a:gd name="connsiteX21" fmla="*/ 4176847 w 5672479"/>
              <a:gd name="connsiteY21" fmla="*/ 1434776 h 1869154"/>
              <a:gd name="connsiteX22" fmla="*/ 3529343 w 5672479"/>
              <a:gd name="connsiteY22" fmla="*/ 1434776 h 1869154"/>
              <a:gd name="connsiteX23" fmla="*/ 3317865 w 5672479"/>
              <a:gd name="connsiteY23" fmla="*/ 1434776 h 1869154"/>
              <a:gd name="connsiteX24" fmla="*/ 2689875 w 5672479"/>
              <a:gd name="connsiteY24" fmla="*/ 1434776 h 1869154"/>
              <a:gd name="connsiteX25" fmla="*/ 2689870 w 5672479"/>
              <a:gd name="connsiteY25" fmla="*/ 1434777 h 1869154"/>
              <a:gd name="connsiteX26" fmla="*/ 1327991 w 5672479"/>
              <a:gd name="connsiteY26" fmla="*/ 1434777 h 1869154"/>
              <a:gd name="connsiteX27" fmla="*/ 1327991 w 5672479"/>
              <a:gd name="connsiteY27" fmla="*/ 1769484 h 1869154"/>
              <a:gd name="connsiteX28" fmla="*/ 1273345 w 5672479"/>
              <a:gd name="connsiteY28" fmla="*/ 1858576 h 1869154"/>
              <a:gd name="connsiteX29" fmla="*/ 1219882 w 5672479"/>
              <a:gd name="connsiteY29" fmla="*/ 1868797 h 1869154"/>
              <a:gd name="connsiteX30" fmla="*/ 1168938 w 5672479"/>
              <a:gd name="connsiteY30" fmla="*/ 1849728 h 1869154"/>
              <a:gd name="connsiteX31" fmla="*/ 40298 w 5672479"/>
              <a:gd name="connsiteY31" fmla="*/ 1011893 h 1869154"/>
              <a:gd name="connsiteX32" fmla="*/ 0 w 5672479"/>
              <a:gd name="connsiteY32" fmla="*/ 931649 h 1869154"/>
              <a:gd name="connsiteX33" fmla="*/ 40603 w 5672479"/>
              <a:gd name="connsiteY33" fmla="*/ 851710 h 1869154"/>
              <a:gd name="connsiteX34" fmla="*/ 1169243 w 5672479"/>
              <a:gd name="connsiteY34" fmla="*/ 19368 h 1869154"/>
              <a:gd name="connsiteX35" fmla="*/ 1220035 w 5672479"/>
              <a:gd name="connsiteY35" fmla="*/ 337 h 186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4">
                <a:moveTo>
                  <a:pt x="1220035" y="337"/>
                </a:moveTo>
                <a:cubicBezTo>
                  <a:pt x="1238085" y="-1150"/>
                  <a:pt x="1256555" y="2282"/>
                  <a:pt x="1273345" y="10825"/>
                </a:cubicBezTo>
                <a:cubicBezTo>
                  <a:pt x="1306927" y="27606"/>
                  <a:pt x="1327991" y="62084"/>
                  <a:pt x="1327991" y="99612"/>
                </a:cubicBezTo>
                <a:lnTo>
                  <a:pt x="1327991" y="434624"/>
                </a:lnTo>
                <a:lnTo>
                  <a:pt x="2483702" y="434624"/>
                </a:lnTo>
                <a:lnTo>
                  <a:pt x="2483702" y="434623"/>
                </a:lnTo>
                <a:lnTo>
                  <a:pt x="3317865" y="434623"/>
                </a:lnTo>
                <a:lnTo>
                  <a:pt x="3529343" y="434623"/>
                </a:lnTo>
                <a:lnTo>
                  <a:pt x="4176847" y="434623"/>
                </a:lnTo>
                <a:lnTo>
                  <a:pt x="4363506" y="434623"/>
                </a:lnTo>
                <a:lnTo>
                  <a:pt x="4527315" y="434623"/>
                </a:lnTo>
                <a:lnTo>
                  <a:pt x="5222488" y="434623"/>
                </a:lnTo>
                <a:lnTo>
                  <a:pt x="5572956" y="434623"/>
                </a:lnTo>
                <a:cubicBezTo>
                  <a:pt x="5599210" y="434623"/>
                  <a:pt x="5624854" y="445302"/>
                  <a:pt x="5643477" y="463608"/>
                </a:cubicBezTo>
                <a:cubicBezTo>
                  <a:pt x="5661794" y="482220"/>
                  <a:pt x="5672479" y="507849"/>
                  <a:pt x="5672479" y="534089"/>
                </a:cubicBezTo>
                <a:lnTo>
                  <a:pt x="5672479" y="1335005"/>
                </a:lnTo>
                <a:cubicBezTo>
                  <a:pt x="5672479" y="1361244"/>
                  <a:pt x="5661794" y="1386874"/>
                  <a:pt x="5643477" y="1405485"/>
                </a:cubicBezTo>
                <a:cubicBezTo>
                  <a:pt x="5624854" y="1424097"/>
                  <a:pt x="5599210" y="1434776"/>
                  <a:pt x="5572956" y="1434776"/>
                </a:cubicBezTo>
                <a:lnTo>
                  <a:pt x="5222488" y="1434776"/>
                </a:lnTo>
                <a:lnTo>
                  <a:pt x="4527315" y="1434776"/>
                </a:lnTo>
                <a:lnTo>
                  <a:pt x="4363506" y="1434776"/>
                </a:lnTo>
                <a:lnTo>
                  <a:pt x="4176847" y="1434776"/>
                </a:lnTo>
                <a:lnTo>
                  <a:pt x="3529343" y="1434776"/>
                </a:lnTo>
                <a:lnTo>
                  <a:pt x="3317865" y="1434776"/>
                </a:lnTo>
                <a:lnTo>
                  <a:pt x="2689875" y="1434776"/>
                </a:lnTo>
                <a:lnTo>
                  <a:pt x="2689870" y="1434777"/>
                </a:lnTo>
                <a:lnTo>
                  <a:pt x="1327991" y="1434777"/>
                </a:lnTo>
                <a:lnTo>
                  <a:pt x="1327991" y="1769484"/>
                </a:lnTo>
                <a:cubicBezTo>
                  <a:pt x="1327991" y="1807012"/>
                  <a:pt x="1306621" y="1841795"/>
                  <a:pt x="1273345" y="1858576"/>
                </a:cubicBezTo>
                <a:cubicBezTo>
                  <a:pt x="1256554" y="1866966"/>
                  <a:pt x="1238008" y="1870323"/>
                  <a:pt x="1219882" y="1868797"/>
                </a:cubicBezTo>
                <a:cubicBezTo>
                  <a:pt x="1201756" y="1867272"/>
                  <a:pt x="1184049" y="1860864"/>
                  <a:pt x="1168938" y="1849728"/>
                </a:cubicBezTo>
                <a:lnTo>
                  <a:pt x="40298" y="1011893"/>
                </a:lnTo>
                <a:cubicBezTo>
                  <a:pt x="14959" y="992977"/>
                  <a:pt x="0" y="963381"/>
                  <a:pt x="0" y="931649"/>
                </a:cubicBezTo>
                <a:cubicBezTo>
                  <a:pt x="0" y="900223"/>
                  <a:pt x="14959" y="870627"/>
                  <a:pt x="40603" y="851710"/>
                </a:cubicBezTo>
                <a:lnTo>
                  <a:pt x="1169243" y="19368"/>
                </a:lnTo>
                <a:cubicBezTo>
                  <a:pt x="1184355" y="8232"/>
                  <a:pt x="1201985" y="1824"/>
                  <a:pt x="1220035" y="3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C3D1C21-7D29-42AD-82BC-841977B61B1B}"/>
              </a:ext>
            </a:extLst>
          </p:cNvPr>
          <p:cNvSpPr/>
          <p:nvPr/>
        </p:nvSpPr>
        <p:spPr>
          <a:xfrm>
            <a:off x="5579577" y="4261052"/>
            <a:ext cx="5672479" cy="1869153"/>
          </a:xfrm>
          <a:custGeom>
            <a:avLst/>
            <a:gdLst>
              <a:gd name="connsiteX0" fmla="*/ 1220035 w 5672479"/>
              <a:gd name="connsiteY0" fmla="*/ 336 h 1869153"/>
              <a:gd name="connsiteX1" fmla="*/ 1273345 w 5672479"/>
              <a:gd name="connsiteY1" fmla="*/ 10824 h 1869153"/>
              <a:gd name="connsiteX2" fmla="*/ 1327991 w 5672479"/>
              <a:gd name="connsiteY2" fmla="*/ 99611 h 1869153"/>
              <a:gd name="connsiteX3" fmla="*/ 1327991 w 5672479"/>
              <a:gd name="connsiteY3" fmla="*/ 434623 h 1869153"/>
              <a:gd name="connsiteX4" fmla="*/ 2483702 w 5672479"/>
              <a:gd name="connsiteY4" fmla="*/ 434623 h 1869153"/>
              <a:gd name="connsiteX5" fmla="*/ 2483702 w 5672479"/>
              <a:gd name="connsiteY5" fmla="*/ 434622 h 1869153"/>
              <a:gd name="connsiteX6" fmla="*/ 3317865 w 5672479"/>
              <a:gd name="connsiteY6" fmla="*/ 434622 h 1869153"/>
              <a:gd name="connsiteX7" fmla="*/ 3529343 w 5672479"/>
              <a:gd name="connsiteY7" fmla="*/ 434622 h 1869153"/>
              <a:gd name="connsiteX8" fmla="*/ 4176847 w 5672479"/>
              <a:gd name="connsiteY8" fmla="*/ 434622 h 1869153"/>
              <a:gd name="connsiteX9" fmla="*/ 4363506 w 5672479"/>
              <a:gd name="connsiteY9" fmla="*/ 434622 h 1869153"/>
              <a:gd name="connsiteX10" fmla="*/ 4527315 w 5672479"/>
              <a:gd name="connsiteY10" fmla="*/ 434622 h 1869153"/>
              <a:gd name="connsiteX11" fmla="*/ 5222488 w 5672479"/>
              <a:gd name="connsiteY11" fmla="*/ 434622 h 1869153"/>
              <a:gd name="connsiteX12" fmla="*/ 5572956 w 5672479"/>
              <a:gd name="connsiteY12" fmla="*/ 434622 h 1869153"/>
              <a:gd name="connsiteX13" fmla="*/ 5643477 w 5672479"/>
              <a:gd name="connsiteY13" fmla="*/ 463607 h 1869153"/>
              <a:gd name="connsiteX14" fmla="*/ 5672479 w 5672479"/>
              <a:gd name="connsiteY14" fmla="*/ 534088 h 1869153"/>
              <a:gd name="connsiteX15" fmla="*/ 5672479 w 5672479"/>
              <a:gd name="connsiteY15" fmla="*/ 1335004 h 1869153"/>
              <a:gd name="connsiteX16" fmla="*/ 5643477 w 5672479"/>
              <a:gd name="connsiteY16" fmla="*/ 1405484 h 1869153"/>
              <a:gd name="connsiteX17" fmla="*/ 5572956 w 5672479"/>
              <a:gd name="connsiteY17" fmla="*/ 1434775 h 1869153"/>
              <a:gd name="connsiteX18" fmla="*/ 5222488 w 5672479"/>
              <a:gd name="connsiteY18" fmla="*/ 1434775 h 1869153"/>
              <a:gd name="connsiteX19" fmla="*/ 4527315 w 5672479"/>
              <a:gd name="connsiteY19" fmla="*/ 1434775 h 1869153"/>
              <a:gd name="connsiteX20" fmla="*/ 4363506 w 5672479"/>
              <a:gd name="connsiteY20" fmla="*/ 1434775 h 1869153"/>
              <a:gd name="connsiteX21" fmla="*/ 4176847 w 5672479"/>
              <a:gd name="connsiteY21" fmla="*/ 1434775 h 1869153"/>
              <a:gd name="connsiteX22" fmla="*/ 3529343 w 5672479"/>
              <a:gd name="connsiteY22" fmla="*/ 1434775 h 1869153"/>
              <a:gd name="connsiteX23" fmla="*/ 3317865 w 5672479"/>
              <a:gd name="connsiteY23" fmla="*/ 1434775 h 1869153"/>
              <a:gd name="connsiteX24" fmla="*/ 2689875 w 5672479"/>
              <a:gd name="connsiteY24" fmla="*/ 1434775 h 1869153"/>
              <a:gd name="connsiteX25" fmla="*/ 2689870 w 5672479"/>
              <a:gd name="connsiteY25" fmla="*/ 1434776 h 1869153"/>
              <a:gd name="connsiteX26" fmla="*/ 1327991 w 5672479"/>
              <a:gd name="connsiteY26" fmla="*/ 1434776 h 1869153"/>
              <a:gd name="connsiteX27" fmla="*/ 1327991 w 5672479"/>
              <a:gd name="connsiteY27" fmla="*/ 1769483 h 1869153"/>
              <a:gd name="connsiteX28" fmla="*/ 1273345 w 5672479"/>
              <a:gd name="connsiteY28" fmla="*/ 1858575 h 1869153"/>
              <a:gd name="connsiteX29" fmla="*/ 1219882 w 5672479"/>
              <a:gd name="connsiteY29" fmla="*/ 1868796 h 1869153"/>
              <a:gd name="connsiteX30" fmla="*/ 1168938 w 5672479"/>
              <a:gd name="connsiteY30" fmla="*/ 1849727 h 1869153"/>
              <a:gd name="connsiteX31" fmla="*/ 40298 w 5672479"/>
              <a:gd name="connsiteY31" fmla="*/ 1011892 h 1869153"/>
              <a:gd name="connsiteX32" fmla="*/ 0 w 5672479"/>
              <a:gd name="connsiteY32" fmla="*/ 931648 h 1869153"/>
              <a:gd name="connsiteX33" fmla="*/ 40603 w 5672479"/>
              <a:gd name="connsiteY33" fmla="*/ 851709 h 1869153"/>
              <a:gd name="connsiteX34" fmla="*/ 1169243 w 5672479"/>
              <a:gd name="connsiteY34" fmla="*/ 19367 h 1869153"/>
              <a:gd name="connsiteX35" fmla="*/ 1220035 w 5672479"/>
              <a:gd name="connsiteY35" fmla="*/ 336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3">
                <a:moveTo>
                  <a:pt x="1220035" y="336"/>
                </a:moveTo>
                <a:cubicBezTo>
                  <a:pt x="1238085" y="-1152"/>
                  <a:pt x="1256555" y="2281"/>
                  <a:pt x="1273345" y="10824"/>
                </a:cubicBezTo>
                <a:cubicBezTo>
                  <a:pt x="1306927" y="27605"/>
                  <a:pt x="1327991" y="62083"/>
                  <a:pt x="1327991" y="99611"/>
                </a:cubicBezTo>
                <a:lnTo>
                  <a:pt x="1327991" y="434623"/>
                </a:lnTo>
                <a:lnTo>
                  <a:pt x="2483702" y="434623"/>
                </a:lnTo>
                <a:lnTo>
                  <a:pt x="2483702" y="434622"/>
                </a:lnTo>
                <a:lnTo>
                  <a:pt x="3317865" y="434622"/>
                </a:lnTo>
                <a:lnTo>
                  <a:pt x="3529343" y="434622"/>
                </a:lnTo>
                <a:lnTo>
                  <a:pt x="4176847" y="434622"/>
                </a:lnTo>
                <a:lnTo>
                  <a:pt x="4363506" y="434622"/>
                </a:lnTo>
                <a:lnTo>
                  <a:pt x="4527315" y="434622"/>
                </a:lnTo>
                <a:lnTo>
                  <a:pt x="5222488" y="434622"/>
                </a:lnTo>
                <a:lnTo>
                  <a:pt x="5572956" y="434622"/>
                </a:lnTo>
                <a:cubicBezTo>
                  <a:pt x="5599210" y="434622"/>
                  <a:pt x="5624854" y="445301"/>
                  <a:pt x="5643477" y="463607"/>
                </a:cubicBezTo>
                <a:cubicBezTo>
                  <a:pt x="5661794" y="482219"/>
                  <a:pt x="5672479" y="507848"/>
                  <a:pt x="5672479" y="534088"/>
                </a:cubicBezTo>
                <a:lnTo>
                  <a:pt x="5672479" y="1335004"/>
                </a:lnTo>
                <a:cubicBezTo>
                  <a:pt x="5672479" y="1361243"/>
                  <a:pt x="5661794" y="1386873"/>
                  <a:pt x="5643477" y="1405484"/>
                </a:cubicBezTo>
                <a:cubicBezTo>
                  <a:pt x="5624854" y="1424096"/>
                  <a:pt x="5599210" y="1434775"/>
                  <a:pt x="5572956" y="1434775"/>
                </a:cubicBezTo>
                <a:lnTo>
                  <a:pt x="5222488" y="1434775"/>
                </a:lnTo>
                <a:lnTo>
                  <a:pt x="4527315" y="1434775"/>
                </a:lnTo>
                <a:lnTo>
                  <a:pt x="4363506" y="1434775"/>
                </a:lnTo>
                <a:lnTo>
                  <a:pt x="4176847" y="1434775"/>
                </a:lnTo>
                <a:lnTo>
                  <a:pt x="3529343" y="1434775"/>
                </a:lnTo>
                <a:lnTo>
                  <a:pt x="3317865" y="1434775"/>
                </a:lnTo>
                <a:lnTo>
                  <a:pt x="2689875" y="1434775"/>
                </a:lnTo>
                <a:lnTo>
                  <a:pt x="2689870" y="1434776"/>
                </a:lnTo>
                <a:lnTo>
                  <a:pt x="1327991" y="1434776"/>
                </a:lnTo>
                <a:lnTo>
                  <a:pt x="1327991" y="1769483"/>
                </a:lnTo>
                <a:cubicBezTo>
                  <a:pt x="1327991" y="1807011"/>
                  <a:pt x="1306621" y="1841794"/>
                  <a:pt x="1273345" y="1858575"/>
                </a:cubicBezTo>
                <a:cubicBezTo>
                  <a:pt x="1256554" y="1866965"/>
                  <a:pt x="1238008" y="1870322"/>
                  <a:pt x="1219882" y="1868796"/>
                </a:cubicBezTo>
                <a:cubicBezTo>
                  <a:pt x="1201756" y="1867271"/>
                  <a:pt x="1184049" y="1860863"/>
                  <a:pt x="1168938" y="1849727"/>
                </a:cubicBezTo>
                <a:lnTo>
                  <a:pt x="40298" y="1011892"/>
                </a:lnTo>
                <a:cubicBezTo>
                  <a:pt x="14959" y="992976"/>
                  <a:pt x="0" y="963380"/>
                  <a:pt x="0" y="931648"/>
                </a:cubicBezTo>
                <a:cubicBezTo>
                  <a:pt x="0" y="900222"/>
                  <a:pt x="14959" y="870626"/>
                  <a:pt x="40603" y="851709"/>
                </a:cubicBezTo>
                <a:lnTo>
                  <a:pt x="1169243" y="19367"/>
                </a:lnTo>
                <a:cubicBezTo>
                  <a:pt x="1184355" y="8231"/>
                  <a:pt x="1201985" y="1824"/>
                  <a:pt x="1220035" y="3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A9639FE5-62B4-41FB-ABFE-8A7860F9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0758" y="2671665"/>
            <a:ext cx="914400" cy="914400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BFCCF77B-3D6F-4B53-86C0-FC4F3F61E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0758" y="4738428"/>
            <a:ext cx="914400" cy="91440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8A266071-7EB0-4469-9D86-EDD18EC34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944" y="3714123"/>
            <a:ext cx="914400" cy="914400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B94AC78B-7217-4EAE-AA7E-7F60A589E5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944" y="1647361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54CF9-4125-4B32-A2FB-0E1CACC049F7}"/>
              </a:ext>
            </a:extLst>
          </p:cNvPr>
          <p:cNvGrpSpPr/>
          <p:nvPr/>
        </p:nvGrpSpPr>
        <p:grpSpPr>
          <a:xfrm>
            <a:off x="7097064" y="2113851"/>
            <a:ext cx="2937088" cy="1413263"/>
            <a:chOff x="8921977" y="1343615"/>
            <a:chExt cx="2937088" cy="141326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4FEF4B-00F5-4584-AD77-982EC6D3401D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0144E3-9A50-4CD5-A44B-766ED64CD7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E8BAB2-6471-43F3-A0AD-8DFC22A101CA}"/>
              </a:ext>
            </a:extLst>
          </p:cNvPr>
          <p:cNvGrpSpPr/>
          <p:nvPr/>
        </p:nvGrpSpPr>
        <p:grpSpPr>
          <a:xfrm>
            <a:off x="2035480" y="1086850"/>
            <a:ext cx="2937088" cy="1413263"/>
            <a:chOff x="332936" y="2504656"/>
            <a:chExt cx="2937088" cy="141326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510B7F-5FB0-4A5C-93A6-A4745372B1F8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32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D6AE31-8293-4A50-B380-AAFD386FC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77DA12-2C92-4FB9-8002-501710442F58}"/>
              </a:ext>
            </a:extLst>
          </p:cNvPr>
          <p:cNvGrpSpPr/>
          <p:nvPr/>
        </p:nvGrpSpPr>
        <p:grpSpPr>
          <a:xfrm>
            <a:off x="7097064" y="4171323"/>
            <a:ext cx="2937088" cy="1413263"/>
            <a:chOff x="8921977" y="1343615"/>
            <a:chExt cx="2937088" cy="141326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81E6E1-2D28-4DA7-9F54-2CA0000E8540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5725DE-7FDE-433F-9340-D2D52DC949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10E5CF-0A16-4EFA-B678-D99CBF238B52}"/>
              </a:ext>
            </a:extLst>
          </p:cNvPr>
          <p:cNvGrpSpPr/>
          <p:nvPr/>
        </p:nvGrpSpPr>
        <p:grpSpPr>
          <a:xfrm>
            <a:off x="2035480" y="3128865"/>
            <a:ext cx="2937088" cy="1413263"/>
            <a:chOff x="332936" y="2504656"/>
            <a:chExt cx="2937088" cy="141326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4F7DC6-5A64-4880-AC2A-6822656909F7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32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447C77-73F0-41CA-BA3F-12EC25C711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8" name="Freeform 7">
            <a:extLst>
              <a:ext uri="{FF2B5EF4-FFF2-40B4-BE49-F238E27FC236}">
                <a16:creationId xmlns:a16="http://schemas.microsoft.com/office/drawing/2014/main" id="{29D1BD76-C54D-476B-897D-39D284EABC1B}"/>
              </a:ext>
            </a:extLst>
          </p:cNvPr>
          <p:cNvSpPr>
            <a:spLocks/>
          </p:cNvSpPr>
          <p:nvPr/>
        </p:nvSpPr>
        <p:spPr bwMode="auto">
          <a:xfrm>
            <a:off x="5785838" y="2439491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DA2261AA-17B1-492E-BC2E-0F34B9C08DC9}"/>
              </a:ext>
            </a:extLst>
          </p:cNvPr>
          <p:cNvSpPr>
            <a:spLocks/>
          </p:cNvSpPr>
          <p:nvPr/>
        </p:nvSpPr>
        <p:spPr bwMode="auto">
          <a:xfrm>
            <a:off x="5785838" y="4506584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7">
            <a:extLst>
              <a:ext uri="{FF2B5EF4-FFF2-40B4-BE49-F238E27FC236}">
                <a16:creationId xmlns:a16="http://schemas.microsoft.com/office/drawing/2014/main" id="{9499D22E-1F34-4D3E-96A3-6AB99B921085}"/>
              </a:ext>
            </a:extLst>
          </p:cNvPr>
          <p:cNvSpPr>
            <a:spLocks/>
          </p:cNvSpPr>
          <p:nvPr/>
        </p:nvSpPr>
        <p:spPr bwMode="auto">
          <a:xfrm rot="10800000">
            <a:off x="5320183" y="1415517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2" name="Freeform 7">
            <a:extLst>
              <a:ext uri="{FF2B5EF4-FFF2-40B4-BE49-F238E27FC236}">
                <a16:creationId xmlns:a16="http://schemas.microsoft.com/office/drawing/2014/main" id="{79B70344-B9EF-4FFE-BBBA-839EC3B3FAC6}"/>
              </a:ext>
            </a:extLst>
          </p:cNvPr>
          <p:cNvSpPr>
            <a:spLocks/>
          </p:cNvSpPr>
          <p:nvPr/>
        </p:nvSpPr>
        <p:spPr bwMode="auto">
          <a:xfrm rot="10800000">
            <a:off x="5323931" y="3489688"/>
            <a:ext cx="977378" cy="1378087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4167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8565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Arrow List for PowerPoint</vt:lpstr>
      <vt:lpstr>Opposite Arrow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Arrow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2018-12-15T02:59:40Z</dcterms:modified>
  <cp:category>Text &amp; Tables</cp:category>
</cp:coreProperties>
</file>