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9-4F49-9AA3-621596A88E3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9-4F49-9AA3-621596A88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43-4645-A05B-3947300DFFD2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9-4F49-9AA3-621596A88E3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9-4F49-9AA3-621596A88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DA8-BAE4-9C04FA8EE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0.1</c:v>
                </c:pt>
                <c:pt idx="2">
                  <c:v>4.4000000000000004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DA8-BAE4-9C04FA8EE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9-4F49-9AA3-621596A88E3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9-4F49-9AA3-621596A88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43-4645-A05B-3947300DFFD2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99-4F49-9AA3-621596A88E3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9-4F49-9AA3-621596A88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DA8-BAE4-9C04FA8EE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0.1</c:v>
                </c:pt>
                <c:pt idx="2">
                  <c:v>4.4000000000000004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DA8-BAE4-9C04FA8EE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86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12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F7CD0354-FD80-439B-AB39-DF90A4262AAB}"/>
              </a:ext>
            </a:extLst>
          </p:cNvPr>
          <p:cNvSpPr/>
          <p:nvPr/>
        </p:nvSpPr>
        <p:spPr>
          <a:xfrm>
            <a:off x="2210891" y="1336842"/>
            <a:ext cx="2762450" cy="2762450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Charts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A4D3A15-5FE0-4102-BC32-4CCA6F064A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4941518"/>
              </p:ext>
            </p:extLst>
          </p:nvPr>
        </p:nvGraphicFramePr>
        <p:xfrm>
          <a:off x="1308101" y="1182254"/>
          <a:ext cx="4572000" cy="307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E713C953-FB70-4767-A6E5-CAFF1396743A}"/>
              </a:ext>
            </a:extLst>
          </p:cNvPr>
          <p:cNvSpPr/>
          <p:nvPr/>
        </p:nvSpPr>
        <p:spPr>
          <a:xfrm>
            <a:off x="2707410" y="1831493"/>
            <a:ext cx="1773381" cy="1773381"/>
          </a:xfrm>
          <a:prstGeom prst="ellipse">
            <a:avLst/>
          </a:prstGeom>
          <a:solidFill>
            <a:schemeClr val="bg1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45%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0CFF2C1-9A0D-4960-B86A-B9A2DB4168F3}"/>
              </a:ext>
            </a:extLst>
          </p:cNvPr>
          <p:cNvSpPr/>
          <p:nvPr/>
        </p:nvSpPr>
        <p:spPr>
          <a:xfrm>
            <a:off x="8154490" y="1336842"/>
            <a:ext cx="2762450" cy="2762450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0E2B7277-5D00-4DF1-A36C-4226CC10AC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3441270"/>
              </p:ext>
            </p:extLst>
          </p:nvPr>
        </p:nvGraphicFramePr>
        <p:xfrm>
          <a:off x="7251700" y="1182254"/>
          <a:ext cx="4572000" cy="307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Oval 39">
            <a:extLst>
              <a:ext uri="{FF2B5EF4-FFF2-40B4-BE49-F238E27FC236}">
                <a16:creationId xmlns:a16="http://schemas.microsoft.com/office/drawing/2014/main" id="{2CFE4A8D-8471-49AB-8DD7-CE7136E5E81D}"/>
              </a:ext>
            </a:extLst>
          </p:cNvPr>
          <p:cNvSpPr/>
          <p:nvPr/>
        </p:nvSpPr>
        <p:spPr>
          <a:xfrm>
            <a:off x="8651009" y="1831493"/>
            <a:ext cx="1773381" cy="1773381"/>
          </a:xfrm>
          <a:prstGeom prst="ellipse">
            <a:avLst/>
          </a:prstGeom>
          <a:solidFill>
            <a:schemeClr val="bg1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70%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D085140-AEB3-4BC0-8A5E-84AE5A08DEF4}"/>
              </a:ext>
            </a:extLst>
          </p:cNvPr>
          <p:cNvGrpSpPr/>
          <p:nvPr/>
        </p:nvGrpSpPr>
        <p:grpSpPr>
          <a:xfrm>
            <a:off x="2036253" y="4387583"/>
            <a:ext cx="2937088" cy="1690262"/>
            <a:chOff x="332936" y="4590783"/>
            <a:chExt cx="2937088" cy="169026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2482AC1-4288-4E93-99A7-2FAAB5E47F0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4ACA3CA-C631-4D53-9E33-884231DE3E6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2D814AD-9830-42AE-A10F-66F8EE3EF935}"/>
              </a:ext>
            </a:extLst>
          </p:cNvPr>
          <p:cNvGrpSpPr/>
          <p:nvPr/>
        </p:nvGrpSpPr>
        <p:grpSpPr>
          <a:xfrm>
            <a:off x="7979852" y="4387583"/>
            <a:ext cx="2937088" cy="1690262"/>
            <a:chOff x="332936" y="4590783"/>
            <a:chExt cx="2937088" cy="169026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E3726BE-B46D-4448-AA16-B05505F763C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7703D5A-560A-4D4D-B5BA-1F8A9B9A457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B1F26AF-0AC6-40A5-9D78-FD5E9F334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8174866"/>
              </p:ext>
            </p:extLst>
          </p:nvPr>
        </p:nvGraphicFramePr>
        <p:xfrm>
          <a:off x="575873" y="3073202"/>
          <a:ext cx="1680142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BAC9C0F3-6AE2-456A-955F-63696D90F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192277"/>
              </p:ext>
            </p:extLst>
          </p:nvPr>
        </p:nvGraphicFramePr>
        <p:xfrm>
          <a:off x="6544279" y="3073202"/>
          <a:ext cx="1680142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15179AB7-6491-419F-A301-CB6A7278A150}"/>
              </a:ext>
            </a:extLst>
          </p:cNvPr>
          <p:cNvSpPr/>
          <p:nvPr/>
        </p:nvSpPr>
        <p:spPr>
          <a:xfrm>
            <a:off x="815551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964561C-D574-4524-8EFF-FCC5C8D4CBB9}"/>
              </a:ext>
            </a:extLst>
          </p:cNvPr>
          <p:cNvSpPr/>
          <p:nvPr/>
        </p:nvSpPr>
        <p:spPr>
          <a:xfrm>
            <a:off x="6782891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90231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F7CD0354-FD80-439B-AB39-DF90A4262AAB}"/>
              </a:ext>
            </a:extLst>
          </p:cNvPr>
          <p:cNvSpPr/>
          <p:nvPr/>
        </p:nvSpPr>
        <p:spPr>
          <a:xfrm>
            <a:off x="2210891" y="1336842"/>
            <a:ext cx="2762450" cy="2762450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Charts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A4D3A15-5FE0-4102-BC32-4CCA6F064A40}"/>
              </a:ext>
            </a:extLst>
          </p:cNvPr>
          <p:cNvGraphicFramePr/>
          <p:nvPr/>
        </p:nvGraphicFramePr>
        <p:xfrm>
          <a:off x="1308101" y="1182254"/>
          <a:ext cx="4572000" cy="307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E713C953-FB70-4767-A6E5-CAFF1396743A}"/>
              </a:ext>
            </a:extLst>
          </p:cNvPr>
          <p:cNvSpPr/>
          <p:nvPr/>
        </p:nvSpPr>
        <p:spPr>
          <a:xfrm>
            <a:off x="2707410" y="1831493"/>
            <a:ext cx="1773381" cy="1773381"/>
          </a:xfrm>
          <a:prstGeom prst="ellipse">
            <a:avLst/>
          </a:prstGeom>
          <a:solidFill>
            <a:srgbClr val="2B323B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45%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0CFF2C1-9A0D-4960-B86A-B9A2DB4168F3}"/>
              </a:ext>
            </a:extLst>
          </p:cNvPr>
          <p:cNvSpPr/>
          <p:nvPr/>
        </p:nvSpPr>
        <p:spPr>
          <a:xfrm>
            <a:off x="8154490" y="1336842"/>
            <a:ext cx="2762450" cy="2762450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0E2B7277-5D00-4DF1-A36C-4226CC10AC6D}"/>
              </a:ext>
            </a:extLst>
          </p:cNvPr>
          <p:cNvGraphicFramePr/>
          <p:nvPr/>
        </p:nvGraphicFramePr>
        <p:xfrm>
          <a:off x="7251700" y="1182254"/>
          <a:ext cx="4572000" cy="307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Oval 39">
            <a:extLst>
              <a:ext uri="{FF2B5EF4-FFF2-40B4-BE49-F238E27FC236}">
                <a16:creationId xmlns:a16="http://schemas.microsoft.com/office/drawing/2014/main" id="{2CFE4A8D-8471-49AB-8DD7-CE7136E5E81D}"/>
              </a:ext>
            </a:extLst>
          </p:cNvPr>
          <p:cNvSpPr/>
          <p:nvPr/>
        </p:nvSpPr>
        <p:spPr>
          <a:xfrm>
            <a:off x="8651009" y="1831493"/>
            <a:ext cx="1773381" cy="1773381"/>
          </a:xfrm>
          <a:prstGeom prst="ellipse">
            <a:avLst/>
          </a:prstGeom>
          <a:solidFill>
            <a:srgbClr val="2B323B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6"/>
                </a:solidFill>
              </a:rPr>
              <a:t>70%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D085140-AEB3-4BC0-8A5E-84AE5A08DEF4}"/>
              </a:ext>
            </a:extLst>
          </p:cNvPr>
          <p:cNvGrpSpPr/>
          <p:nvPr/>
        </p:nvGrpSpPr>
        <p:grpSpPr>
          <a:xfrm>
            <a:off x="2036253" y="4387583"/>
            <a:ext cx="2937088" cy="1690262"/>
            <a:chOff x="332936" y="4590783"/>
            <a:chExt cx="2937088" cy="169026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2482AC1-4288-4E93-99A7-2FAAB5E47F0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4ACA3CA-C631-4D53-9E33-884231DE3E6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2D814AD-9830-42AE-A10F-66F8EE3EF935}"/>
              </a:ext>
            </a:extLst>
          </p:cNvPr>
          <p:cNvGrpSpPr/>
          <p:nvPr/>
        </p:nvGrpSpPr>
        <p:grpSpPr>
          <a:xfrm>
            <a:off x="7979852" y="4387583"/>
            <a:ext cx="2937088" cy="1690262"/>
            <a:chOff x="332936" y="4590783"/>
            <a:chExt cx="2937088" cy="169026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E3726BE-B46D-4448-AA16-B05505F763C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7703D5A-560A-4D4D-B5BA-1F8A9B9A457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B1F26AF-0AC6-40A5-9D78-FD5E9F334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2039409"/>
              </p:ext>
            </p:extLst>
          </p:nvPr>
        </p:nvGraphicFramePr>
        <p:xfrm>
          <a:off x="575873" y="3073202"/>
          <a:ext cx="1680142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BAC9C0F3-6AE2-456A-955F-63696D90F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5120899"/>
              </p:ext>
            </p:extLst>
          </p:nvPr>
        </p:nvGraphicFramePr>
        <p:xfrm>
          <a:off x="6544279" y="3073202"/>
          <a:ext cx="1680142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15179AB7-6491-419F-A301-CB6A7278A150}"/>
              </a:ext>
            </a:extLst>
          </p:cNvPr>
          <p:cNvSpPr/>
          <p:nvPr/>
        </p:nvSpPr>
        <p:spPr>
          <a:xfrm>
            <a:off x="815551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964561C-D574-4524-8EFF-FCC5C8D4CBB9}"/>
              </a:ext>
            </a:extLst>
          </p:cNvPr>
          <p:cNvSpPr/>
          <p:nvPr/>
        </p:nvSpPr>
        <p:spPr>
          <a:xfrm>
            <a:off x="6782891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24183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8532</TotalTime>
  <Words>216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Charts for PowerPoint</vt:lpstr>
      <vt:lpstr>Modern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2018-12-15T04:22:46Z</dcterms:modified>
  <cp:category>Charts &amp; Diagrams</cp:category>
</cp:coreProperties>
</file>