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04" d="100"/>
          <a:sy n="104" d="100"/>
        </p:scale>
        <p:origin x="64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56506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154620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271217" y="6121399"/>
            <a:ext cx="3649589" cy="369332"/>
          </a:xfrm>
          <a:prstGeom prst="rect">
            <a:avLst/>
          </a:prstGeom>
          <a:noFill/>
        </p:spPr>
        <p:txBody>
          <a:bodyPr wrap="none" rtlCol="0" anchor="ctr">
            <a:spAutoFit/>
          </a:bodyPr>
          <a:lstStyle/>
          <a:p>
            <a:pPr algn="ctr"/>
            <a:r>
              <a:rPr lang="en-US" sz="1800" dirty="0">
                <a:solidFill>
                  <a:srgbClr val="A5CD00"/>
                </a:solidFill>
              </a:rPr>
              <a:t>T</a:t>
            </a:r>
            <a:r>
              <a:rPr lang="en-US" sz="1800" baseline="0" dirty="0">
                <a:solidFill>
                  <a:srgbClr val="A5CD00"/>
                </a:solidFill>
              </a:rPr>
              <a:t>he free </a:t>
            </a:r>
            <a:r>
              <a:rPr lang="en-US" sz="1800" baseline="0">
                <a:solidFill>
                  <a:srgbClr val="A5CD00"/>
                </a:solidFill>
              </a:rPr>
              <a:t>PowerPoint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noProof="1"/>
              <a:t>Red Signal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962025" y="1667602"/>
            <a:ext cx="2030432" cy="5190398"/>
            <a:chOff x="3531357" y="-6126227"/>
            <a:chExt cx="5129285" cy="13112006"/>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chemeClr val="accent5">
                <a:lumMod val="50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4" name="Rectangle">
              <a:extLst>
                <a:ext uri="{FF2B5EF4-FFF2-40B4-BE49-F238E27FC236}">
                  <a16:creationId xmlns:a16="http://schemas.microsoft.com/office/drawing/2014/main" id="{6A5C3D89-CAF3-433C-96F4-916BE5960F24}"/>
                </a:ext>
              </a:extLst>
            </p:cNvPr>
            <p:cNvSpPr/>
            <p:nvPr/>
          </p:nvSpPr>
          <p:spPr>
            <a:xfrm>
              <a:off x="5576059" y="2433574"/>
              <a:ext cx="1052323" cy="4552205"/>
            </a:xfrm>
            <a:prstGeom prst="rect">
              <a:avLst/>
            </a:prstGeom>
            <a:solidFill>
              <a:srgbClr val="939496"/>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grpSp>
      <p:sp>
        <p:nvSpPr>
          <p:cNvPr id="7" name="Rectangle 6">
            <a:extLst>
              <a:ext uri="{FF2B5EF4-FFF2-40B4-BE49-F238E27FC236}">
                <a16:creationId xmlns:a16="http://schemas.microsoft.com/office/drawing/2014/main" id="{D01B3360-E605-4B40-A81C-6B8809D277B3}"/>
              </a:ext>
            </a:extLst>
          </p:cNvPr>
          <p:cNvSpPr/>
          <p:nvPr/>
        </p:nvSpPr>
        <p:spPr>
          <a:xfrm>
            <a:off x="4105274" y="2504655"/>
            <a:ext cx="7248525" cy="3170099"/>
          </a:xfrm>
          <a:prstGeom prst="rect">
            <a:avLst/>
          </a:prstGeom>
        </p:spPr>
        <p:txBody>
          <a:bodyPr wrap="square">
            <a:spAutoFit/>
          </a:bodyPr>
          <a:lstStyle/>
          <a:p>
            <a:pPr algn="just"/>
            <a:r>
              <a:rPr lang="en-US" sz="2000" noProof="1"/>
              <a:t>Lorem ipsum dolor sit amet, ex ius quem primis. Viris iisque has id, assum officiis cotidieque et vel. Ex viris noster scriptorem vis, ea vis nibh utinam ponderum, ei scaevola erroribus mea. Fierent deleniti usu ne, ut vim posse dicit noster.</a:t>
            </a:r>
          </a:p>
          <a:p>
            <a:pPr algn="just"/>
            <a:endParaRPr lang="en-US" sz="2000" noProof="1"/>
          </a:p>
          <a:p>
            <a:pPr algn="just"/>
            <a:r>
              <a:rPr lang="en-US" sz="2000" noProof="1"/>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4999431" y="1636532"/>
            <a:ext cx="6354368" cy="646331"/>
          </a:xfrm>
          <a:prstGeom prst="rect">
            <a:avLst/>
          </a:prstGeom>
        </p:spPr>
        <p:txBody>
          <a:bodyPr wrap="none" anchor="b">
            <a:spAutoFit/>
          </a:bodyPr>
          <a:lstStyle/>
          <a:p>
            <a:r>
              <a:rPr lang="en-US" sz="3600" b="1" cap="all" noProof="1"/>
              <a:t>Lorem ipsum dolor sit amet</a:t>
            </a:r>
          </a:p>
        </p:txBody>
      </p:sp>
      <p:pic>
        <p:nvPicPr>
          <p:cNvPr id="11" name="Graphic 10" descr="Raised Hand">
            <a:extLst>
              <a:ext uri="{FF2B5EF4-FFF2-40B4-BE49-F238E27FC236}">
                <a16:creationId xmlns:a16="http://schemas.microsoft.com/office/drawing/2014/main" id="{DE4CEC73-9F6E-4B01-B7D2-C27EBBBD92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1925" y="1424866"/>
            <a:ext cx="1027506" cy="1027506"/>
          </a:xfrm>
          <a:prstGeom prst="rect">
            <a:avLst/>
          </a:prstGeom>
        </p:spPr>
      </p:pic>
    </p:spTree>
    <p:extLst>
      <p:ext uri="{BB962C8B-B14F-4D97-AF65-F5344CB8AC3E}">
        <p14:creationId xmlns:p14="http://schemas.microsoft.com/office/powerpoint/2010/main" val="942369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noProof="1"/>
              <a:t>Red Signal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962025" y="1667602"/>
            <a:ext cx="2030432" cy="5190398"/>
            <a:chOff x="3531357" y="-6126227"/>
            <a:chExt cx="5129285" cy="13112006"/>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chemeClr val="bg2">
                <a:lumMod val="75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chemeClr val="accent5">
                <a:lumMod val="50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4" name="Rectangle">
              <a:extLst>
                <a:ext uri="{FF2B5EF4-FFF2-40B4-BE49-F238E27FC236}">
                  <a16:creationId xmlns:a16="http://schemas.microsoft.com/office/drawing/2014/main" id="{6A5C3D89-CAF3-433C-96F4-916BE5960F24}"/>
                </a:ext>
              </a:extLst>
            </p:cNvPr>
            <p:cNvSpPr/>
            <p:nvPr/>
          </p:nvSpPr>
          <p:spPr>
            <a:xfrm>
              <a:off x="5576059" y="2433574"/>
              <a:ext cx="1052323" cy="4552205"/>
            </a:xfrm>
            <a:prstGeom prst="rect">
              <a:avLst/>
            </a:prstGeom>
            <a:solidFill>
              <a:schemeClr val="bg2">
                <a:lumMod val="90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grpSp>
      <p:sp>
        <p:nvSpPr>
          <p:cNvPr id="7" name="Rectangle 6">
            <a:extLst>
              <a:ext uri="{FF2B5EF4-FFF2-40B4-BE49-F238E27FC236}">
                <a16:creationId xmlns:a16="http://schemas.microsoft.com/office/drawing/2014/main" id="{D01B3360-E605-4B40-A81C-6B8809D277B3}"/>
              </a:ext>
            </a:extLst>
          </p:cNvPr>
          <p:cNvSpPr/>
          <p:nvPr/>
        </p:nvSpPr>
        <p:spPr>
          <a:xfrm>
            <a:off x="4105274" y="2504655"/>
            <a:ext cx="7248525" cy="3170099"/>
          </a:xfrm>
          <a:prstGeom prst="rect">
            <a:avLst/>
          </a:prstGeom>
        </p:spPr>
        <p:txBody>
          <a:bodyPr wrap="square">
            <a:spAutoFit/>
          </a:bodyPr>
          <a:lstStyle/>
          <a:p>
            <a:pPr algn="just"/>
            <a:r>
              <a:rPr lang="en-US" sz="2000" noProof="1">
                <a:solidFill>
                  <a:schemeClr val="bg1">
                    <a:lumMod val="75000"/>
                  </a:schemeClr>
                </a:solidFill>
              </a:rPr>
              <a:t>Lorem ipsum dolor sit amet, ex ius quem primis. Viris iisque has id, assum officiis cotidieque et vel. Ex viris noster scriptorem vis, ea vis nibh utinam ponderum, ei scaevola erroribus mea. Fierent deleniti usu ne, ut vim posse dicit noster.</a:t>
            </a:r>
          </a:p>
          <a:p>
            <a:pPr algn="just"/>
            <a:endParaRPr lang="en-US" sz="2000" noProof="1">
              <a:solidFill>
                <a:schemeClr val="bg1">
                  <a:lumMod val="75000"/>
                </a:schemeClr>
              </a:solidFill>
            </a:endParaRPr>
          </a:p>
          <a:p>
            <a:pPr algn="just"/>
            <a:r>
              <a:rPr lang="en-US" sz="2000" noProof="1">
                <a:solidFill>
                  <a:schemeClr val="bg1">
                    <a:lumMod val="75000"/>
                  </a:schemeClr>
                </a:solidFill>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4999431" y="1636532"/>
            <a:ext cx="6354368" cy="646331"/>
          </a:xfrm>
          <a:prstGeom prst="rect">
            <a:avLst/>
          </a:prstGeom>
        </p:spPr>
        <p:txBody>
          <a:bodyPr wrap="none" anchor="b">
            <a:spAutoFit/>
          </a:bodyPr>
          <a:lstStyle/>
          <a:p>
            <a:r>
              <a:rPr lang="en-US" sz="3600" b="1" cap="all" noProof="1">
                <a:solidFill>
                  <a:schemeClr val="bg1"/>
                </a:solidFill>
              </a:rPr>
              <a:t>Lorem ipsum dolor sit amet</a:t>
            </a:r>
          </a:p>
        </p:txBody>
      </p:sp>
      <p:pic>
        <p:nvPicPr>
          <p:cNvPr id="11" name="Graphic 10" descr="Raised Hand">
            <a:extLst>
              <a:ext uri="{FF2B5EF4-FFF2-40B4-BE49-F238E27FC236}">
                <a16:creationId xmlns:a16="http://schemas.microsoft.com/office/drawing/2014/main" id="{DE4CEC73-9F6E-4B01-B7D2-C27EBBBD92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1925" y="1424866"/>
            <a:ext cx="1027506" cy="1027506"/>
          </a:xfrm>
          <a:prstGeom prst="rect">
            <a:avLst/>
          </a:prstGeom>
        </p:spPr>
      </p:pic>
    </p:spTree>
    <p:extLst>
      <p:ext uri="{BB962C8B-B14F-4D97-AF65-F5344CB8AC3E}">
        <p14:creationId xmlns:p14="http://schemas.microsoft.com/office/powerpoint/2010/main" val="3273641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8525</TotalTime>
  <Words>278</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Red Signal Traffic Light for PowerPoint</vt:lpstr>
      <vt:lpstr>Red Signal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Signal Traffic Light for PowerPoint</dc:title>
  <dc:creator>PresentationGO.com</dc:creator>
  <dc:description>© Copyright PresentationGO.com</dc:description>
  <dcterms:created xsi:type="dcterms:W3CDTF">2014-11-26T05:14:11Z</dcterms:created>
  <dcterms:modified xsi:type="dcterms:W3CDTF">2018-12-28T20:20:47Z</dcterms:modified>
  <cp:category>Graphics &amp; Metaphors</cp:category>
</cp:coreProperties>
</file>