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1"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4" d="100"/>
          <a:sy n="104" d="100"/>
        </p:scale>
        <p:origin x="64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9642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6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271217" y="6121399"/>
            <a:ext cx="3649589" cy="369332"/>
          </a:xfrm>
          <a:prstGeom prst="rect">
            <a:avLst/>
          </a:prstGeom>
          <a:noFill/>
        </p:spPr>
        <p:txBody>
          <a:bodyPr wrap="none" rtlCol="0" anchor="ctr">
            <a:spAutoFit/>
          </a:bodyPr>
          <a:lstStyle/>
          <a:p>
            <a:pPr algn="ctr"/>
            <a:r>
              <a:rPr lang="en-US" sz="1800" dirty="0">
                <a:solidFill>
                  <a:srgbClr val="A5CD00"/>
                </a:solidFill>
              </a:rPr>
              <a:t>T</a:t>
            </a:r>
            <a:r>
              <a:rPr lang="en-US" sz="1800" baseline="0" dirty="0">
                <a:solidFill>
                  <a:srgbClr val="A5CD00"/>
                </a:solidFill>
              </a:rPr>
              <a:t>he free </a:t>
            </a:r>
            <a:r>
              <a:rPr lang="en-US" sz="1800" baseline="0">
                <a:solidFill>
                  <a:srgbClr val="A5CD00"/>
                </a:solidFill>
              </a:rPr>
              <a:t>PowerPoint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Yellow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rgbClr val="939496"/>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a:defRPr sz="3000">
                  <a:solidFill>
                    <a:srgbClr val="FFFFFF"/>
                  </a:solidFill>
                  <a:effectLst>
                    <a:outerShdw blurRad="38100" dist="12700" dir="5400000" rotWithShape="0">
                      <a:srgbClr val="000000">
                        <a:alpha val="50000"/>
                      </a:srgbClr>
                    </a:outerShdw>
                  </a:effectLst>
                </a:defRPr>
              </a:pPr>
              <a:endParaRPr lang="en-US" noProof="1"/>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algn="just"/>
            <a:r>
              <a:rPr lang="en-US" sz="2000" noProof="1"/>
              <a:t>Lorem ipsum dolor sit amet, ex ius quem primis. Viris iisque has id, assum officiis cotidieque et vel. Ex viris noster scriptorem vis, ea vis nibh utinam ponderum, ei scaevola erroribus mea. Fierent deleniti usu ne, ut vim posse dicit noster.</a:t>
            </a:r>
          </a:p>
          <a:p>
            <a:pPr algn="just"/>
            <a:endParaRPr lang="en-US" sz="2000" noProof="1"/>
          </a:p>
          <a:p>
            <a:pPr algn="just"/>
            <a:r>
              <a:rPr lang="en-US" sz="2000" noProof="1"/>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r>
              <a:rPr lang="en-US" sz="3600" b="1" cap="all" noProof="1"/>
              <a:t>Lorem ipsum dolor sit amet</a:t>
            </a:r>
          </a:p>
        </p:txBody>
      </p:sp>
      <p:pic>
        <p:nvPicPr>
          <p:cNvPr id="26" name="Graphic 25" descr="Warning">
            <a:extLst>
              <a:ext uri="{FF2B5EF4-FFF2-40B4-BE49-F238E27FC236}">
                <a16:creationId xmlns:a16="http://schemas.microsoft.com/office/drawing/2014/main" id="{EE27CFDA-583D-4AB2-9FC1-6FBBFE56CA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1925" y="1424866"/>
            <a:ext cx="1024128" cy="1024128"/>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177148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Yellow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962025" y="1667602"/>
            <a:ext cx="2030432" cy="5190398"/>
            <a:chOff x="3531357" y="-6126227"/>
            <a:chExt cx="5129285" cy="13112006"/>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59" y="2433574"/>
              <a:ext cx="1052323" cy="4552205"/>
            </a:xfrm>
            <a:prstGeom prst="rect">
              <a:avLst/>
            </a:prstGeom>
            <a:solidFill>
              <a:schemeClr val="bg2">
                <a:lumMod val="90000"/>
              </a:schemeClr>
            </a:solidFill>
            <a:ln w="12700">
              <a:miter lim="400000"/>
            </a:ln>
          </p:spPr>
          <p:txBody>
            <a:bodyPr lIns="38100" tIns="38100" rIns="38100" bIns="3810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300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4105274" y="2504655"/>
            <a:ext cx="7248525" cy="31700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4999431" y="1636532"/>
            <a:ext cx="6354368" cy="6463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pic>
        <p:nvPicPr>
          <p:cNvPr id="24" name="Graphic 23" descr="Warning">
            <a:extLst>
              <a:ext uri="{FF2B5EF4-FFF2-40B4-BE49-F238E27FC236}">
                <a16:creationId xmlns:a16="http://schemas.microsoft.com/office/drawing/2014/main" id="{548A66C3-FC48-4B5A-9679-D2E5D89283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1925" y="1424866"/>
            <a:ext cx="1024128" cy="1024128"/>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2510273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276</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Yellow Traffic Light for PowerPoint</vt:lpstr>
      <vt:lpstr>Yellow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Traffic Light for PowerPoint</dc:title>
  <dc:creator>PresentationGO.com</dc:creator>
  <dc:description>© Copyright PresentationGO.com</dc:description>
  <dcterms:created xsi:type="dcterms:W3CDTF">2014-11-26T05:14:11Z</dcterms:created>
  <dcterms:modified xsi:type="dcterms:W3CDTF">2018-12-28T20:43:39Z</dcterms:modified>
  <cp:category>Graphics &amp; Metaphors</cp:category>
</cp:coreProperties>
</file>