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6" d="100"/>
          <a:sy n="106" d="100"/>
        </p:scale>
        <p:origin x="15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464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402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Green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rgbClr val="93949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pic>
        <p:nvPicPr>
          <p:cNvPr id="4" name="Graphic 3" descr="Thumbs Up Sign">
            <a:extLst>
              <a:ext uri="{FF2B5EF4-FFF2-40B4-BE49-F238E27FC236}">
                <a16:creationId xmlns:a16="http://schemas.microsoft.com/office/drawing/2014/main" id="{DE71191C-F468-459F-AAD8-AB54510B3D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81477" y="1931280"/>
            <a:ext cx="768096" cy="768096"/>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2804962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Green Traffic Light for PowerPoint</a:t>
            </a:r>
            <a:endParaRPr lang="en-US" noProof="1"/>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6">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chemeClr val="bg2">
                <a:lumMod val="9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pic>
        <p:nvPicPr>
          <p:cNvPr id="25" name="Graphic 24" descr="Thumbs Up Sign">
            <a:extLst>
              <a:ext uri="{FF2B5EF4-FFF2-40B4-BE49-F238E27FC236}">
                <a16:creationId xmlns:a16="http://schemas.microsoft.com/office/drawing/2014/main" id="{D3DE7CDF-B953-41FE-8558-6DA5F588A4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81477" y="1931280"/>
            <a:ext cx="768096" cy="768096"/>
          </a:xfrm>
          <a:prstGeom prst="rect">
            <a:avLst/>
          </a:prstGeom>
          <a:effectLst/>
        </p:spPr>
      </p:pic>
    </p:spTree>
    <p:extLst>
      <p:ext uri="{BB962C8B-B14F-4D97-AF65-F5344CB8AC3E}">
        <p14:creationId xmlns:p14="http://schemas.microsoft.com/office/powerpoint/2010/main" val="1620522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10171</TotalTime>
  <Words>276</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Green Traffic Light for PowerPoint</vt:lpstr>
      <vt:lpstr>Green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Traffic Light for PowerPoint</dc:title>
  <dc:creator>PresentationGO.com</dc:creator>
  <dc:description>© Copyright PresentationGO.com</dc:description>
  <dcterms:created xsi:type="dcterms:W3CDTF">2014-11-26T05:14:11Z</dcterms:created>
  <dcterms:modified xsi:type="dcterms:W3CDTF">2018-12-28T20:47:23Z</dcterms:modified>
  <cp:category>Graphics &amp; Metaphors</cp:category>
</cp:coreProperties>
</file>