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56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56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484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Go! No-Go! Traffic Lights for PowerPoint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944A15B-0C63-42BB-B0AE-66412FE8F12D}"/>
              </a:ext>
            </a:extLst>
          </p:cNvPr>
          <p:cNvGrpSpPr/>
          <p:nvPr/>
        </p:nvGrpSpPr>
        <p:grpSpPr>
          <a:xfrm>
            <a:off x="2086373" y="4430422"/>
            <a:ext cx="2937088" cy="1690262"/>
            <a:chOff x="8921977" y="1405170"/>
            <a:chExt cx="2937088" cy="169026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F94BB0-1D9E-4AED-8870-636E9782A0F7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D5B2A14-C970-4147-8254-34D5ACDDC0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D3FE2AB-F807-477A-A0AC-3677BE7505BD}"/>
              </a:ext>
            </a:extLst>
          </p:cNvPr>
          <p:cNvGrpSpPr/>
          <p:nvPr/>
        </p:nvGrpSpPr>
        <p:grpSpPr>
          <a:xfrm>
            <a:off x="7520824" y="4430422"/>
            <a:ext cx="2937088" cy="1690262"/>
            <a:chOff x="8921977" y="1405170"/>
            <a:chExt cx="2937088" cy="169026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F055ECD-E230-4849-9266-E3CB5004974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F6C42F-5D77-4AD6-BF2E-A1431670C9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1275C48-BFFE-4B21-8D64-A1D0187CD0CB}"/>
              </a:ext>
            </a:extLst>
          </p:cNvPr>
          <p:cNvGrpSpPr/>
          <p:nvPr/>
        </p:nvGrpSpPr>
        <p:grpSpPr>
          <a:xfrm>
            <a:off x="2668555" y="1312965"/>
            <a:ext cx="1700598" cy="2795531"/>
            <a:chOff x="2668555" y="1312965"/>
            <a:chExt cx="1700598" cy="2795531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54787A2-B22D-4B2D-95B7-16E8A4F492B4}"/>
                </a:ext>
              </a:extLst>
            </p:cNvPr>
            <p:cNvSpPr/>
            <p:nvPr/>
          </p:nvSpPr>
          <p:spPr>
            <a:xfrm>
              <a:off x="2963301" y="1312965"/>
              <a:ext cx="1115358" cy="2795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674BAF3-3DEE-4765-A502-E3B589D29CE6}"/>
                </a:ext>
              </a:extLst>
            </p:cNvPr>
            <p:cNvSpPr/>
            <p:nvPr/>
          </p:nvSpPr>
          <p:spPr>
            <a:xfrm>
              <a:off x="3182254" y="2357205"/>
              <a:ext cx="674960" cy="6749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349CABFB-26A5-4968-B9AA-2A0AFE327755}"/>
                </a:ext>
              </a:extLst>
            </p:cNvPr>
            <p:cNvSpPr/>
            <p:nvPr/>
          </p:nvSpPr>
          <p:spPr>
            <a:xfrm>
              <a:off x="3182254" y="3174070"/>
              <a:ext cx="674960" cy="6749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92BE398-6636-445A-8F79-10369B57E21F}"/>
                </a:ext>
              </a:extLst>
            </p:cNvPr>
            <p:cNvSpPr/>
            <p:nvPr/>
          </p:nvSpPr>
          <p:spPr>
            <a:xfrm>
              <a:off x="3220150" y="2399311"/>
              <a:ext cx="597911" cy="59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260492F-8D81-4E34-9B16-44E23DC19B83}"/>
                </a:ext>
              </a:extLst>
            </p:cNvPr>
            <p:cNvSpPr/>
            <p:nvPr/>
          </p:nvSpPr>
          <p:spPr>
            <a:xfrm>
              <a:off x="3291731" y="2487734"/>
              <a:ext cx="526373" cy="5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3C1E51E-F77E-4888-88B0-62925AF2EA12}"/>
                </a:ext>
              </a:extLst>
            </p:cNvPr>
            <p:cNvSpPr/>
            <p:nvPr/>
          </p:nvSpPr>
          <p:spPr>
            <a:xfrm>
              <a:off x="3220150" y="3211965"/>
              <a:ext cx="597911" cy="59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96FCE1-2B7D-4500-B501-C2F636776FCD}"/>
                </a:ext>
              </a:extLst>
            </p:cNvPr>
            <p:cNvSpPr/>
            <p:nvPr/>
          </p:nvSpPr>
          <p:spPr>
            <a:xfrm>
              <a:off x="3291731" y="3300389"/>
              <a:ext cx="526373" cy="5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D12A985-25A0-4EA2-A6E2-A8D59DEC88D0}"/>
                </a:ext>
              </a:extLst>
            </p:cNvPr>
            <p:cNvSpPr/>
            <p:nvPr/>
          </p:nvSpPr>
          <p:spPr>
            <a:xfrm>
              <a:off x="4112806" y="1595079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637E9CE-95F4-4202-9701-255A1E5FB1DB}"/>
                </a:ext>
              </a:extLst>
            </p:cNvPr>
            <p:cNvSpPr/>
            <p:nvPr/>
          </p:nvSpPr>
          <p:spPr>
            <a:xfrm>
              <a:off x="4112806" y="2407733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7F73C-097F-4775-A9BC-E1E53D02EDB6}"/>
                </a:ext>
              </a:extLst>
            </p:cNvPr>
            <p:cNvSpPr/>
            <p:nvPr/>
          </p:nvSpPr>
          <p:spPr>
            <a:xfrm>
              <a:off x="4112806" y="3224598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4CDE1F-9208-4D0F-8125-A7929CD69BF3}"/>
                </a:ext>
              </a:extLst>
            </p:cNvPr>
            <p:cNvSpPr/>
            <p:nvPr/>
          </p:nvSpPr>
          <p:spPr>
            <a:xfrm>
              <a:off x="2668555" y="1590868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041984A-C8C5-4C66-B604-EE162D3BDD5A}"/>
                </a:ext>
              </a:extLst>
            </p:cNvPr>
            <p:cNvSpPr/>
            <p:nvPr/>
          </p:nvSpPr>
          <p:spPr>
            <a:xfrm>
              <a:off x="2668555" y="2407733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C4CCA47-EE8B-44F3-B354-1A552EBACAF3}"/>
                </a:ext>
              </a:extLst>
            </p:cNvPr>
            <p:cNvSpPr/>
            <p:nvPr/>
          </p:nvSpPr>
          <p:spPr>
            <a:xfrm>
              <a:off x="2668555" y="3224597"/>
              <a:ext cx="256347" cy="57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pic>
          <p:nvPicPr>
            <p:cNvPr id="107" name="Graphic 106" descr="Raised Hand">
              <a:extLst>
                <a:ext uri="{FF2B5EF4-FFF2-40B4-BE49-F238E27FC236}">
                  <a16:creationId xmlns:a16="http://schemas.microsoft.com/office/drawing/2014/main" id="{A25CD73A-7BDC-44A4-8D07-0F2CADA7E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26966" y="1423248"/>
              <a:ext cx="855901" cy="85590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5881D49-FD28-4A43-9FC1-91FE49C2453C}"/>
              </a:ext>
            </a:extLst>
          </p:cNvPr>
          <p:cNvGrpSpPr/>
          <p:nvPr/>
        </p:nvGrpSpPr>
        <p:grpSpPr>
          <a:xfrm>
            <a:off x="8103006" y="1312965"/>
            <a:ext cx="1700598" cy="2795531"/>
            <a:chOff x="8103006" y="1312965"/>
            <a:chExt cx="1700598" cy="2795531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A80CCB9-DA9D-4614-BCDC-04CC4887E982}"/>
                </a:ext>
              </a:extLst>
            </p:cNvPr>
            <p:cNvSpPr/>
            <p:nvPr/>
          </p:nvSpPr>
          <p:spPr>
            <a:xfrm>
              <a:off x="8397752" y="1312965"/>
              <a:ext cx="1115358" cy="2795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32B17294-4BBF-4265-91D5-D7B206CF0BB1}"/>
                </a:ext>
              </a:extLst>
            </p:cNvPr>
            <p:cNvSpPr/>
            <p:nvPr/>
          </p:nvSpPr>
          <p:spPr>
            <a:xfrm>
              <a:off x="8616704" y="1544551"/>
              <a:ext cx="674960" cy="67495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BE47BC99-1679-4CF5-90D3-08DBCA429CB8}"/>
                </a:ext>
              </a:extLst>
            </p:cNvPr>
            <p:cNvSpPr/>
            <p:nvPr/>
          </p:nvSpPr>
          <p:spPr>
            <a:xfrm>
              <a:off x="8616705" y="2357205"/>
              <a:ext cx="674960" cy="6749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5A845CA-F4CD-412B-B0A0-A32FC81E2BF2}"/>
                </a:ext>
              </a:extLst>
            </p:cNvPr>
            <p:cNvSpPr/>
            <p:nvPr/>
          </p:nvSpPr>
          <p:spPr>
            <a:xfrm>
              <a:off x="8654601" y="1582447"/>
              <a:ext cx="597951" cy="597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4ED7EBB-C4BB-43CC-88EF-C3B0018F23A1}"/>
                </a:ext>
              </a:extLst>
            </p:cNvPr>
            <p:cNvSpPr/>
            <p:nvPr/>
          </p:nvSpPr>
          <p:spPr>
            <a:xfrm>
              <a:off x="8726182" y="1670870"/>
              <a:ext cx="526373" cy="5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C210590-6A64-4264-B74F-9013D963613A}"/>
                </a:ext>
              </a:extLst>
            </p:cNvPr>
            <p:cNvSpPr/>
            <p:nvPr/>
          </p:nvSpPr>
          <p:spPr>
            <a:xfrm>
              <a:off x="8654601" y="2399311"/>
              <a:ext cx="597911" cy="59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A7DE6CA6-987C-4F9F-9243-DD054D95D268}"/>
                </a:ext>
              </a:extLst>
            </p:cNvPr>
            <p:cNvSpPr/>
            <p:nvPr/>
          </p:nvSpPr>
          <p:spPr>
            <a:xfrm>
              <a:off x="8726182" y="2487734"/>
              <a:ext cx="526373" cy="5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B91AADE-5AD8-4220-A1AE-9FE034CC66CC}"/>
                </a:ext>
              </a:extLst>
            </p:cNvPr>
            <p:cNvSpPr/>
            <p:nvPr/>
          </p:nvSpPr>
          <p:spPr>
            <a:xfrm>
              <a:off x="9547257" y="1595079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D1C04C-33BB-4FC5-9053-E939B781A829}"/>
                </a:ext>
              </a:extLst>
            </p:cNvPr>
            <p:cNvSpPr/>
            <p:nvPr/>
          </p:nvSpPr>
          <p:spPr>
            <a:xfrm>
              <a:off x="9547257" y="2407733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422633D-FE60-4D76-B50F-36841698B5AF}"/>
                </a:ext>
              </a:extLst>
            </p:cNvPr>
            <p:cNvSpPr/>
            <p:nvPr/>
          </p:nvSpPr>
          <p:spPr>
            <a:xfrm>
              <a:off x="9547257" y="3224598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5D37A2B-0C98-4487-93BE-896629D48B45}"/>
                </a:ext>
              </a:extLst>
            </p:cNvPr>
            <p:cNvSpPr/>
            <p:nvPr/>
          </p:nvSpPr>
          <p:spPr>
            <a:xfrm>
              <a:off x="8103006" y="1590868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CAC1D8F9-61D2-4CBE-BBEA-AD5CA7874C2E}"/>
                </a:ext>
              </a:extLst>
            </p:cNvPr>
            <p:cNvSpPr/>
            <p:nvPr/>
          </p:nvSpPr>
          <p:spPr>
            <a:xfrm>
              <a:off x="8103006" y="2407733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72884A1-F731-4FAF-B4E5-9A4831B59553}"/>
                </a:ext>
              </a:extLst>
            </p:cNvPr>
            <p:cNvSpPr/>
            <p:nvPr/>
          </p:nvSpPr>
          <p:spPr>
            <a:xfrm>
              <a:off x="8103006" y="3224597"/>
              <a:ext cx="256347" cy="57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pic>
          <p:nvPicPr>
            <p:cNvPr id="109" name="Graphic 108" descr="Thumbs Up Sign">
              <a:extLst>
                <a:ext uri="{FF2B5EF4-FFF2-40B4-BE49-F238E27FC236}">
                  <a16:creationId xmlns:a16="http://schemas.microsoft.com/office/drawing/2014/main" id="{86E99CF7-1EC4-4D74-92AB-9CAAFA77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50028" y="3090631"/>
              <a:ext cx="853087" cy="8530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901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Go! No-Go! Traffic Lights for PowerPoint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944A15B-0C63-42BB-B0AE-66412FE8F12D}"/>
              </a:ext>
            </a:extLst>
          </p:cNvPr>
          <p:cNvGrpSpPr/>
          <p:nvPr/>
        </p:nvGrpSpPr>
        <p:grpSpPr>
          <a:xfrm>
            <a:off x="2086373" y="4430422"/>
            <a:ext cx="2937088" cy="1690262"/>
            <a:chOff x="8921977" y="1405170"/>
            <a:chExt cx="2937088" cy="169026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F94BB0-1D9E-4AED-8870-636E9782A0F7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D5B2A14-C970-4147-8254-34D5ACDDC0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D3FE2AB-F807-477A-A0AC-3677BE7505BD}"/>
              </a:ext>
            </a:extLst>
          </p:cNvPr>
          <p:cNvGrpSpPr/>
          <p:nvPr/>
        </p:nvGrpSpPr>
        <p:grpSpPr>
          <a:xfrm>
            <a:off x="7520824" y="4430422"/>
            <a:ext cx="2937088" cy="1690262"/>
            <a:chOff x="8921977" y="1405170"/>
            <a:chExt cx="2937088" cy="169026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F055ECD-E230-4849-9266-E3CB5004974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F6C42F-5D77-4AD6-BF2E-A1431670C9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06F2FBD-5511-4B96-AAA8-B7E41B03EE4B}"/>
              </a:ext>
            </a:extLst>
          </p:cNvPr>
          <p:cNvGrpSpPr/>
          <p:nvPr/>
        </p:nvGrpSpPr>
        <p:grpSpPr>
          <a:xfrm>
            <a:off x="2668555" y="1312965"/>
            <a:ext cx="1700598" cy="2795531"/>
            <a:chOff x="2668555" y="1312965"/>
            <a:chExt cx="1700598" cy="2795531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54787A2-B22D-4B2D-95B7-16E8A4F492B4}"/>
                </a:ext>
              </a:extLst>
            </p:cNvPr>
            <p:cNvSpPr/>
            <p:nvPr/>
          </p:nvSpPr>
          <p:spPr>
            <a:xfrm>
              <a:off x="2963301" y="1312965"/>
              <a:ext cx="1115358" cy="2795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674BAF3-3DEE-4765-A502-E3B589D29CE6}"/>
                </a:ext>
              </a:extLst>
            </p:cNvPr>
            <p:cNvSpPr/>
            <p:nvPr/>
          </p:nvSpPr>
          <p:spPr>
            <a:xfrm>
              <a:off x="3182254" y="2357205"/>
              <a:ext cx="674960" cy="6749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349CABFB-26A5-4968-B9AA-2A0AFE327755}"/>
                </a:ext>
              </a:extLst>
            </p:cNvPr>
            <p:cNvSpPr/>
            <p:nvPr/>
          </p:nvSpPr>
          <p:spPr>
            <a:xfrm>
              <a:off x="3182254" y="3174070"/>
              <a:ext cx="674960" cy="6749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92BE398-6636-445A-8F79-10369B57E21F}"/>
                </a:ext>
              </a:extLst>
            </p:cNvPr>
            <p:cNvSpPr/>
            <p:nvPr/>
          </p:nvSpPr>
          <p:spPr>
            <a:xfrm>
              <a:off x="3220150" y="2399311"/>
              <a:ext cx="597911" cy="59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260492F-8D81-4E34-9B16-44E23DC19B83}"/>
                </a:ext>
              </a:extLst>
            </p:cNvPr>
            <p:cNvSpPr/>
            <p:nvPr/>
          </p:nvSpPr>
          <p:spPr>
            <a:xfrm>
              <a:off x="3291731" y="2487734"/>
              <a:ext cx="526373" cy="5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3C1E51E-F77E-4888-88B0-62925AF2EA12}"/>
                </a:ext>
              </a:extLst>
            </p:cNvPr>
            <p:cNvSpPr/>
            <p:nvPr/>
          </p:nvSpPr>
          <p:spPr>
            <a:xfrm>
              <a:off x="3220150" y="3211965"/>
              <a:ext cx="597911" cy="59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96FCE1-2B7D-4500-B501-C2F636776FCD}"/>
                </a:ext>
              </a:extLst>
            </p:cNvPr>
            <p:cNvSpPr/>
            <p:nvPr/>
          </p:nvSpPr>
          <p:spPr>
            <a:xfrm>
              <a:off x="3291731" y="3300389"/>
              <a:ext cx="526373" cy="5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D12A985-25A0-4EA2-A6E2-A8D59DEC88D0}"/>
                </a:ext>
              </a:extLst>
            </p:cNvPr>
            <p:cNvSpPr/>
            <p:nvPr/>
          </p:nvSpPr>
          <p:spPr>
            <a:xfrm>
              <a:off x="4112806" y="1595079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637E9CE-95F4-4202-9701-255A1E5FB1DB}"/>
                </a:ext>
              </a:extLst>
            </p:cNvPr>
            <p:cNvSpPr/>
            <p:nvPr/>
          </p:nvSpPr>
          <p:spPr>
            <a:xfrm>
              <a:off x="4112806" y="2407733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7F73C-097F-4775-A9BC-E1E53D02EDB6}"/>
                </a:ext>
              </a:extLst>
            </p:cNvPr>
            <p:cNvSpPr/>
            <p:nvPr/>
          </p:nvSpPr>
          <p:spPr>
            <a:xfrm>
              <a:off x="4112806" y="3224598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4CDE1F-9208-4D0F-8125-A7929CD69BF3}"/>
                </a:ext>
              </a:extLst>
            </p:cNvPr>
            <p:cNvSpPr/>
            <p:nvPr/>
          </p:nvSpPr>
          <p:spPr>
            <a:xfrm>
              <a:off x="2668555" y="1590868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041984A-C8C5-4C66-B604-EE162D3BDD5A}"/>
                </a:ext>
              </a:extLst>
            </p:cNvPr>
            <p:cNvSpPr/>
            <p:nvPr/>
          </p:nvSpPr>
          <p:spPr>
            <a:xfrm>
              <a:off x="2668555" y="2407733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C4CCA47-EE8B-44F3-B354-1A552EBACAF3}"/>
                </a:ext>
              </a:extLst>
            </p:cNvPr>
            <p:cNvSpPr/>
            <p:nvPr/>
          </p:nvSpPr>
          <p:spPr>
            <a:xfrm>
              <a:off x="2668555" y="3224597"/>
              <a:ext cx="256347" cy="57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pic>
          <p:nvPicPr>
            <p:cNvPr id="107" name="Graphic 106" descr="Raised Hand">
              <a:extLst>
                <a:ext uri="{FF2B5EF4-FFF2-40B4-BE49-F238E27FC236}">
                  <a16:creationId xmlns:a16="http://schemas.microsoft.com/office/drawing/2014/main" id="{A25CD73A-7BDC-44A4-8D07-0F2CADA7E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26966" y="1423248"/>
              <a:ext cx="855901" cy="855901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E74ECD3-DDA8-47C8-A2DA-F496BFED34C3}"/>
              </a:ext>
            </a:extLst>
          </p:cNvPr>
          <p:cNvGrpSpPr/>
          <p:nvPr/>
        </p:nvGrpSpPr>
        <p:grpSpPr>
          <a:xfrm>
            <a:off x="8103006" y="1312965"/>
            <a:ext cx="1700598" cy="2795531"/>
            <a:chOff x="8103006" y="1312965"/>
            <a:chExt cx="1700598" cy="2795531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A80CCB9-DA9D-4614-BCDC-04CC4887E982}"/>
                </a:ext>
              </a:extLst>
            </p:cNvPr>
            <p:cNvSpPr/>
            <p:nvPr/>
          </p:nvSpPr>
          <p:spPr>
            <a:xfrm>
              <a:off x="8397752" y="1312965"/>
              <a:ext cx="1115358" cy="2795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32B17294-4BBF-4265-91D5-D7B206CF0BB1}"/>
                </a:ext>
              </a:extLst>
            </p:cNvPr>
            <p:cNvSpPr/>
            <p:nvPr/>
          </p:nvSpPr>
          <p:spPr>
            <a:xfrm>
              <a:off x="8616704" y="1544551"/>
              <a:ext cx="674960" cy="67495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BE47BC99-1679-4CF5-90D3-08DBCA429CB8}"/>
                </a:ext>
              </a:extLst>
            </p:cNvPr>
            <p:cNvSpPr/>
            <p:nvPr/>
          </p:nvSpPr>
          <p:spPr>
            <a:xfrm>
              <a:off x="8616705" y="2357205"/>
              <a:ext cx="674960" cy="6749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5A845CA-F4CD-412B-B0A0-A32FC81E2BF2}"/>
                </a:ext>
              </a:extLst>
            </p:cNvPr>
            <p:cNvSpPr/>
            <p:nvPr/>
          </p:nvSpPr>
          <p:spPr>
            <a:xfrm>
              <a:off x="8654601" y="1582447"/>
              <a:ext cx="597951" cy="597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4ED7EBB-C4BB-43CC-88EF-C3B0018F23A1}"/>
                </a:ext>
              </a:extLst>
            </p:cNvPr>
            <p:cNvSpPr/>
            <p:nvPr/>
          </p:nvSpPr>
          <p:spPr>
            <a:xfrm>
              <a:off x="8726182" y="1670870"/>
              <a:ext cx="526373" cy="5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C210590-6A64-4264-B74F-9013D963613A}"/>
                </a:ext>
              </a:extLst>
            </p:cNvPr>
            <p:cNvSpPr/>
            <p:nvPr/>
          </p:nvSpPr>
          <p:spPr>
            <a:xfrm>
              <a:off x="8654601" y="2399311"/>
              <a:ext cx="597911" cy="59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A7DE6CA6-987C-4F9F-9243-DD054D95D268}"/>
                </a:ext>
              </a:extLst>
            </p:cNvPr>
            <p:cNvSpPr/>
            <p:nvPr/>
          </p:nvSpPr>
          <p:spPr>
            <a:xfrm>
              <a:off x="8726182" y="2487734"/>
              <a:ext cx="526373" cy="5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B91AADE-5AD8-4220-A1AE-9FE034CC66CC}"/>
                </a:ext>
              </a:extLst>
            </p:cNvPr>
            <p:cNvSpPr/>
            <p:nvPr/>
          </p:nvSpPr>
          <p:spPr>
            <a:xfrm>
              <a:off x="9547257" y="1595079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D1C04C-33BB-4FC5-9053-E939B781A829}"/>
                </a:ext>
              </a:extLst>
            </p:cNvPr>
            <p:cNvSpPr/>
            <p:nvPr/>
          </p:nvSpPr>
          <p:spPr>
            <a:xfrm>
              <a:off x="9547257" y="2407733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422633D-FE60-4D76-B50F-36841698B5AF}"/>
                </a:ext>
              </a:extLst>
            </p:cNvPr>
            <p:cNvSpPr/>
            <p:nvPr/>
          </p:nvSpPr>
          <p:spPr>
            <a:xfrm>
              <a:off x="9547257" y="3224598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5D37A2B-0C98-4487-93BE-896629D48B45}"/>
                </a:ext>
              </a:extLst>
            </p:cNvPr>
            <p:cNvSpPr/>
            <p:nvPr/>
          </p:nvSpPr>
          <p:spPr>
            <a:xfrm>
              <a:off x="8103006" y="1590868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CAC1D8F9-61D2-4CBE-BBEA-AD5CA7874C2E}"/>
                </a:ext>
              </a:extLst>
            </p:cNvPr>
            <p:cNvSpPr/>
            <p:nvPr/>
          </p:nvSpPr>
          <p:spPr>
            <a:xfrm>
              <a:off x="8103006" y="2407733"/>
              <a:ext cx="256347" cy="57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72884A1-F731-4FAF-B4E5-9A4831B59553}"/>
                </a:ext>
              </a:extLst>
            </p:cNvPr>
            <p:cNvSpPr/>
            <p:nvPr/>
          </p:nvSpPr>
          <p:spPr>
            <a:xfrm>
              <a:off x="8103006" y="3224597"/>
              <a:ext cx="256347" cy="57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pic>
          <p:nvPicPr>
            <p:cNvPr id="109" name="Graphic 108" descr="Thumbs Up Sign">
              <a:extLst>
                <a:ext uri="{FF2B5EF4-FFF2-40B4-BE49-F238E27FC236}">
                  <a16:creationId xmlns:a16="http://schemas.microsoft.com/office/drawing/2014/main" id="{86E99CF7-1EC4-4D74-92AB-9CAAFA77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50028" y="3090631"/>
              <a:ext cx="853087" cy="8530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4405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8525</TotalTime>
  <Words>208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Go! No-Go! Traffic Lights for PowerPoint</vt:lpstr>
      <vt:lpstr>Go! No-Go! Traffic Lights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Go! No-Go! Traffic Lights for PowerPoint</dc:title>
  <dc:creator>PresentationGO.com</dc:creator>
  <dc:description>© Copyright PresentationGO.com</dc:description>
  <dcterms:created xsi:type="dcterms:W3CDTF">2014-11-26T05:14:11Z</dcterms:created>
  <dcterms:modified xsi:type="dcterms:W3CDTF">2018-12-28T20:52:27Z</dcterms:modified>
  <cp:category>Graphics &amp; Metaphors</cp:category>
</cp:coreProperties>
</file>