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564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484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Go! No-Go! Traffic Lights for PowerPoint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944A15B-0C63-42BB-B0AE-66412FE8F12D}"/>
              </a:ext>
            </a:extLst>
          </p:cNvPr>
          <p:cNvGrpSpPr/>
          <p:nvPr/>
        </p:nvGrpSpPr>
        <p:grpSpPr>
          <a:xfrm>
            <a:off x="1564780" y="4318000"/>
            <a:ext cx="2202816" cy="1721667"/>
            <a:chOff x="8921977" y="1230764"/>
            <a:chExt cx="2937088" cy="229555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BF94BB0-1D9E-4AED-8870-636E9782A0F7}"/>
                </a:ext>
              </a:extLst>
            </p:cNvPr>
            <p:cNvSpPr txBox="1"/>
            <p:nvPr/>
          </p:nvSpPr>
          <p:spPr>
            <a:xfrm>
              <a:off x="8921977" y="1230764"/>
              <a:ext cx="2937088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D5B2A14-C970-4147-8254-34D5ACDDC0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D3FE2AB-F807-477A-A0AC-3677BE7505BD}"/>
              </a:ext>
            </a:extLst>
          </p:cNvPr>
          <p:cNvGrpSpPr/>
          <p:nvPr/>
        </p:nvGrpSpPr>
        <p:grpSpPr>
          <a:xfrm>
            <a:off x="5640618" y="4318000"/>
            <a:ext cx="2202816" cy="1721667"/>
            <a:chOff x="8921977" y="1230764"/>
            <a:chExt cx="2937088" cy="229555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F055ECD-E230-4849-9266-E3CB5004974D}"/>
                </a:ext>
              </a:extLst>
            </p:cNvPr>
            <p:cNvSpPr txBox="1"/>
            <p:nvPr/>
          </p:nvSpPr>
          <p:spPr>
            <a:xfrm>
              <a:off x="8921977" y="1230764"/>
              <a:ext cx="2937088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F6C42F-5D77-4AD6-BF2E-A1431670C96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3CB1437-0613-4EAF-BED1-5766C3CB2C8D}"/>
              </a:ext>
            </a:extLst>
          </p:cNvPr>
          <p:cNvGrpSpPr/>
          <p:nvPr/>
        </p:nvGrpSpPr>
        <p:grpSpPr>
          <a:xfrm>
            <a:off x="2001417" y="1841974"/>
            <a:ext cx="1275448" cy="2096648"/>
            <a:chOff x="2001417" y="1841974"/>
            <a:chExt cx="1275448" cy="2096648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54787A2-B22D-4B2D-95B7-16E8A4F492B4}"/>
                </a:ext>
              </a:extLst>
            </p:cNvPr>
            <p:cNvSpPr/>
            <p:nvPr/>
          </p:nvSpPr>
          <p:spPr>
            <a:xfrm>
              <a:off x="2222476" y="1841974"/>
              <a:ext cx="836519" cy="2096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674BAF3-3DEE-4765-A502-E3B589D29CE6}"/>
                </a:ext>
              </a:extLst>
            </p:cNvPr>
            <p:cNvSpPr/>
            <p:nvPr/>
          </p:nvSpPr>
          <p:spPr>
            <a:xfrm>
              <a:off x="2386691" y="2625154"/>
              <a:ext cx="506220" cy="50622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349CABFB-26A5-4968-B9AA-2A0AFE327755}"/>
                </a:ext>
              </a:extLst>
            </p:cNvPr>
            <p:cNvSpPr/>
            <p:nvPr/>
          </p:nvSpPr>
          <p:spPr>
            <a:xfrm>
              <a:off x="2386691" y="3237803"/>
              <a:ext cx="506220" cy="50622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92BE398-6636-445A-8F79-10369B57E21F}"/>
                </a:ext>
              </a:extLst>
            </p:cNvPr>
            <p:cNvSpPr/>
            <p:nvPr/>
          </p:nvSpPr>
          <p:spPr>
            <a:xfrm>
              <a:off x="2415113" y="2656733"/>
              <a:ext cx="448433" cy="44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260492F-8D81-4E34-9B16-44E23DC19B83}"/>
                </a:ext>
              </a:extLst>
            </p:cNvPr>
            <p:cNvSpPr/>
            <p:nvPr/>
          </p:nvSpPr>
          <p:spPr>
            <a:xfrm>
              <a:off x="2468799" y="2723050"/>
              <a:ext cx="394780" cy="38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C3C1E51E-F77E-4888-88B0-62925AF2EA12}"/>
                </a:ext>
              </a:extLst>
            </p:cNvPr>
            <p:cNvSpPr/>
            <p:nvPr/>
          </p:nvSpPr>
          <p:spPr>
            <a:xfrm>
              <a:off x="2415113" y="3266224"/>
              <a:ext cx="448433" cy="44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96FCE1-2B7D-4500-B501-C2F636776FCD}"/>
                </a:ext>
              </a:extLst>
            </p:cNvPr>
            <p:cNvSpPr/>
            <p:nvPr/>
          </p:nvSpPr>
          <p:spPr>
            <a:xfrm>
              <a:off x="2468799" y="3332542"/>
              <a:ext cx="394780" cy="38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D12A985-25A0-4EA2-A6E2-A8D59DEC88D0}"/>
                </a:ext>
              </a:extLst>
            </p:cNvPr>
            <p:cNvSpPr/>
            <p:nvPr/>
          </p:nvSpPr>
          <p:spPr>
            <a:xfrm>
              <a:off x="3084605" y="205356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637E9CE-95F4-4202-9701-255A1E5FB1DB}"/>
                </a:ext>
              </a:extLst>
            </p:cNvPr>
            <p:cNvSpPr/>
            <p:nvPr/>
          </p:nvSpPr>
          <p:spPr>
            <a:xfrm>
              <a:off x="3084605" y="266305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7F73C-097F-4775-A9BC-E1E53D02EDB6}"/>
                </a:ext>
              </a:extLst>
            </p:cNvPr>
            <p:cNvSpPr/>
            <p:nvPr/>
          </p:nvSpPr>
          <p:spPr>
            <a:xfrm>
              <a:off x="3084605" y="3275699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4CDE1F-9208-4D0F-8125-A7929CD69BF3}"/>
                </a:ext>
              </a:extLst>
            </p:cNvPr>
            <p:cNvSpPr/>
            <p:nvPr/>
          </p:nvSpPr>
          <p:spPr>
            <a:xfrm>
              <a:off x="2001417" y="2050402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041984A-C8C5-4C66-B604-EE162D3BDD5A}"/>
                </a:ext>
              </a:extLst>
            </p:cNvPr>
            <p:cNvSpPr/>
            <p:nvPr/>
          </p:nvSpPr>
          <p:spPr>
            <a:xfrm>
              <a:off x="2001417" y="266305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C4CCA47-EE8B-44F3-B354-1A552EBACAF3}"/>
                </a:ext>
              </a:extLst>
            </p:cNvPr>
            <p:cNvSpPr/>
            <p:nvPr/>
          </p:nvSpPr>
          <p:spPr>
            <a:xfrm>
              <a:off x="2001417" y="3275698"/>
              <a:ext cx="192260" cy="43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pic>
          <p:nvPicPr>
            <p:cNvPr id="107" name="Graphic 106" descr="Raised Hand">
              <a:extLst>
                <a:ext uri="{FF2B5EF4-FFF2-40B4-BE49-F238E27FC236}">
                  <a16:creationId xmlns:a16="http://schemas.microsoft.com/office/drawing/2014/main" id="{A25CD73A-7BDC-44A4-8D07-0F2CADA7E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45225" y="1924686"/>
              <a:ext cx="641926" cy="641926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483FF1D-1546-4B26-812A-891CC55D616B}"/>
              </a:ext>
            </a:extLst>
          </p:cNvPr>
          <p:cNvGrpSpPr/>
          <p:nvPr/>
        </p:nvGrpSpPr>
        <p:grpSpPr>
          <a:xfrm>
            <a:off x="6077255" y="1841974"/>
            <a:ext cx="1275448" cy="2096648"/>
            <a:chOff x="6077255" y="1841974"/>
            <a:chExt cx="1275448" cy="2096648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7A80CCB9-DA9D-4614-BCDC-04CC4887E982}"/>
                </a:ext>
              </a:extLst>
            </p:cNvPr>
            <p:cNvSpPr/>
            <p:nvPr/>
          </p:nvSpPr>
          <p:spPr>
            <a:xfrm>
              <a:off x="6298314" y="1841974"/>
              <a:ext cx="836519" cy="2096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3" name="Circle">
              <a:extLst>
                <a:ext uri="{FF2B5EF4-FFF2-40B4-BE49-F238E27FC236}">
                  <a16:creationId xmlns:a16="http://schemas.microsoft.com/office/drawing/2014/main" id="{32B17294-4BBF-4265-91D5-D7B206CF0BB1}"/>
                </a:ext>
              </a:extLst>
            </p:cNvPr>
            <p:cNvSpPr/>
            <p:nvPr/>
          </p:nvSpPr>
          <p:spPr>
            <a:xfrm>
              <a:off x="6462528" y="2015664"/>
              <a:ext cx="506220" cy="50621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BE47BC99-1679-4CF5-90D3-08DBCA429CB8}"/>
                </a:ext>
              </a:extLst>
            </p:cNvPr>
            <p:cNvSpPr/>
            <p:nvPr/>
          </p:nvSpPr>
          <p:spPr>
            <a:xfrm>
              <a:off x="6462529" y="2625154"/>
              <a:ext cx="506220" cy="50622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5A845CA-F4CD-412B-B0A0-A32FC81E2BF2}"/>
                </a:ext>
              </a:extLst>
            </p:cNvPr>
            <p:cNvSpPr/>
            <p:nvPr/>
          </p:nvSpPr>
          <p:spPr>
            <a:xfrm>
              <a:off x="6490951" y="2044085"/>
              <a:ext cx="448463" cy="448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4ED7EBB-C4BB-43CC-88EF-C3B0018F23A1}"/>
                </a:ext>
              </a:extLst>
            </p:cNvPr>
            <p:cNvSpPr/>
            <p:nvPr/>
          </p:nvSpPr>
          <p:spPr>
            <a:xfrm>
              <a:off x="6544637" y="2110402"/>
              <a:ext cx="394780" cy="38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C210590-6A64-4264-B74F-9013D963613A}"/>
                </a:ext>
              </a:extLst>
            </p:cNvPr>
            <p:cNvSpPr/>
            <p:nvPr/>
          </p:nvSpPr>
          <p:spPr>
            <a:xfrm>
              <a:off x="6490951" y="2656733"/>
              <a:ext cx="448433" cy="44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A7DE6CA6-987C-4F9F-9243-DD054D95D268}"/>
                </a:ext>
              </a:extLst>
            </p:cNvPr>
            <p:cNvSpPr/>
            <p:nvPr/>
          </p:nvSpPr>
          <p:spPr>
            <a:xfrm>
              <a:off x="6544637" y="2723050"/>
              <a:ext cx="394780" cy="38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B91AADE-5AD8-4220-A1AE-9FE034CC66CC}"/>
                </a:ext>
              </a:extLst>
            </p:cNvPr>
            <p:cNvSpPr/>
            <p:nvPr/>
          </p:nvSpPr>
          <p:spPr>
            <a:xfrm>
              <a:off x="7160443" y="205356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DD1C04C-33BB-4FC5-9053-E939B781A829}"/>
                </a:ext>
              </a:extLst>
            </p:cNvPr>
            <p:cNvSpPr/>
            <p:nvPr/>
          </p:nvSpPr>
          <p:spPr>
            <a:xfrm>
              <a:off x="7160443" y="266305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8422633D-FE60-4D76-B50F-36841698B5AF}"/>
                </a:ext>
              </a:extLst>
            </p:cNvPr>
            <p:cNvSpPr/>
            <p:nvPr/>
          </p:nvSpPr>
          <p:spPr>
            <a:xfrm>
              <a:off x="7160443" y="3275699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5D37A2B-0C98-4487-93BE-896629D48B45}"/>
                </a:ext>
              </a:extLst>
            </p:cNvPr>
            <p:cNvSpPr/>
            <p:nvPr/>
          </p:nvSpPr>
          <p:spPr>
            <a:xfrm>
              <a:off x="6077255" y="2050402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CAC1D8F9-61D2-4CBE-BBEA-AD5CA7874C2E}"/>
                </a:ext>
              </a:extLst>
            </p:cNvPr>
            <p:cNvSpPr/>
            <p:nvPr/>
          </p:nvSpPr>
          <p:spPr>
            <a:xfrm>
              <a:off x="6077255" y="266305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272884A1-F731-4FAF-B4E5-9A4831B59553}"/>
                </a:ext>
              </a:extLst>
            </p:cNvPr>
            <p:cNvSpPr/>
            <p:nvPr/>
          </p:nvSpPr>
          <p:spPr>
            <a:xfrm>
              <a:off x="6077255" y="3275698"/>
              <a:ext cx="192260" cy="43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pic>
          <p:nvPicPr>
            <p:cNvPr id="109" name="Graphic 108" descr="Thumbs Up Sign">
              <a:extLst>
                <a:ext uri="{FF2B5EF4-FFF2-40B4-BE49-F238E27FC236}">
                  <a16:creationId xmlns:a16="http://schemas.microsoft.com/office/drawing/2014/main" id="{86E99CF7-1EC4-4D74-92AB-9CAAFA77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12522" y="3175224"/>
              <a:ext cx="639815" cy="6398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901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Go! No-Go! Traffic Lights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D5944A-39A5-4022-891C-BF4826FB76CA}"/>
              </a:ext>
            </a:extLst>
          </p:cNvPr>
          <p:cNvGrpSpPr/>
          <p:nvPr/>
        </p:nvGrpSpPr>
        <p:grpSpPr>
          <a:xfrm>
            <a:off x="2001417" y="1841974"/>
            <a:ext cx="1275448" cy="2096648"/>
            <a:chOff x="2001417" y="1841974"/>
            <a:chExt cx="1275448" cy="2096648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454787A2-B22D-4B2D-95B7-16E8A4F492B4}"/>
                </a:ext>
              </a:extLst>
            </p:cNvPr>
            <p:cNvSpPr/>
            <p:nvPr/>
          </p:nvSpPr>
          <p:spPr>
            <a:xfrm>
              <a:off x="2222476" y="1841974"/>
              <a:ext cx="836519" cy="2096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674BAF3-3DEE-4765-A502-E3B589D29CE6}"/>
                </a:ext>
              </a:extLst>
            </p:cNvPr>
            <p:cNvSpPr/>
            <p:nvPr/>
          </p:nvSpPr>
          <p:spPr>
            <a:xfrm>
              <a:off x="2386691" y="2625154"/>
              <a:ext cx="506220" cy="50622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349CABFB-26A5-4968-B9AA-2A0AFE327755}"/>
                </a:ext>
              </a:extLst>
            </p:cNvPr>
            <p:cNvSpPr/>
            <p:nvPr/>
          </p:nvSpPr>
          <p:spPr>
            <a:xfrm>
              <a:off x="2386691" y="3237803"/>
              <a:ext cx="506220" cy="50622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92BE398-6636-445A-8F79-10369B57E21F}"/>
                </a:ext>
              </a:extLst>
            </p:cNvPr>
            <p:cNvSpPr/>
            <p:nvPr/>
          </p:nvSpPr>
          <p:spPr>
            <a:xfrm>
              <a:off x="2415113" y="2656733"/>
              <a:ext cx="448433" cy="44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260492F-8D81-4E34-9B16-44E23DC19B83}"/>
                </a:ext>
              </a:extLst>
            </p:cNvPr>
            <p:cNvSpPr/>
            <p:nvPr/>
          </p:nvSpPr>
          <p:spPr>
            <a:xfrm>
              <a:off x="2468799" y="2723050"/>
              <a:ext cx="394780" cy="38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C3C1E51E-F77E-4888-88B0-62925AF2EA12}"/>
                </a:ext>
              </a:extLst>
            </p:cNvPr>
            <p:cNvSpPr/>
            <p:nvPr/>
          </p:nvSpPr>
          <p:spPr>
            <a:xfrm>
              <a:off x="2415113" y="3266224"/>
              <a:ext cx="448433" cy="44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B96FCE1-2B7D-4500-B501-C2F636776FCD}"/>
                </a:ext>
              </a:extLst>
            </p:cNvPr>
            <p:cNvSpPr/>
            <p:nvPr/>
          </p:nvSpPr>
          <p:spPr>
            <a:xfrm>
              <a:off x="2468799" y="3332542"/>
              <a:ext cx="394780" cy="38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D12A985-25A0-4EA2-A6E2-A8D59DEC88D0}"/>
                </a:ext>
              </a:extLst>
            </p:cNvPr>
            <p:cNvSpPr/>
            <p:nvPr/>
          </p:nvSpPr>
          <p:spPr>
            <a:xfrm>
              <a:off x="3084605" y="205356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637E9CE-95F4-4202-9701-255A1E5FB1DB}"/>
                </a:ext>
              </a:extLst>
            </p:cNvPr>
            <p:cNvSpPr/>
            <p:nvPr/>
          </p:nvSpPr>
          <p:spPr>
            <a:xfrm>
              <a:off x="3084605" y="266305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7F73C-097F-4775-A9BC-E1E53D02EDB6}"/>
                </a:ext>
              </a:extLst>
            </p:cNvPr>
            <p:cNvSpPr/>
            <p:nvPr/>
          </p:nvSpPr>
          <p:spPr>
            <a:xfrm>
              <a:off x="3084605" y="3275699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4CDE1F-9208-4D0F-8125-A7929CD69BF3}"/>
                </a:ext>
              </a:extLst>
            </p:cNvPr>
            <p:cNvSpPr/>
            <p:nvPr/>
          </p:nvSpPr>
          <p:spPr>
            <a:xfrm>
              <a:off x="2001417" y="2050402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041984A-C8C5-4C66-B604-EE162D3BDD5A}"/>
                </a:ext>
              </a:extLst>
            </p:cNvPr>
            <p:cNvSpPr/>
            <p:nvPr/>
          </p:nvSpPr>
          <p:spPr>
            <a:xfrm>
              <a:off x="2001417" y="266305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C4CCA47-EE8B-44F3-B354-1A552EBACAF3}"/>
                </a:ext>
              </a:extLst>
            </p:cNvPr>
            <p:cNvSpPr/>
            <p:nvPr/>
          </p:nvSpPr>
          <p:spPr>
            <a:xfrm>
              <a:off x="2001417" y="3275698"/>
              <a:ext cx="192260" cy="43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pic>
          <p:nvPicPr>
            <p:cNvPr id="107" name="Graphic 106" descr="Raised Hand">
              <a:extLst>
                <a:ext uri="{FF2B5EF4-FFF2-40B4-BE49-F238E27FC236}">
                  <a16:creationId xmlns:a16="http://schemas.microsoft.com/office/drawing/2014/main" id="{A25CD73A-7BDC-44A4-8D07-0F2CADA7E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45225" y="1924686"/>
              <a:ext cx="641926" cy="641926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07E0605-024B-4D89-86F0-DD121BFAB957}"/>
              </a:ext>
            </a:extLst>
          </p:cNvPr>
          <p:cNvGrpSpPr/>
          <p:nvPr/>
        </p:nvGrpSpPr>
        <p:grpSpPr>
          <a:xfrm>
            <a:off x="6077255" y="1841974"/>
            <a:ext cx="1275448" cy="2096648"/>
            <a:chOff x="6077255" y="1841974"/>
            <a:chExt cx="1275448" cy="2096648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7A80CCB9-DA9D-4614-BCDC-04CC4887E982}"/>
                </a:ext>
              </a:extLst>
            </p:cNvPr>
            <p:cNvSpPr/>
            <p:nvPr/>
          </p:nvSpPr>
          <p:spPr>
            <a:xfrm>
              <a:off x="6298314" y="1841974"/>
              <a:ext cx="836519" cy="2096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426"/>
                  </a:moveTo>
                  <a:cubicBezTo>
                    <a:pt x="21600" y="20627"/>
                    <a:pt x="19340" y="21600"/>
                    <a:pt x="16552" y="21600"/>
                  </a:cubicBezTo>
                  <a:lnTo>
                    <a:pt x="5048" y="21600"/>
                  </a:lnTo>
                  <a:cubicBezTo>
                    <a:pt x="2260" y="21600"/>
                    <a:pt x="0" y="20627"/>
                    <a:pt x="0" y="19426"/>
                  </a:cubicBezTo>
                  <a:lnTo>
                    <a:pt x="0" y="2174"/>
                  </a:lnTo>
                  <a:cubicBezTo>
                    <a:pt x="0" y="973"/>
                    <a:pt x="2260" y="0"/>
                    <a:pt x="5048" y="0"/>
                  </a:cubicBezTo>
                  <a:lnTo>
                    <a:pt x="16552" y="0"/>
                  </a:lnTo>
                  <a:cubicBezTo>
                    <a:pt x="19340" y="0"/>
                    <a:pt x="21600" y="973"/>
                    <a:pt x="21600" y="2174"/>
                  </a:cubicBezTo>
                  <a:lnTo>
                    <a:pt x="21600" y="1942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3" name="Circle">
              <a:extLst>
                <a:ext uri="{FF2B5EF4-FFF2-40B4-BE49-F238E27FC236}">
                  <a16:creationId xmlns:a16="http://schemas.microsoft.com/office/drawing/2014/main" id="{32B17294-4BBF-4265-91D5-D7B206CF0BB1}"/>
                </a:ext>
              </a:extLst>
            </p:cNvPr>
            <p:cNvSpPr/>
            <p:nvPr/>
          </p:nvSpPr>
          <p:spPr>
            <a:xfrm>
              <a:off x="6462528" y="2015664"/>
              <a:ext cx="506220" cy="506219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BE47BC99-1679-4CF5-90D3-08DBCA429CB8}"/>
                </a:ext>
              </a:extLst>
            </p:cNvPr>
            <p:cNvSpPr/>
            <p:nvPr/>
          </p:nvSpPr>
          <p:spPr>
            <a:xfrm>
              <a:off x="6462529" y="2625154"/>
              <a:ext cx="506220" cy="50622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5A845CA-F4CD-412B-B0A0-A32FC81E2BF2}"/>
                </a:ext>
              </a:extLst>
            </p:cNvPr>
            <p:cNvSpPr/>
            <p:nvPr/>
          </p:nvSpPr>
          <p:spPr>
            <a:xfrm>
              <a:off x="6490951" y="2044085"/>
              <a:ext cx="448463" cy="448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0" h="19875" extrusionOk="0">
                  <a:moveTo>
                    <a:pt x="19847" y="13222"/>
                  </a:moveTo>
                  <a:cubicBezTo>
                    <a:pt x="18871" y="16173"/>
                    <a:pt x="16446" y="18486"/>
                    <a:pt x="13405" y="19396"/>
                  </a:cubicBezTo>
                  <a:cubicBezTo>
                    <a:pt x="9678" y="20511"/>
                    <a:pt x="6114" y="19596"/>
                    <a:pt x="3601" y="17517"/>
                  </a:cubicBezTo>
                  <a:cubicBezTo>
                    <a:pt x="3461" y="17401"/>
                    <a:pt x="3326" y="17282"/>
                    <a:pt x="3192" y="17159"/>
                  </a:cubicBezTo>
                  <a:cubicBezTo>
                    <a:pt x="499" y="14681"/>
                    <a:pt x="-805" y="10784"/>
                    <a:pt x="526" y="6696"/>
                  </a:cubicBezTo>
                  <a:cubicBezTo>
                    <a:pt x="1469" y="3797"/>
                    <a:pt x="3807" y="1487"/>
                    <a:pt x="6773" y="543"/>
                  </a:cubicBezTo>
                  <a:cubicBezTo>
                    <a:pt x="11900" y="-1089"/>
                    <a:pt x="16743" y="1125"/>
                    <a:pt x="19022" y="4967"/>
                  </a:cubicBezTo>
                  <a:cubicBezTo>
                    <a:pt x="19091" y="5084"/>
                    <a:pt x="19160" y="5203"/>
                    <a:pt x="19223" y="5324"/>
                  </a:cubicBezTo>
                  <a:cubicBezTo>
                    <a:pt x="20445" y="7581"/>
                    <a:pt x="20795" y="10360"/>
                    <a:pt x="19847" y="13222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4ED7EBB-C4BB-43CC-88EF-C3B0018F23A1}"/>
                </a:ext>
              </a:extLst>
            </p:cNvPr>
            <p:cNvSpPr/>
            <p:nvPr/>
          </p:nvSpPr>
          <p:spPr>
            <a:xfrm>
              <a:off x="6544637" y="2110402"/>
              <a:ext cx="394780" cy="38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C210590-6A64-4264-B74F-9013D963613A}"/>
                </a:ext>
              </a:extLst>
            </p:cNvPr>
            <p:cNvSpPr/>
            <p:nvPr/>
          </p:nvSpPr>
          <p:spPr>
            <a:xfrm>
              <a:off x="6490951" y="2656733"/>
              <a:ext cx="448433" cy="44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8137" y="21600"/>
                    <a:pt x="5698" y="20634"/>
                    <a:pt x="3817" y="19037"/>
                  </a:cubicBezTo>
                  <a:cubicBezTo>
                    <a:pt x="3667" y="18911"/>
                    <a:pt x="3524" y="18782"/>
                    <a:pt x="3383" y="18648"/>
                  </a:cubicBezTo>
                  <a:cubicBezTo>
                    <a:pt x="1299" y="16681"/>
                    <a:pt x="0" y="13891"/>
                    <a:pt x="0" y="10799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4798" y="0"/>
                    <a:pt x="18285" y="2170"/>
                    <a:pt x="20153" y="5398"/>
                  </a:cubicBezTo>
                  <a:cubicBezTo>
                    <a:pt x="20226" y="5526"/>
                    <a:pt x="20299" y="5655"/>
                    <a:pt x="20366" y="5786"/>
                  </a:cubicBezTo>
                  <a:cubicBezTo>
                    <a:pt x="21154" y="7283"/>
                    <a:pt x="21600" y="8991"/>
                    <a:pt x="21600" y="10801"/>
                  </a:cubicBezTo>
                  <a:close/>
                </a:path>
              </a:pathLst>
            </a:custGeom>
            <a:solidFill>
              <a:srgbClr val="35353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A7DE6CA6-987C-4F9F-9243-DD054D95D268}"/>
                </a:ext>
              </a:extLst>
            </p:cNvPr>
            <p:cNvSpPr/>
            <p:nvPr/>
          </p:nvSpPr>
          <p:spPr>
            <a:xfrm>
              <a:off x="6544637" y="2723050"/>
              <a:ext cx="394780" cy="381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07"/>
                  </a:moveTo>
                  <a:cubicBezTo>
                    <a:pt x="21600" y="15917"/>
                    <a:pt x="16107" y="21600"/>
                    <a:pt x="9332" y="21600"/>
                  </a:cubicBezTo>
                  <a:cubicBezTo>
                    <a:pt x="6307" y="21600"/>
                    <a:pt x="3537" y="20465"/>
                    <a:pt x="1400" y="18588"/>
                  </a:cubicBezTo>
                  <a:cubicBezTo>
                    <a:pt x="503" y="16827"/>
                    <a:pt x="0" y="14823"/>
                    <a:pt x="0" y="12693"/>
                  </a:cubicBezTo>
                  <a:cubicBezTo>
                    <a:pt x="0" y="5683"/>
                    <a:pt x="5493" y="0"/>
                    <a:pt x="12268" y="0"/>
                  </a:cubicBezTo>
                  <a:cubicBezTo>
                    <a:pt x="15292" y="0"/>
                    <a:pt x="18061" y="1132"/>
                    <a:pt x="20199" y="3012"/>
                  </a:cubicBezTo>
                  <a:cubicBezTo>
                    <a:pt x="21094" y="4772"/>
                    <a:pt x="21600" y="6779"/>
                    <a:pt x="21600" y="8907"/>
                  </a:cubicBezTo>
                  <a:close/>
                </a:path>
              </a:pathLst>
            </a:custGeom>
            <a:solidFill>
              <a:srgbClr val="4B4B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B91AADE-5AD8-4220-A1AE-9FE034CC66CC}"/>
                </a:ext>
              </a:extLst>
            </p:cNvPr>
            <p:cNvSpPr/>
            <p:nvPr/>
          </p:nvSpPr>
          <p:spPr>
            <a:xfrm>
              <a:off x="7160443" y="205356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DD1C04C-33BB-4FC5-9053-E939B781A829}"/>
                </a:ext>
              </a:extLst>
            </p:cNvPr>
            <p:cNvSpPr/>
            <p:nvPr/>
          </p:nvSpPr>
          <p:spPr>
            <a:xfrm>
              <a:off x="7160443" y="266305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8422633D-FE60-4D76-B50F-36841698B5AF}"/>
                </a:ext>
              </a:extLst>
            </p:cNvPr>
            <p:cNvSpPr/>
            <p:nvPr/>
          </p:nvSpPr>
          <p:spPr>
            <a:xfrm>
              <a:off x="7160443" y="3275699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19931" y="5591"/>
                  </a:moveTo>
                  <a:lnTo>
                    <a:pt x="12321" y="18392"/>
                  </a:lnTo>
                  <a:cubicBezTo>
                    <a:pt x="11191" y="20289"/>
                    <a:pt x="7537" y="21600"/>
                    <a:pt x="33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0988" y="0"/>
                  </a:lnTo>
                  <a:cubicBezTo>
                    <a:pt x="17145" y="0"/>
                    <a:pt x="21600" y="2785"/>
                    <a:pt x="19931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5D37A2B-0C98-4487-93BE-896629D48B45}"/>
                </a:ext>
              </a:extLst>
            </p:cNvPr>
            <p:cNvSpPr/>
            <p:nvPr/>
          </p:nvSpPr>
          <p:spPr>
            <a:xfrm>
              <a:off x="6077255" y="2050402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600" extrusionOk="0">
                  <a:moveTo>
                    <a:pt x="353" y="5591"/>
                  </a:moveTo>
                  <a:lnTo>
                    <a:pt x="7963" y="18392"/>
                  </a:lnTo>
                  <a:cubicBezTo>
                    <a:pt x="9093" y="20289"/>
                    <a:pt x="12747" y="21600"/>
                    <a:pt x="16909" y="21600"/>
                  </a:cubicBezTo>
                  <a:lnTo>
                    <a:pt x="20284" y="21600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0"/>
                    <a:pt x="-1316" y="2784"/>
                    <a:pt x="353" y="55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CAC1D8F9-61D2-4CBE-BBEA-AD5CA7874C2E}"/>
                </a:ext>
              </a:extLst>
            </p:cNvPr>
            <p:cNvSpPr/>
            <p:nvPr/>
          </p:nvSpPr>
          <p:spPr>
            <a:xfrm>
              <a:off x="6077255" y="2663050"/>
              <a:ext cx="192260" cy="43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272884A1-F731-4FAF-B4E5-9A4831B59553}"/>
                </a:ext>
              </a:extLst>
            </p:cNvPr>
            <p:cNvSpPr/>
            <p:nvPr/>
          </p:nvSpPr>
          <p:spPr>
            <a:xfrm>
              <a:off x="6077255" y="3275698"/>
              <a:ext cx="192260" cy="43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4" h="21598" extrusionOk="0">
                  <a:moveTo>
                    <a:pt x="353" y="5590"/>
                  </a:moveTo>
                  <a:lnTo>
                    <a:pt x="7963" y="18390"/>
                  </a:lnTo>
                  <a:cubicBezTo>
                    <a:pt x="9093" y="20287"/>
                    <a:pt x="12747" y="21598"/>
                    <a:pt x="16909" y="21598"/>
                  </a:cubicBezTo>
                  <a:lnTo>
                    <a:pt x="20284" y="21598"/>
                  </a:lnTo>
                  <a:lnTo>
                    <a:pt x="20284" y="0"/>
                  </a:lnTo>
                  <a:lnTo>
                    <a:pt x="9296" y="0"/>
                  </a:lnTo>
                  <a:cubicBezTo>
                    <a:pt x="3139" y="-2"/>
                    <a:pt x="-1316" y="2783"/>
                    <a:pt x="353" y="5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marL="0" marR="0" lvl="0" indent="0" algn="ctr" defTabSz="457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Gill Sans"/>
              </a:endParaRPr>
            </a:p>
          </p:txBody>
        </p:sp>
        <p:pic>
          <p:nvPicPr>
            <p:cNvPr id="109" name="Graphic 108" descr="Thumbs Up Sign">
              <a:extLst>
                <a:ext uri="{FF2B5EF4-FFF2-40B4-BE49-F238E27FC236}">
                  <a16:creationId xmlns:a16="http://schemas.microsoft.com/office/drawing/2014/main" id="{86E99CF7-1EC4-4D74-92AB-9CAAFA77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12522" y="3175224"/>
              <a:ext cx="639815" cy="639815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99F16A3-D4B5-4C11-BE17-26B6753AD5A9}"/>
              </a:ext>
            </a:extLst>
          </p:cNvPr>
          <p:cNvGrpSpPr/>
          <p:nvPr/>
        </p:nvGrpSpPr>
        <p:grpSpPr>
          <a:xfrm>
            <a:off x="1564780" y="4318000"/>
            <a:ext cx="2202816" cy="1721667"/>
            <a:chOff x="8921977" y="1230764"/>
            <a:chExt cx="2937088" cy="229555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B2AE73B-D5CE-40A3-B6F9-E0E4D4F002E6}"/>
                </a:ext>
              </a:extLst>
            </p:cNvPr>
            <p:cNvSpPr txBox="1"/>
            <p:nvPr/>
          </p:nvSpPr>
          <p:spPr>
            <a:xfrm>
              <a:off x="8921977" y="1230764"/>
              <a:ext cx="2937088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D434E03-5A26-4C62-89AB-96CC4A4A22B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1D554D4-3019-471E-9C7D-5292BC61BD8C}"/>
              </a:ext>
            </a:extLst>
          </p:cNvPr>
          <p:cNvGrpSpPr/>
          <p:nvPr/>
        </p:nvGrpSpPr>
        <p:grpSpPr>
          <a:xfrm>
            <a:off x="5640618" y="4318000"/>
            <a:ext cx="2202816" cy="1721667"/>
            <a:chOff x="8921977" y="1230764"/>
            <a:chExt cx="2937088" cy="229555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D4CDE79-FEE7-48ED-AF26-E37617571E4F}"/>
                </a:ext>
              </a:extLst>
            </p:cNvPr>
            <p:cNvSpPr txBox="1"/>
            <p:nvPr/>
          </p:nvSpPr>
          <p:spPr>
            <a:xfrm>
              <a:off x="8921977" y="1230764"/>
              <a:ext cx="2937088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20108C8-F372-4F48-819D-4A9CC4AE1A7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4405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10172</TotalTime>
  <Words>208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Go! No-Go! Traffic Lights for PowerPoint</vt:lpstr>
      <vt:lpstr>Go! No-Go! Traffic Lights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Go! No-Go! Traffic Lights for PowerPoint</dc:title>
  <dc:creator>PresentationGO.com</dc:creator>
  <dc:description>© Copyright PresentationGO.com</dc:description>
  <dcterms:created xsi:type="dcterms:W3CDTF">2014-11-26T05:14:11Z</dcterms:created>
  <dcterms:modified xsi:type="dcterms:W3CDTF">2018-12-28T20:53:41Z</dcterms:modified>
  <cp:category>Graphics &amp; Metaphors</cp:category>
</cp:coreProperties>
</file>