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465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658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Traffic Light List for PowerPoint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D12326-BBD4-4A79-B519-C866D6C0A59B}"/>
              </a:ext>
            </a:extLst>
          </p:cNvPr>
          <p:cNvGrpSpPr/>
          <p:nvPr/>
        </p:nvGrpSpPr>
        <p:grpSpPr>
          <a:xfrm>
            <a:off x="465024" y="1711239"/>
            <a:ext cx="2455409" cy="5146761"/>
            <a:chOff x="3531357" y="-6126227"/>
            <a:chExt cx="5129285" cy="10751449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E3FA0399-4A10-4C11-88B8-E14B9EDDB5BD}"/>
                </a:ext>
              </a:extLst>
            </p:cNvPr>
            <p:cNvSpPr/>
            <p:nvPr/>
          </p:nvSpPr>
          <p:spPr>
            <a:xfrm>
              <a:off x="4420358" y="-6126227"/>
              <a:ext cx="3364105" cy="8431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26DCABB5-1EC3-4F57-80E5-D05CE6AFF82D}"/>
                </a:ext>
              </a:extLst>
            </p:cNvPr>
            <p:cNvSpPr/>
            <p:nvPr/>
          </p:nvSpPr>
          <p:spPr>
            <a:xfrm>
              <a:off x="5080757" y="-5427726"/>
              <a:ext cx="2035793" cy="203579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136C7023-5493-4C5E-B361-27F21EDDC910}"/>
                </a:ext>
              </a:extLst>
            </p:cNvPr>
            <p:cNvSpPr/>
            <p:nvPr/>
          </p:nvSpPr>
          <p:spPr>
            <a:xfrm>
              <a:off x="5080758" y="-2976626"/>
              <a:ext cx="2035792" cy="2035792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6F855920-298A-428C-AE34-0BAA475CBB26}"/>
                </a:ext>
              </a:extLst>
            </p:cNvPr>
            <p:cNvSpPr/>
            <p:nvPr/>
          </p:nvSpPr>
          <p:spPr>
            <a:xfrm>
              <a:off x="5080758" y="-512826"/>
              <a:ext cx="2035792" cy="2035792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B275AA3C-AB3B-4D2F-A381-C53482D4D9F8}"/>
                </a:ext>
              </a:extLst>
            </p:cNvPr>
            <p:cNvSpPr/>
            <p:nvPr/>
          </p:nvSpPr>
          <p:spPr>
            <a:xfrm>
              <a:off x="5195058" y="-5313426"/>
              <a:ext cx="1803520" cy="180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5CA82D9C-C6AC-4B93-A191-2192BF597C15}"/>
                </a:ext>
              </a:extLst>
            </p:cNvPr>
            <p:cNvSpPr/>
            <p:nvPr/>
          </p:nvSpPr>
          <p:spPr>
            <a:xfrm>
              <a:off x="5410958" y="-50467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2660CF9-DBAE-4AB4-860A-92262292F8F2}"/>
                </a:ext>
              </a:extLst>
            </p:cNvPr>
            <p:cNvSpPr/>
            <p:nvPr/>
          </p:nvSpPr>
          <p:spPr>
            <a:xfrm>
              <a:off x="5195058" y="-2849627"/>
              <a:ext cx="1803400" cy="1803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9418608-B3E7-4D51-A4A9-362A4A188077}"/>
                </a:ext>
              </a:extLst>
            </p:cNvPr>
            <p:cNvSpPr/>
            <p:nvPr/>
          </p:nvSpPr>
          <p:spPr>
            <a:xfrm>
              <a:off x="5410958" y="-25829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8147B25E-B4CF-4120-8315-65DA0A259155}"/>
                </a:ext>
              </a:extLst>
            </p:cNvPr>
            <p:cNvSpPr/>
            <p:nvPr/>
          </p:nvSpPr>
          <p:spPr>
            <a:xfrm>
              <a:off x="5195058" y="-398527"/>
              <a:ext cx="1803400" cy="1803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A695091-CC67-472D-B89E-F45729C6EFF0}"/>
                </a:ext>
              </a:extLst>
            </p:cNvPr>
            <p:cNvSpPr/>
            <p:nvPr/>
          </p:nvSpPr>
          <p:spPr>
            <a:xfrm>
              <a:off x="5410958" y="-1318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49F561C7-8284-4933-AB49-B092B27F710A}"/>
                </a:ext>
              </a:extLst>
            </p:cNvPr>
            <p:cNvSpPr/>
            <p:nvPr/>
          </p:nvSpPr>
          <p:spPr>
            <a:xfrm>
              <a:off x="7887458" y="-52753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705B6DD-7E26-4B08-BFD8-9930ACD0CD04}"/>
                </a:ext>
              </a:extLst>
            </p:cNvPr>
            <p:cNvSpPr/>
            <p:nvPr/>
          </p:nvSpPr>
          <p:spPr>
            <a:xfrm>
              <a:off x="7887458" y="-28242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997AD42-DC06-4F3D-8536-E9F091786425}"/>
                </a:ext>
              </a:extLst>
            </p:cNvPr>
            <p:cNvSpPr/>
            <p:nvPr/>
          </p:nvSpPr>
          <p:spPr>
            <a:xfrm>
              <a:off x="7887458" y="-3604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2EE42D31-972B-4505-B30A-995BBFD0C627}"/>
                </a:ext>
              </a:extLst>
            </p:cNvPr>
            <p:cNvSpPr/>
            <p:nvPr/>
          </p:nvSpPr>
          <p:spPr>
            <a:xfrm>
              <a:off x="3531357" y="-5288026"/>
              <a:ext cx="773185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3144311B-814F-4222-A19D-A77C7341D60B}"/>
                </a:ext>
              </a:extLst>
            </p:cNvPr>
            <p:cNvSpPr/>
            <p:nvPr/>
          </p:nvSpPr>
          <p:spPr>
            <a:xfrm>
              <a:off x="3531357" y="-2824226"/>
              <a:ext cx="773185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6DFA576F-0471-4AD4-A07A-BE55D51D4CB7}"/>
                </a:ext>
              </a:extLst>
            </p:cNvPr>
            <p:cNvSpPr/>
            <p:nvPr/>
          </p:nvSpPr>
          <p:spPr>
            <a:xfrm>
              <a:off x="3531357" y="-360427"/>
              <a:ext cx="773185" cy="1739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6" name="Rectangle">
              <a:extLst>
                <a:ext uri="{FF2B5EF4-FFF2-40B4-BE49-F238E27FC236}">
                  <a16:creationId xmlns:a16="http://schemas.microsoft.com/office/drawing/2014/main" id="{939F4A25-03C7-4C78-9252-052A691717AA}"/>
                </a:ext>
              </a:extLst>
            </p:cNvPr>
            <p:cNvSpPr/>
            <p:nvPr/>
          </p:nvSpPr>
          <p:spPr>
            <a:xfrm>
              <a:off x="5576057" y="2433575"/>
              <a:ext cx="1052323" cy="2191647"/>
            </a:xfrm>
            <a:prstGeom prst="rect">
              <a:avLst/>
            </a:prstGeom>
            <a:solidFill>
              <a:srgbClr val="93949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8997B26-187E-48A0-AC13-82EAB2AC412B}"/>
              </a:ext>
            </a:extLst>
          </p:cNvPr>
          <p:cNvSpPr txBox="1"/>
          <p:nvPr/>
        </p:nvSpPr>
        <p:spPr>
          <a:xfrm>
            <a:off x="1424867" y="2084796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CEE876-074B-4AA9-8DA4-A08F624BE9CF}"/>
              </a:ext>
            </a:extLst>
          </p:cNvPr>
          <p:cNvSpPr txBox="1"/>
          <p:nvPr/>
        </p:nvSpPr>
        <p:spPr>
          <a:xfrm>
            <a:off x="1424867" y="3284514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0BEF0D5-8716-4D10-B351-C00E99D25A2C}"/>
              </a:ext>
            </a:extLst>
          </p:cNvPr>
          <p:cNvSpPr txBox="1"/>
          <p:nvPr/>
        </p:nvSpPr>
        <p:spPr>
          <a:xfrm>
            <a:off x="1424867" y="4474672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5871DA-946F-4F7F-A4AA-1F418DA6E3F8}"/>
              </a:ext>
            </a:extLst>
          </p:cNvPr>
          <p:cNvGrpSpPr/>
          <p:nvPr/>
        </p:nvGrpSpPr>
        <p:grpSpPr>
          <a:xfrm>
            <a:off x="4029075" y="2013496"/>
            <a:ext cx="4362450" cy="1042738"/>
            <a:chOff x="4838700" y="1213355"/>
            <a:chExt cx="6515099" cy="1390318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5D0AE6B-44A3-4421-9479-B2B9E69EEBF4}"/>
                </a:ext>
              </a:extLst>
            </p:cNvPr>
            <p:cNvSpPr/>
            <p:nvPr/>
          </p:nvSpPr>
          <p:spPr>
            <a:xfrm>
              <a:off x="4838700" y="1649565"/>
              <a:ext cx="6515099" cy="954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4C26B99-001A-4248-B2C8-AF9B240067F3}"/>
                </a:ext>
              </a:extLst>
            </p:cNvPr>
            <p:cNvSpPr/>
            <p:nvPr/>
          </p:nvSpPr>
          <p:spPr>
            <a:xfrm>
              <a:off x="4838700" y="1213355"/>
              <a:ext cx="5388429" cy="492443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F6C1E4F-5287-47DC-AAC6-C5F6C76CCD6D}"/>
              </a:ext>
            </a:extLst>
          </p:cNvPr>
          <p:cNvGrpSpPr/>
          <p:nvPr/>
        </p:nvGrpSpPr>
        <p:grpSpPr>
          <a:xfrm>
            <a:off x="4029075" y="3282498"/>
            <a:ext cx="4362450" cy="1042738"/>
            <a:chOff x="4838700" y="1213355"/>
            <a:chExt cx="6515099" cy="1390318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C6F276E-E1BD-43BA-81B4-7C8011317873}"/>
                </a:ext>
              </a:extLst>
            </p:cNvPr>
            <p:cNvSpPr/>
            <p:nvPr/>
          </p:nvSpPr>
          <p:spPr>
            <a:xfrm>
              <a:off x="4838700" y="1649565"/>
              <a:ext cx="6515099" cy="954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A906AC9-5452-4825-BC25-AC97F8410A13}"/>
                </a:ext>
              </a:extLst>
            </p:cNvPr>
            <p:cNvSpPr/>
            <p:nvPr/>
          </p:nvSpPr>
          <p:spPr>
            <a:xfrm>
              <a:off x="4838700" y="1213355"/>
              <a:ext cx="5388429" cy="492443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E9163C6-A753-4941-B6CB-DA8580E7FA18}"/>
              </a:ext>
            </a:extLst>
          </p:cNvPr>
          <p:cNvGrpSpPr/>
          <p:nvPr/>
        </p:nvGrpSpPr>
        <p:grpSpPr>
          <a:xfrm>
            <a:off x="4029075" y="4551500"/>
            <a:ext cx="4362450" cy="1042738"/>
            <a:chOff x="4838700" y="1213355"/>
            <a:chExt cx="6515099" cy="1390318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5C3FC58-0A44-4725-85BE-04EFF23C6E04}"/>
                </a:ext>
              </a:extLst>
            </p:cNvPr>
            <p:cNvSpPr/>
            <p:nvPr/>
          </p:nvSpPr>
          <p:spPr>
            <a:xfrm>
              <a:off x="4838700" y="1649565"/>
              <a:ext cx="6515099" cy="954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DFC20-4BB0-4840-B850-5BC0BD80CE46}"/>
                </a:ext>
              </a:extLst>
            </p:cNvPr>
            <p:cNvSpPr/>
            <p:nvPr/>
          </p:nvSpPr>
          <p:spPr>
            <a:xfrm>
              <a:off x="4838700" y="1213355"/>
              <a:ext cx="5388429" cy="492443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443504E1-2841-480E-9B5B-8285AA86AA78}"/>
              </a:ext>
            </a:extLst>
          </p:cNvPr>
          <p:cNvSpPr/>
          <p:nvPr/>
        </p:nvSpPr>
        <p:spPr>
          <a:xfrm>
            <a:off x="3609644" y="2000153"/>
            <a:ext cx="419100" cy="4191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6F83667-428A-42D5-AE1A-F0FF08449630}"/>
              </a:ext>
            </a:extLst>
          </p:cNvPr>
          <p:cNvSpPr/>
          <p:nvPr/>
        </p:nvSpPr>
        <p:spPr>
          <a:xfrm>
            <a:off x="3609644" y="3279733"/>
            <a:ext cx="419100" cy="4191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8425AAC-40BA-4782-8126-DA36F237E4AE}"/>
              </a:ext>
            </a:extLst>
          </p:cNvPr>
          <p:cNvSpPr/>
          <p:nvPr/>
        </p:nvSpPr>
        <p:spPr>
          <a:xfrm>
            <a:off x="3609644" y="4559313"/>
            <a:ext cx="419100" cy="419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76457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Traffic Light List for PowerPoint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D12326-BBD4-4A79-B519-C866D6C0A59B}"/>
              </a:ext>
            </a:extLst>
          </p:cNvPr>
          <p:cNvGrpSpPr/>
          <p:nvPr/>
        </p:nvGrpSpPr>
        <p:grpSpPr>
          <a:xfrm>
            <a:off x="465024" y="1711239"/>
            <a:ext cx="2455409" cy="5146761"/>
            <a:chOff x="3531357" y="-6126227"/>
            <a:chExt cx="5129285" cy="10751449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E3FA0399-4A10-4C11-88B8-E14B9EDDB5BD}"/>
                </a:ext>
              </a:extLst>
            </p:cNvPr>
            <p:cNvSpPr/>
            <p:nvPr/>
          </p:nvSpPr>
          <p:spPr>
            <a:xfrm>
              <a:off x="4420358" y="-6126227"/>
              <a:ext cx="3364105" cy="8431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26DCABB5-1EC3-4F57-80E5-D05CE6AFF82D}"/>
                </a:ext>
              </a:extLst>
            </p:cNvPr>
            <p:cNvSpPr/>
            <p:nvPr/>
          </p:nvSpPr>
          <p:spPr>
            <a:xfrm>
              <a:off x="5080757" y="-5427726"/>
              <a:ext cx="2035793" cy="203579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136C7023-5493-4C5E-B361-27F21EDDC910}"/>
                </a:ext>
              </a:extLst>
            </p:cNvPr>
            <p:cNvSpPr/>
            <p:nvPr/>
          </p:nvSpPr>
          <p:spPr>
            <a:xfrm>
              <a:off x="5080758" y="-2976626"/>
              <a:ext cx="2035792" cy="2035792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6F855920-298A-428C-AE34-0BAA475CBB26}"/>
                </a:ext>
              </a:extLst>
            </p:cNvPr>
            <p:cNvSpPr/>
            <p:nvPr/>
          </p:nvSpPr>
          <p:spPr>
            <a:xfrm>
              <a:off x="5080758" y="-512826"/>
              <a:ext cx="2035792" cy="2035792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B275AA3C-AB3B-4D2F-A381-C53482D4D9F8}"/>
                </a:ext>
              </a:extLst>
            </p:cNvPr>
            <p:cNvSpPr/>
            <p:nvPr/>
          </p:nvSpPr>
          <p:spPr>
            <a:xfrm>
              <a:off x="5195058" y="-5313426"/>
              <a:ext cx="1803520" cy="180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5CA82D9C-C6AC-4B93-A191-2192BF597C15}"/>
                </a:ext>
              </a:extLst>
            </p:cNvPr>
            <p:cNvSpPr/>
            <p:nvPr/>
          </p:nvSpPr>
          <p:spPr>
            <a:xfrm>
              <a:off x="5410958" y="-50467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2660CF9-DBAE-4AB4-860A-92262292F8F2}"/>
                </a:ext>
              </a:extLst>
            </p:cNvPr>
            <p:cNvSpPr/>
            <p:nvPr/>
          </p:nvSpPr>
          <p:spPr>
            <a:xfrm>
              <a:off x="5195058" y="-2849627"/>
              <a:ext cx="1803400" cy="1803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9418608-B3E7-4D51-A4A9-362A4A188077}"/>
                </a:ext>
              </a:extLst>
            </p:cNvPr>
            <p:cNvSpPr/>
            <p:nvPr/>
          </p:nvSpPr>
          <p:spPr>
            <a:xfrm>
              <a:off x="5410958" y="-25829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8147B25E-B4CF-4120-8315-65DA0A259155}"/>
                </a:ext>
              </a:extLst>
            </p:cNvPr>
            <p:cNvSpPr/>
            <p:nvPr/>
          </p:nvSpPr>
          <p:spPr>
            <a:xfrm>
              <a:off x="5195058" y="-398527"/>
              <a:ext cx="1803400" cy="1803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A695091-CC67-472D-B89E-F45729C6EFF0}"/>
                </a:ext>
              </a:extLst>
            </p:cNvPr>
            <p:cNvSpPr/>
            <p:nvPr/>
          </p:nvSpPr>
          <p:spPr>
            <a:xfrm>
              <a:off x="5410958" y="-131826"/>
              <a:ext cx="1587628" cy="153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49F561C7-8284-4933-AB49-B092B27F710A}"/>
                </a:ext>
              </a:extLst>
            </p:cNvPr>
            <p:cNvSpPr/>
            <p:nvPr/>
          </p:nvSpPr>
          <p:spPr>
            <a:xfrm>
              <a:off x="7887458" y="-52753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705B6DD-7E26-4B08-BFD8-9930ACD0CD04}"/>
                </a:ext>
              </a:extLst>
            </p:cNvPr>
            <p:cNvSpPr/>
            <p:nvPr/>
          </p:nvSpPr>
          <p:spPr>
            <a:xfrm>
              <a:off x="7887458" y="-28242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997AD42-DC06-4F3D-8536-E9F091786425}"/>
                </a:ext>
              </a:extLst>
            </p:cNvPr>
            <p:cNvSpPr/>
            <p:nvPr/>
          </p:nvSpPr>
          <p:spPr>
            <a:xfrm>
              <a:off x="7887458" y="-360426"/>
              <a:ext cx="773184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2EE42D31-972B-4505-B30A-995BBFD0C627}"/>
                </a:ext>
              </a:extLst>
            </p:cNvPr>
            <p:cNvSpPr/>
            <p:nvPr/>
          </p:nvSpPr>
          <p:spPr>
            <a:xfrm>
              <a:off x="3531357" y="-5288026"/>
              <a:ext cx="773185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3144311B-814F-4222-A19D-A77C7341D60B}"/>
                </a:ext>
              </a:extLst>
            </p:cNvPr>
            <p:cNvSpPr/>
            <p:nvPr/>
          </p:nvSpPr>
          <p:spPr>
            <a:xfrm>
              <a:off x="3531357" y="-2824226"/>
              <a:ext cx="773185" cy="1739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6DFA576F-0471-4AD4-A07A-BE55D51D4CB7}"/>
                </a:ext>
              </a:extLst>
            </p:cNvPr>
            <p:cNvSpPr/>
            <p:nvPr/>
          </p:nvSpPr>
          <p:spPr>
            <a:xfrm>
              <a:off x="3531357" y="-360427"/>
              <a:ext cx="773185" cy="1739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6" name="Rectangle">
              <a:extLst>
                <a:ext uri="{FF2B5EF4-FFF2-40B4-BE49-F238E27FC236}">
                  <a16:creationId xmlns:a16="http://schemas.microsoft.com/office/drawing/2014/main" id="{939F4A25-03C7-4C78-9252-052A691717AA}"/>
                </a:ext>
              </a:extLst>
            </p:cNvPr>
            <p:cNvSpPr/>
            <p:nvPr/>
          </p:nvSpPr>
          <p:spPr>
            <a:xfrm>
              <a:off x="5576057" y="2433575"/>
              <a:ext cx="1052323" cy="219164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lang="en-US" sz="225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8997B26-187E-48A0-AC13-82EAB2AC412B}"/>
              </a:ext>
            </a:extLst>
          </p:cNvPr>
          <p:cNvSpPr txBox="1"/>
          <p:nvPr/>
        </p:nvSpPr>
        <p:spPr>
          <a:xfrm>
            <a:off x="1424867" y="2084796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CEE876-074B-4AA9-8DA4-A08F624BE9CF}"/>
              </a:ext>
            </a:extLst>
          </p:cNvPr>
          <p:cNvSpPr txBox="1"/>
          <p:nvPr/>
        </p:nvSpPr>
        <p:spPr>
          <a:xfrm>
            <a:off x="1424867" y="3284514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0BEF0D5-8716-4D10-B351-C00E99D25A2C}"/>
              </a:ext>
            </a:extLst>
          </p:cNvPr>
          <p:cNvSpPr txBox="1"/>
          <p:nvPr/>
        </p:nvSpPr>
        <p:spPr>
          <a:xfrm>
            <a:off x="1424867" y="4474672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6531088-CA18-4C6C-A2F4-54098D38E1F4}"/>
              </a:ext>
            </a:extLst>
          </p:cNvPr>
          <p:cNvGrpSpPr/>
          <p:nvPr/>
        </p:nvGrpSpPr>
        <p:grpSpPr>
          <a:xfrm>
            <a:off x="4029075" y="2013496"/>
            <a:ext cx="4362450" cy="1042738"/>
            <a:chOff x="4838700" y="1213355"/>
            <a:chExt cx="6515099" cy="1390318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9DA87F3-2829-434F-BB18-1E57084D42A8}"/>
                </a:ext>
              </a:extLst>
            </p:cNvPr>
            <p:cNvSpPr/>
            <p:nvPr/>
          </p:nvSpPr>
          <p:spPr>
            <a:xfrm>
              <a:off x="4838700" y="1649565"/>
              <a:ext cx="6515099" cy="954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9F51716-24C0-498E-B194-C67530BC5BD9}"/>
                </a:ext>
              </a:extLst>
            </p:cNvPr>
            <p:cNvSpPr/>
            <p:nvPr/>
          </p:nvSpPr>
          <p:spPr>
            <a:xfrm>
              <a:off x="4838700" y="1213355"/>
              <a:ext cx="5388429" cy="492443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F95EC9A-0BBE-400C-8612-52558DD6D63D}"/>
              </a:ext>
            </a:extLst>
          </p:cNvPr>
          <p:cNvGrpSpPr/>
          <p:nvPr/>
        </p:nvGrpSpPr>
        <p:grpSpPr>
          <a:xfrm>
            <a:off x="4029075" y="3282498"/>
            <a:ext cx="4362450" cy="1042738"/>
            <a:chOff x="4838700" y="1213355"/>
            <a:chExt cx="6515099" cy="1390318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A392749-6C10-419A-B94C-BB4A620D83E4}"/>
                </a:ext>
              </a:extLst>
            </p:cNvPr>
            <p:cNvSpPr/>
            <p:nvPr/>
          </p:nvSpPr>
          <p:spPr>
            <a:xfrm>
              <a:off x="4838700" y="1649565"/>
              <a:ext cx="6515099" cy="954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61F3EBF-92B0-4EE2-B84A-409D56FC1F5B}"/>
                </a:ext>
              </a:extLst>
            </p:cNvPr>
            <p:cNvSpPr/>
            <p:nvPr/>
          </p:nvSpPr>
          <p:spPr>
            <a:xfrm>
              <a:off x="4838700" y="1213355"/>
              <a:ext cx="5388429" cy="492443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49178CB-2F9C-44CA-A218-21E0060B9F41}"/>
              </a:ext>
            </a:extLst>
          </p:cNvPr>
          <p:cNvGrpSpPr/>
          <p:nvPr/>
        </p:nvGrpSpPr>
        <p:grpSpPr>
          <a:xfrm>
            <a:off x="4029075" y="4551500"/>
            <a:ext cx="4362450" cy="1042738"/>
            <a:chOff x="4838700" y="1213355"/>
            <a:chExt cx="6515099" cy="1390318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3B4D97E-ECFB-4A30-AE8C-9AB910F917F8}"/>
                </a:ext>
              </a:extLst>
            </p:cNvPr>
            <p:cNvSpPr/>
            <p:nvPr/>
          </p:nvSpPr>
          <p:spPr>
            <a:xfrm>
              <a:off x="4838700" y="1649565"/>
              <a:ext cx="6515099" cy="954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ex ius quem primis. Viris iisque has id, assum officiis cotidieque et vel. Ex viris noster scriptorem vis, ea vis nibh utinam ponderum, ei scaevola. 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C84D557-E570-4959-BA78-FD59A3313CD3}"/>
                </a:ext>
              </a:extLst>
            </p:cNvPr>
            <p:cNvSpPr/>
            <p:nvPr/>
          </p:nvSpPr>
          <p:spPr>
            <a:xfrm>
              <a:off x="4838700" y="1213355"/>
              <a:ext cx="5388429" cy="492443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</a:p>
          </p:txBody>
        </p:sp>
      </p:grpSp>
      <p:sp>
        <p:nvSpPr>
          <p:cNvPr id="63" name="Oval 62">
            <a:extLst>
              <a:ext uri="{FF2B5EF4-FFF2-40B4-BE49-F238E27FC236}">
                <a16:creationId xmlns:a16="http://schemas.microsoft.com/office/drawing/2014/main" id="{5C7355EF-7016-46F7-84FB-115976476FC6}"/>
              </a:ext>
            </a:extLst>
          </p:cNvPr>
          <p:cNvSpPr/>
          <p:nvPr/>
        </p:nvSpPr>
        <p:spPr>
          <a:xfrm>
            <a:off x="3609644" y="2000153"/>
            <a:ext cx="419100" cy="4191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3B2A604-7243-4919-9B94-CD49BB368CDE}"/>
              </a:ext>
            </a:extLst>
          </p:cNvPr>
          <p:cNvSpPr/>
          <p:nvPr/>
        </p:nvSpPr>
        <p:spPr>
          <a:xfrm>
            <a:off x="3609644" y="3279733"/>
            <a:ext cx="419100" cy="4191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A09D5F5-06A1-416B-BFF9-DC98C85E97D1}"/>
              </a:ext>
            </a:extLst>
          </p:cNvPr>
          <p:cNvSpPr/>
          <p:nvPr/>
        </p:nvSpPr>
        <p:spPr>
          <a:xfrm>
            <a:off x="3609644" y="4559313"/>
            <a:ext cx="419100" cy="419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5261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10172</TotalTime>
  <Words>310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Traffic Light List for PowerPoint</vt:lpstr>
      <vt:lpstr>Traffic Light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Light List for PowerPoint</dc:title>
  <dc:creator>PresentationGO.com</dc:creator>
  <dc:description>© Copyright PresentationGO.com</dc:description>
  <dcterms:created xsi:type="dcterms:W3CDTF">2014-11-26T05:14:11Z</dcterms:created>
  <dcterms:modified xsi:type="dcterms:W3CDTF">2018-12-28T21:02:55Z</dcterms:modified>
  <cp:category>Graphics &amp; Metaphors</cp:category>
</cp:coreProperties>
</file>