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491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81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4.svg"/><Relationship Id="rId4" Type="http://schemas.openxmlformats.org/officeDocument/2006/relationships/image" Target="../media/image4.sv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71A4B7ED-BAF6-48BC-868D-8F248B896A08}"/>
              </a:ext>
            </a:extLst>
          </p:cNvPr>
          <p:cNvGrpSpPr>
            <a:grpSpLocks noChangeAspect="1"/>
          </p:cNvGrpSpPr>
          <p:nvPr/>
        </p:nvGrpSpPr>
        <p:grpSpPr>
          <a:xfrm>
            <a:off x="3679578" y="1356565"/>
            <a:ext cx="4832308" cy="4453128"/>
            <a:chOff x="469900" y="660399"/>
            <a:chExt cx="3256408" cy="3000885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3A75987C-B6E3-4931-98A8-1E7A35D2696A}"/>
                </a:ext>
              </a:extLst>
            </p:cNvPr>
            <p:cNvSpPr/>
            <p:nvPr/>
          </p:nvSpPr>
          <p:spPr>
            <a:xfrm>
              <a:off x="2082800" y="660399"/>
              <a:ext cx="47752" cy="208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2475"/>
                  </a:lnTo>
                  <a:cubicBezTo>
                    <a:pt x="0" y="1106"/>
                    <a:pt x="4825" y="0"/>
                    <a:pt x="10800" y="0"/>
                  </a:cubicBezTo>
                  <a:lnTo>
                    <a:pt x="10800" y="0"/>
                  </a:lnTo>
                  <a:cubicBezTo>
                    <a:pt x="16774" y="0"/>
                    <a:pt x="21600" y="1106"/>
                    <a:pt x="21600" y="247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1" name="Rectangle">
              <a:extLst>
                <a:ext uri="{FF2B5EF4-FFF2-40B4-BE49-F238E27FC236}">
                  <a16:creationId xmlns:a16="http://schemas.microsoft.com/office/drawing/2014/main" id="{F93D343D-07F7-4318-99EE-E68279E27534}"/>
                </a:ext>
              </a:extLst>
            </p:cNvPr>
            <p:cNvSpPr/>
            <p:nvPr/>
          </p:nvSpPr>
          <p:spPr>
            <a:xfrm>
              <a:off x="2070100" y="1600200"/>
              <a:ext cx="65533" cy="1755395"/>
            </a:xfrm>
            <a:prstGeom prst="rect">
              <a:avLst/>
            </a:pr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8B91616A-C6D1-4963-8A8E-ABCC09C40701}"/>
                </a:ext>
              </a:extLst>
            </p:cNvPr>
            <p:cNvSpPr/>
            <p:nvPr/>
          </p:nvSpPr>
          <p:spPr>
            <a:xfrm>
              <a:off x="1803399" y="3302000"/>
              <a:ext cx="347220" cy="359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1831" y="21600"/>
                  </a:moveTo>
                  <a:lnTo>
                    <a:pt x="9761" y="21600"/>
                  </a:lnTo>
                  <a:cubicBezTo>
                    <a:pt x="4375" y="21600"/>
                    <a:pt x="0" y="17362"/>
                    <a:pt x="0" y="12163"/>
                  </a:cubicBezTo>
                  <a:cubicBezTo>
                    <a:pt x="0" y="10476"/>
                    <a:pt x="1414" y="9109"/>
                    <a:pt x="3159" y="9109"/>
                  </a:cubicBezTo>
                  <a:cubicBezTo>
                    <a:pt x="4904" y="9109"/>
                    <a:pt x="6318" y="10476"/>
                    <a:pt x="6318" y="12163"/>
                  </a:cubicBezTo>
                  <a:cubicBezTo>
                    <a:pt x="6318" y="14003"/>
                    <a:pt x="7866" y="15492"/>
                    <a:pt x="9761" y="15492"/>
                  </a:cubicBezTo>
                  <a:lnTo>
                    <a:pt x="11831" y="15492"/>
                  </a:lnTo>
                  <a:cubicBezTo>
                    <a:pt x="13734" y="15492"/>
                    <a:pt x="15274" y="13995"/>
                    <a:pt x="15274" y="12163"/>
                  </a:cubicBezTo>
                  <a:lnTo>
                    <a:pt x="15274" y="3054"/>
                  </a:lnTo>
                  <a:cubicBezTo>
                    <a:pt x="15274" y="1367"/>
                    <a:pt x="16688" y="0"/>
                    <a:pt x="18433" y="0"/>
                  </a:cubicBezTo>
                  <a:cubicBezTo>
                    <a:pt x="20178" y="0"/>
                    <a:pt x="21592" y="1367"/>
                    <a:pt x="21592" y="3054"/>
                  </a:cubicBezTo>
                  <a:lnTo>
                    <a:pt x="21592" y="12163"/>
                  </a:lnTo>
                  <a:cubicBezTo>
                    <a:pt x="21600" y="17370"/>
                    <a:pt x="17217" y="21600"/>
                    <a:pt x="11831" y="21600"/>
                  </a:cubicBez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917EB933-4349-4B55-B854-053882E9DA95}"/>
                </a:ext>
              </a:extLst>
            </p:cNvPr>
            <p:cNvSpPr/>
            <p:nvPr/>
          </p:nvSpPr>
          <p:spPr>
            <a:xfrm>
              <a:off x="469900" y="838199"/>
              <a:ext cx="1627633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751" y="20287"/>
                    <a:pt x="5926" y="19363"/>
                    <a:pt x="10800" y="19363"/>
                  </a:cubicBezTo>
                  <a:cubicBezTo>
                    <a:pt x="15674" y="19363"/>
                    <a:pt x="19851" y="20287"/>
                    <a:pt x="21600" y="21600"/>
                  </a:cubicBezTo>
                  <a:lnTo>
                    <a:pt x="21600" y="0"/>
                  </a:lnTo>
                  <a:cubicBezTo>
                    <a:pt x="11852" y="13"/>
                    <a:pt x="3501" y="8932"/>
                    <a:pt x="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888C9E24-5DEB-493F-82F5-2CECF6A161ED}"/>
                </a:ext>
              </a:extLst>
            </p:cNvPr>
            <p:cNvSpPr/>
            <p:nvPr/>
          </p:nvSpPr>
          <p:spPr>
            <a:xfrm>
              <a:off x="2095499" y="838199"/>
              <a:ext cx="1630809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" y="0"/>
                  </a:moveTo>
                  <a:cubicBezTo>
                    <a:pt x="13" y="0"/>
                    <a:pt x="7" y="0"/>
                    <a:pt x="0" y="0"/>
                  </a:cubicBezTo>
                  <a:lnTo>
                    <a:pt x="0" y="21600"/>
                  </a:lnTo>
                  <a:cubicBezTo>
                    <a:pt x="1748" y="20287"/>
                    <a:pt x="5914" y="19363"/>
                    <a:pt x="10779" y="19363"/>
                  </a:cubicBezTo>
                  <a:cubicBezTo>
                    <a:pt x="15644" y="19363"/>
                    <a:pt x="19812" y="20287"/>
                    <a:pt x="21558" y="21600"/>
                  </a:cubicBezTo>
                  <a:lnTo>
                    <a:pt x="21600" y="21600"/>
                  </a:lnTo>
                  <a:cubicBezTo>
                    <a:pt x="18103" y="8924"/>
                    <a:pt x="9758" y="0"/>
                    <a:pt x="2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Umbrella Diagram with 2 Parts for PowerPoint</a:t>
            </a:r>
          </a:p>
        </p:txBody>
      </p:sp>
      <p:sp>
        <p:nvSpPr>
          <p:cNvPr id="42" name="Freeform 35">
            <a:extLst>
              <a:ext uri="{FF2B5EF4-FFF2-40B4-BE49-F238E27FC236}">
                <a16:creationId xmlns:a16="http://schemas.microsoft.com/office/drawing/2014/main" id="{28878366-C996-494F-BD73-28B1026EB834}"/>
              </a:ext>
            </a:extLst>
          </p:cNvPr>
          <p:cNvSpPr>
            <a:spLocks/>
          </p:cNvSpPr>
          <p:nvPr/>
        </p:nvSpPr>
        <p:spPr bwMode="auto">
          <a:xfrm>
            <a:off x="9228822" y="117475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2" y="270"/>
                  <a:pt x="0" y="274"/>
                  <a:pt x="1" y="278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1" y="245"/>
                </a:cubicBezTo>
                <a:cubicBezTo>
                  <a:pt x="90" y="198"/>
                  <a:pt x="118" y="151"/>
                  <a:pt x="146" y="103"/>
                </a:cubicBezTo>
                <a:lnTo>
                  <a:pt x="189" y="33"/>
                </a:ln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AF995A55-4A55-4258-9C2D-57F82E79D46A}"/>
              </a:ext>
            </a:extLst>
          </p:cNvPr>
          <p:cNvSpPr>
            <a:spLocks/>
          </p:cNvSpPr>
          <p:nvPr/>
        </p:nvSpPr>
        <p:spPr bwMode="auto">
          <a:xfrm>
            <a:off x="6394753" y="2111209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6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8" y="282"/>
                </a:cubicBezTo>
                <a:cubicBezTo>
                  <a:pt x="40" y="273"/>
                  <a:pt x="53" y="257"/>
                  <a:pt x="61" y="245"/>
                </a:cubicBezTo>
                <a:cubicBezTo>
                  <a:pt x="89" y="198"/>
                  <a:pt x="118" y="150"/>
                  <a:pt x="146" y="103"/>
                </a:cubicBezTo>
                <a:cubicBezTo>
                  <a:pt x="160" y="80"/>
                  <a:pt x="174" y="56"/>
                  <a:pt x="188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37">
            <a:extLst>
              <a:ext uri="{FF2B5EF4-FFF2-40B4-BE49-F238E27FC236}">
                <a16:creationId xmlns:a16="http://schemas.microsoft.com/office/drawing/2014/main" id="{929DB54B-E90D-49E0-BD8F-DA3CD927AB9B}"/>
              </a:ext>
            </a:extLst>
          </p:cNvPr>
          <p:cNvSpPr>
            <a:spLocks/>
          </p:cNvSpPr>
          <p:nvPr/>
        </p:nvSpPr>
        <p:spPr bwMode="auto">
          <a:xfrm>
            <a:off x="5245785" y="1139241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7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7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38">
            <a:extLst>
              <a:ext uri="{FF2B5EF4-FFF2-40B4-BE49-F238E27FC236}">
                <a16:creationId xmlns:a16="http://schemas.microsoft.com/office/drawing/2014/main" id="{74593419-39D3-48AC-9606-F833A02BB071}"/>
              </a:ext>
            </a:extLst>
          </p:cNvPr>
          <p:cNvSpPr>
            <a:spLocks/>
          </p:cNvSpPr>
          <p:nvPr/>
        </p:nvSpPr>
        <p:spPr bwMode="auto">
          <a:xfrm>
            <a:off x="7382560" y="1554162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3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A3E85530-DBB7-4C64-A18D-0F162B61AB64}"/>
              </a:ext>
            </a:extLst>
          </p:cNvPr>
          <p:cNvSpPr>
            <a:spLocks/>
          </p:cNvSpPr>
          <p:nvPr/>
        </p:nvSpPr>
        <p:spPr bwMode="auto">
          <a:xfrm>
            <a:off x="5042775" y="2665412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40">
            <a:extLst>
              <a:ext uri="{FF2B5EF4-FFF2-40B4-BE49-F238E27FC236}">
                <a16:creationId xmlns:a16="http://schemas.microsoft.com/office/drawing/2014/main" id="{1B1A6DAE-B484-4D73-B071-FF4C04F0E293}"/>
              </a:ext>
            </a:extLst>
          </p:cNvPr>
          <p:cNvSpPr>
            <a:spLocks/>
          </p:cNvSpPr>
          <p:nvPr/>
        </p:nvSpPr>
        <p:spPr bwMode="auto">
          <a:xfrm>
            <a:off x="7273270" y="225663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8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3"/>
                  <a:pt x="54" y="257"/>
                  <a:pt x="62" y="245"/>
                </a:cubicBezTo>
                <a:lnTo>
                  <a:pt x="147" y="103"/>
                </a:lnTo>
                <a:lnTo>
                  <a:pt x="189" y="32"/>
                </a:lnTo>
                <a:cubicBezTo>
                  <a:pt x="196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41">
            <a:extLst>
              <a:ext uri="{FF2B5EF4-FFF2-40B4-BE49-F238E27FC236}">
                <a16:creationId xmlns:a16="http://schemas.microsoft.com/office/drawing/2014/main" id="{F56CEBBC-78AC-43C2-A540-EA6677111210}"/>
              </a:ext>
            </a:extLst>
          </p:cNvPr>
          <p:cNvSpPr>
            <a:spLocks/>
          </p:cNvSpPr>
          <p:nvPr/>
        </p:nvSpPr>
        <p:spPr bwMode="auto">
          <a:xfrm>
            <a:off x="2847072" y="2374900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8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80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42">
            <a:extLst>
              <a:ext uri="{FF2B5EF4-FFF2-40B4-BE49-F238E27FC236}">
                <a16:creationId xmlns:a16="http://schemas.microsoft.com/office/drawing/2014/main" id="{C0C8CE7E-E541-48F7-8541-6D9D47D22D9B}"/>
              </a:ext>
            </a:extLst>
          </p:cNvPr>
          <p:cNvSpPr>
            <a:spLocks/>
          </p:cNvSpPr>
          <p:nvPr/>
        </p:nvSpPr>
        <p:spPr bwMode="auto">
          <a:xfrm>
            <a:off x="755727" y="2229854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2" y="284"/>
                  <a:pt x="8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43">
            <a:extLst>
              <a:ext uri="{FF2B5EF4-FFF2-40B4-BE49-F238E27FC236}">
                <a16:creationId xmlns:a16="http://schemas.microsoft.com/office/drawing/2014/main" id="{A11AAC64-0957-4A3B-AB45-2CE8C8F7B9BC}"/>
              </a:ext>
            </a:extLst>
          </p:cNvPr>
          <p:cNvSpPr>
            <a:spLocks/>
          </p:cNvSpPr>
          <p:nvPr/>
        </p:nvSpPr>
        <p:spPr bwMode="auto">
          <a:xfrm>
            <a:off x="9224060" y="1973262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44">
            <a:extLst>
              <a:ext uri="{FF2B5EF4-FFF2-40B4-BE49-F238E27FC236}">
                <a16:creationId xmlns:a16="http://schemas.microsoft.com/office/drawing/2014/main" id="{391A9430-F712-4F4C-9878-1FFEC82A4D1E}"/>
              </a:ext>
            </a:extLst>
          </p:cNvPr>
          <p:cNvSpPr>
            <a:spLocks/>
          </p:cNvSpPr>
          <p:nvPr/>
        </p:nvSpPr>
        <p:spPr bwMode="auto">
          <a:xfrm>
            <a:off x="6999975" y="1012869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45">
            <a:extLst>
              <a:ext uri="{FF2B5EF4-FFF2-40B4-BE49-F238E27FC236}">
                <a16:creationId xmlns:a16="http://schemas.microsoft.com/office/drawing/2014/main" id="{8B032690-EEEC-4FB6-A3E7-026DD675E49A}"/>
              </a:ext>
            </a:extLst>
          </p:cNvPr>
          <p:cNvSpPr>
            <a:spLocks/>
          </p:cNvSpPr>
          <p:nvPr/>
        </p:nvSpPr>
        <p:spPr bwMode="auto">
          <a:xfrm>
            <a:off x="2095577" y="2009191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F596C642-A506-40CE-930E-4DDE890CE89A}"/>
              </a:ext>
            </a:extLst>
          </p:cNvPr>
          <p:cNvSpPr>
            <a:spLocks/>
          </p:cNvSpPr>
          <p:nvPr/>
        </p:nvSpPr>
        <p:spPr bwMode="auto">
          <a:xfrm>
            <a:off x="8636685" y="919162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47">
            <a:extLst>
              <a:ext uri="{FF2B5EF4-FFF2-40B4-BE49-F238E27FC236}">
                <a16:creationId xmlns:a16="http://schemas.microsoft.com/office/drawing/2014/main" id="{7B6172BD-0927-4A67-90FB-91A58EDF2FE1}"/>
              </a:ext>
            </a:extLst>
          </p:cNvPr>
          <p:cNvSpPr>
            <a:spLocks/>
          </p:cNvSpPr>
          <p:nvPr/>
        </p:nvSpPr>
        <p:spPr bwMode="auto">
          <a:xfrm>
            <a:off x="3510907" y="2504206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48">
            <a:extLst>
              <a:ext uri="{FF2B5EF4-FFF2-40B4-BE49-F238E27FC236}">
                <a16:creationId xmlns:a16="http://schemas.microsoft.com/office/drawing/2014/main" id="{605C0A98-E984-4F63-A44F-3DA27545BA45}"/>
              </a:ext>
            </a:extLst>
          </p:cNvPr>
          <p:cNvSpPr>
            <a:spLocks/>
          </p:cNvSpPr>
          <p:nvPr/>
        </p:nvSpPr>
        <p:spPr bwMode="auto">
          <a:xfrm>
            <a:off x="4028172" y="939800"/>
            <a:ext cx="187325" cy="234950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49">
            <a:extLst>
              <a:ext uri="{FF2B5EF4-FFF2-40B4-BE49-F238E27FC236}">
                <a16:creationId xmlns:a16="http://schemas.microsoft.com/office/drawing/2014/main" id="{E485A949-CD86-4543-8D97-71BC80FC4306}"/>
              </a:ext>
            </a:extLst>
          </p:cNvPr>
          <p:cNvSpPr>
            <a:spLocks/>
          </p:cNvSpPr>
          <p:nvPr/>
        </p:nvSpPr>
        <p:spPr bwMode="auto">
          <a:xfrm>
            <a:off x="10630433" y="1204912"/>
            <a:ext cx="185738" cy="234950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4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4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50">
            <a:extLst>
              <a:ext uri="{FF2B5EF4-FFF2-40B4-BE49-F238E27FC236}">
                <a16:creationId xmlns:a16="http://schemas.microsoft.com/office/drawing/2014/main" id="{5520C0D5-BDFF-49BF-96F8-389475DBEC10}"/>
              </a:ext>
            </a:extLst>
          </p:cNvPr>
          <p:cNvSpPr>
            <a:spLocks/>
          </p:cNvSpPr>
          <p:nvPr/>
        </p:nvSpPr>
        <p:spPr bwMode="auto">
          <a:xfrm>
            <a:off x="11025720" y="1738312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51">
            <a:extLst>
              <a:ext uri="{FF2B5EF4-FFF2-40B4-BE49-F238E27FC236}">
                <a16:creationId xmlns:a16="http://schemas.microsoft.com/office/drawing/2014/main" id="{901B4776-08EB-4455-8A1A-AB66D5478F98}"/>
              </a:ext>
            </a:extLst>
          </p:cNvPr>
          <p:cNvSpPr>
            <a:spLocks/>
          </p:cNvSpPr>
          <p:nvPr/>
        </p:nvSpPr>
        <p:spPr bwMode="auto">
          <a:xfrm>
            <a:off x="911590" y="1294230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1"/>
                  <a:pt x="58" y="176"/>
                  <a:pt x="4" y="266"/>
                </a:cubicBezTo>
                <a:cubicBezTo>
                  <a:pt x="2" y="270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0" y="273"/>
                  <a:pt x="54" y="258"/>
                  <a:pt x="61" y="245"/>
                </a:cubicBezTo>
                <a:cubicBezTo>
                  <a:pt x="89" y="198"/>
                  <a:pt x="118" y="151"/>
                  <a:pt x="146" y="103"/>
                </a:cubicBezTo>
                <a:cubicBezTo>
                  <a:pt x="160" y="80"/>
                  <a:pt x="174" y="56"/>
                  <a:pt x="189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52">
            <a:extLst>
              <a:ext uri="{FF2B5EF4-FFF2-40B4-BE49-F238E27FC236}">
                <a16:creationId xmlns:a16="http://schemas.microsoft.com/office/drawing/2014/main" id="{EE3612AE-7003-452A-895F-F23D55FECB17}"/>
              </a:ext>
            </a:extLst>
          </p:cNvPr>
          <p:cNvSpPr>
            <a:spLocks/>
          </p:cNvSpPr>
          <p:nvPr/>
        </p:nvSpPr>
        <p:spPr bwMode="auto">
          <a:xfrm>
            <a:off x="4824541" y="2010987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9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53">
            <a:extLst>
              <a:ext uri="{FF2B5EF4-FFF2-40B4-BE49-F238E27FC236}">
                <a16:creationId xmlns:a16="http://schemas.microsoft.com/office/drawing/2014/main" id="{13945B37-BB52-4EB3-A228-035B80EBD468}"/>
              </a:ext>
            </a:extLst>
          </p:cNvPr>
          <p:cNvSpPr>
            <a:spLocks/>
          </p:cNvSpPr>
          <p:nvPr/>
        </p:nvSpPr>
        <p:spPr bwMode="auto">
          <a:xfrm>
            <a:off x="2632760" y="117475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54">
            <a:extLst>
              <a:ext uri="{FF2B5EF4-FFF2-40B4-BE49-F238E27FC236}">
                <a16:creationId xmlns:a16="http://schemas.microsoft.com/office/drawing/2014/main" id="{C2933ECE-774B-4EE0-A6A0-3FAEC5433BE1}"/>
              </a:ext>
            </a:extLst>
          </p:cNvPr>
          <p:cNvSpPr>
            <a:spLocks/>
          </p:cNvSpPr>
          <p:nvPr/>
        </p:nvSpPr>
        <p:spPr bwMode="auto">
          <a:xfrm>
            <a:off x="8311247" y="2259012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0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55">
            <a:extLst>
              <a:ext uri="{FF2B5EF4-FFF2-40B4-BE49-F238E27FC236}">
                <a16:creationId xmlns:a16="http://schemas.microsoft.com/office/drawing/2014/main" id="{31682FB6-A270-40EB-A25C-02B6EC4EEFE1}"/>
              </a:ext>
            </a:extLst>
          </p:cNvPr>
          <p:cNvSpPr>
            <a:spLocks/>
          </p:cNvSpPr>
          <p:nvPr/>
        </p:nvSpPr>
        <p:spPr bwMode="auto">
          <a:xfrm>
            <a:off x="4005947" y="1741487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1" y="244"/>
                </a:cubicBezTo>
                <a:cubicBezTo>
                  <a:pt x="90" y="197"/>
                  <a:pt x="118" y="150"/>
                  <a:pt x="146" y="103"/>
                </a:cubicBezTo>
                <a:cubicBezTo>
                  <a:pt x="160" y="79"/>
                  <a:pt x="175" y="56"/>
                  <a:pt x="189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56">
            <a:extLst>
              <a:ext uri="{FF2B5EF4-FFF2-40B4-BE49-F238E27FC236}">
                <a16:creationId xmlns:a16="http://schemas.microsoft.com/office/drawing/2014/main" id="{709F4D46-C860-4FB3-BF5C-7E92A579CCFC}"/>
              </a:ext>
            </a:extLst>
          </p:cNvPr>
          <p:cNvSpPr>
            <a:spLocks/>
          </p:cNvSpPr>
          <p:nvPr/>
        </p:nvSpPr>
        <p:spPr bwMode="auto">
          <a:xfrm>
            <a:off x="5528012" y="1506418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4" y="6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43">
            <a:extLst>
              <a:ext uri="{FF2B5EF4-FFF2-40B4-BE49-F238E27FC236}">
                <a16:creationId xmlns:a16="http://schemas.microsoft.com/office/drawing/2014/main" id="{10F2D635-036A-4F06-BFE1-F42F06803EBB}"/>
              </a:ext>
            </a:extLst>
          </p:cNvPr>
          <p:cNvSpPr>
            <a:spLocks/>
          </p:cNvSpPr>
          <p:nvPr/>
        </p:nvSpPr>
        <p:spPr bwMode="auto">
          <a:xfrm>
            <a:off x="5702717" y="2244350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A956C0-2C50-48BB-955A-248142140F3A}"/>
              </a:ext>
            </a:extLst>
          </p:cNvPr>
          <p:cNvSpPr/>
          <p:nvPr/>
        </p:nvSpPr>
        <p:spPr>
          <a:xfrm>
            <a:off x="3673520" y="3216321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06A3E6F-382A-4934-A179-9F82CFB6A748}"/>
              </a:ext>
            </a:extLst>
          </p:cNvPr>
          <p:cNvSpPr/>
          <p:nvPr/>
        </p:nvSpPr>
        <p:spPr>
          <a:xfrm>
            <a:off x="4856858" y="3734079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2857658E-0B86-401F-87C0-ADBC7D2F0892}"/>
              </a:ext>
            </a:extLst>
          </p:cNvPr>
          <p:cNvSpPr/>
          <p:nvPr/>
        </p:nvSpPr>
        <p:spPr>
          <a:xfrm>
            <a:off x="7295590" y="3408271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07FBFDF-BF2B-440B-9676-D1659E99C3B3}"/>
              </a:ext>
            </a:extLst>
          </p:cNvPr>
          <p:cNvSpPr/>
          <p:nvPr/>
        </p:nvSpPr>
        <p:spPr>
          <a:xfrm>
            <a:off x="8495619" y="3244399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9C79529-B9E4-4B2A-BD54-6F0C442DD0BB}"/>
              </a:ext>
            </a:extLst>
          </p:cNvPr>
          <p:cNvGrpSpPr/>
          <p:nvPr/>
        </p:nvGrpSpPr>
        <p:grpSpPr>
          <a:xfrm>
            <a:off x="8921977" y="4228495"/>
            <a:ext cx="2937088" cy="1690262"/>
            <a:chOff x="8921977" y="1405170"/>
            <a:chExt cx="2937088" cy="1690262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760E40A-3D21-4FCB-B7E1-9E0E66CDD51E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4417CE3-E31D-4841-B5C0-8D993D4312C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A3962C2-DC32-427A-A163-6A31BB56AFE8}"/>
              </a:ext>
            </a:extLst>
          </p:cNvPr>
          <p:cNvGrpSpPr/>
          <p:nvPr/>
        </p:nvGrpSpPr>
        <p:grpSpPr>
          <a:xfrm>
            <a:off x="332936" y="4228495"/>
            <a:ext cx="2937088" cy="1690262"/>
            <a:chOff x="332936" y="2566211"/>
            <a:chExt cx="2937088" cy="1690262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FE137F6-AB2E-4E93-B2A0-548F84A92DF9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679A9F4-2A7B-4739-A20F-2B8088B0D59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23" name="Graphic 122" descr="Puzzle">
            <a:extLst>
              <a:ext uri="{FF2B5EF4-FFF2-40B4-BE49-F238E27FC236}">
                <a16:creationId xmlns:a16="http://schemas.microsoft.com/office/drawing/2014/main" id="{170BCDD2-DB03-4499-90DD-2FB7E6A56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9008" y="2455404"/>
            <a:ext cx="591660" cy="591660"/>
          </a:xfrm>
          <a:prstGeom prst="rect">
            <a:avLst/>
          </a:prstGeom>
        </p:spPr>
      </p:pic>
      <p:pic>
        <p:nvPicPr>
          <p:cNvPr id="125" name="Graphic 124" descr="Rocket">
            <a:extLst>
              <a:ext uri="{FF2B5EF4-FFF2-40B4-BE49-F238E27FC236}">
                <a16:creationId xmlns:a16="http://schemas.microsoft.com/office/drawing/2014/main" id="{23B40AEB-33B9-4140-AEC2-1984C845D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1860" y="2429234"/>
            <a:ext cx="591660" cy="591660"/>
          </a:xfrm>
          <a:prstGeom prst="rect">
            <a:avLst/>
          </a:prstGeom>
        </p:spPr>
      </p:pic>
      <p:sp>
        <p:nvSpPr>
          <p:cNvPr id="126" name="Freeform 47">
            <a:extLst>
              <a:ext uri="{FF2B5EF4-FFF2-40B4-BE49-F238E27FC236}">
                <a16:creationId xmlns:a16="http://schemas.microsoft.com/office/drawing/2014/main" id="{0AB8D6DA-28E7-4DF8-92A6-5D6FE05FAF13}"/>
              </a:ext>
            </a:extLst>
          </p:cNvPr>
          <p:cNvSpPr>
            <a:spLocks/>
          </p:cNvSpPr>
          <p:nvPr/>
        </p:nvSpPr>
        <p:spPr bwMode="auto">
          <a:xfrm>
            <a:off x="10002760" y="2143229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8" name="Graphic 127" descr="Puzzle">
            <a:extLst>
              <a:ext uri="{FF2B5EF4-FFF2-40B4-BE49-F238E27FC236}">
                <a16:creationId xmlns:a16="http://schemas.microsoft.com/office/drawing/2014/main" id="{F89FEC74-99A8-4F3A-86F1-CB30E2AC74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80410" y="4279697"/>
            <a:ext cx="482370" cy="482370"/>
          </a:xfrm>
          <a:prstGeom prst="rect">
            <a:avLst/>
          </a:prstGeom>
        </p:spPr>
      </p:pic>
      <p:pic>
        <p:nvPicPr>
          <p:cNvPr id="130" name="Graphic 129" descr="Rocket">
            <a:extLst>
              <a:ext uri="{FF2B5EF4-FFF2-40B4-BE49-F238E27FC236}">
                <a16:creationId xmlns:a16="http://schemas.microsoft.com/office/drawing/2014/main" id="{11106AC6-63E5-4310-8ED6-8F2B3E5D2A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9220" y="4243168"/>
            <a:ext cx="482370" cy="4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588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C2BA1E3A-AE7A-4419-A6D2-EA52CE5E076E}"/>
              </a:ext>
            </a:extLst>
          </p:cNvPr>
          <p:cNvGrpSpPr>
            <a:grpSpLocks noChangeAspect="1"/>
          </p:cNvGrpSpPr>
          <p:nvPr/>
        </p:nvGrpSpPr>
        <p:grpSpPr>
          <a:xfrm>
            <a:off x="3679578" y="1356565"/>
            <a:ext cx="4832308" cy="4453128"/>
            <a:chOff x="469900" y="660399"/>
            <a:chExt cx="3256408" cy="3000885"/>
          </a:xfrm>
        </p:grpSpPr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B5588802-C70A-495C-A7AF-AEB934D6228D}"/>
                </a:ext>
              </a:extLst>
            </p:cNvPr>
            <p:cNvSpPr/>
            <p:nvPr/>
          </p:nvSpPr>
          <p:spPr>
            <a:xfrm>
              <a:off x="2082800" y="660399"/>
              <a:ext cx="47752" cy="208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2475"/>
                  </a:lnTo>
                  <a:cubicBezTo>
                    <a:pt x="0" y="1106"/>
                    <a:pt x="4825" y="0"/>
                    <a:pt x="10800" y="0"/>
                  </a:cubicBezTo>
                  <a:lnTo>
                    <a:pt x="10800" y="0"/>
                  </a:lnTo>
                  <a:cubicBezTo>
                    <a:pt x="16774" y="0"/>
                    <a:pt x="21600" y="1106"/>
                    <a:pt x="21600" y="247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5" name="Rectangle">
              <a:extLst>
                <a:ext uri="{FF2B5EF4-FFF2-40B4-BE49-F238E27FC236}">
                  <a16:creationId xmlns:a16="http://schemas.microsoft.com/office/drawing/2014/main" id="{CCC04F32-17BC-45C8-A1A6-CE86A55A1877}"/>
                </a:ext>
              </a:extLst>
            </p:cNvPr>
            <p:cNvSpPr/>
            <p:nvPr/>
          </p:nvSpPr>
          <p:spPr>
            <a:xfrm>
              <a:off x="2070100" y="1600200"/>
              <a:ext cx="65533" cy="1755395"/>
            </a:xfrm>
            <a:prstGeom prst="rect">
              <a:avLst/>
            </a:pr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2D6C4552-E75F-4034-9F02-7F3E8665CD6A}"/>
                </a:ext>
              </a:extLst>
            </p:cNvPr>
            <p:cNvSpPr/>
            <p:nvPr/>
          </p:nvSpPr>
          <p:spPr>
            <a:xfrm>
              <a:off x="1803399" y="3302000"/>
              <a:ext cx="347220" cy="359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1831" y="21600"/>
                  </a:moveTo>
                  <a:lnTo>
                    <a:pt x="9761" y="21600"/>
                  </a:lnTo>
                  <a:cubicBezTo>
                    <a:pt x="4375" y="21600"/>
                    <a:pt x="0" y="17362"/>
                    <a:pt x="0" y="12163"/>
                  </a:cubicBezTo>
                  <a:cubicBezTo>
                    <a:pt x="0" y="10476"/>
                    <a:pt x="1414" y="9109"/>
                    <a:pt x="3159" y="9109"/>
                  </a:cubicBezTo>
                  <a:cubicBezTo>
                    <a:pt x="4904" y="9109"/>
                    <a:pt x="6318" y="10476"/>
                    <a:pt x="6318" y="12163"/>
                  </a:cubicBezTo>
                  <a:cubicBezTo>
                    <a:pt x="6318" y="14003"/>
                    <a:pt x="7866" y="15492"/>
                    <a:pt x="9761" y="15492"/>
                  </a:cubicBezTo>
                  <a:lnTo>
                    <a:pt x="11831" y="15492"/>
                  </a:lnTo>
                  <a:cubicBezTo>
                    <a:pt x="13734" y="15492"/>
                    <a:pt x="15274" y="13995"/>
                    <a:pt x="15274" y="12163"/>
                  </a:cubicBezTo>
                  <a:lnTo>
                    <a:pt x="15274" y="3054"/>
                  </a:lnTo>
                  <a:cubicBezTo>
                    <a:pt x="15274" y="1367"/>
                    <a:pt x="16688" y="0"/>
                    <a:pt x="18433" y="0"/>
                  </a:cubicBezTo>
                  <a:cubicBezTo>
                    <a:pt x="20178" y="0"/>
                    <a:pt x="21592" y="1367"/>
                    <a:pt x="21592" y="3054"/>
                  </a:cubicBezTo>
                  <a:lnTo>
                    <a:pt x="21592" y="12163"/>
                  </a:lnTo>
                  <a:cubicBezTo>
                    <a:pt x="21600" y="17370"/>
                    <a:pt x="17217" y="21600"/>
                    <a:pt x="11831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14DF39D2-7E6C-4FF1-AA1D-15D0797AA5E9}"/>
                </a:ext>
              </a:extLst>
            </p:cNvPr>
            <p:cNvSpPr/>
            <p:nvPr/>
          </p:nvSpPr>
          <p:spPr>
            <a:xfrm>
              <a:off x="469900" y="838199"/>
              <a:ext cx="1627633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751" y="20287"/>
                    <a:pt x="5926" y="19363"/>
                    <a:pt x="10800" y="19363"/>
                  </a:cubicBezTo>
                  <a:cubicBezTo>
                    <a:pt x="15674" y="19363"/>
                    <a:pt x="19851" y="20287"/>
                    <a:pt x="21600" y="21600"/>
                  </a:cubicBezTo>
                  <a:lnTo>
                    <a:pt x="21600" y="0"/>
                  </a:lnTo>
                  <a:cubicBezTo>
                    <a:pt x="11852" y="13"/>
                    <a:pt x="3501" y="8932"/>
                    <a:pt x="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2EB665DE-9089-423A-ACF8-749A943AE6C2}"/>
                </a:ext>
              </a:extLst>
            </p:cNvPr>
            <p:cNvSpPr/>
            <p:nvPr/>
          </p:nvSpPr>
          <p:spPr>
            <a:xfrm>
              <a:off x="2095499" y="838199"/>
              <a:ext cx="1630809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" y="0"/>
                  </a:moveTo>
                  <a:cubicBezTo>
                    <a:pt x="13" y="0"/>
                    <a:pt x="7" y="0"/>
                    <a:pt x="0" y="0"/>
                  </a:cubicBezTo>
                  <a:lnTo>
                    <a:pt x="0" y="21600"/>
                  </a:lnTo>
                  <a:cubicBezTo>
                    <a:pt x="1748" y="20287"/>
                    <a:pt x="5914" y="19363"/>
                    <a:pt x="10779" y="19363"/>
                  </a:cubicBezTo>
                  <a:cubicBezTo>
                    <a:pt x="15644" y="19363"/>
                    <a:pt x="19812" y="20287"/>
                    <a:pt x="21558" y="21600"/>
                  </a:cubicBezTo>
                  <a:lnTo>
                    <a:pt x="21600" y="21600"/>
                  </a:lnTo>
                  <a:cubicBezTo>
                    <a:pt x="18103" y="8924"/>
                    <a:pt x="9758" y="0"/>
                    <a:pt x="2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3ED57E4-0FA5-43EE-B01B-404515DBDE19}"/>
              </a:ext>
            </a:extLst>
          </p:cNvPr>
          <p:cNvGrpSpPr/>
          <p:nvPr/>
        </p:nvGrpSpPr>
        <p:grpSpPr>
          <a:xfrm>
            <a:off x="8921977" y="4228495"/>
            <a:ext cx="2937088" cy="1690262"/>
            <a:chOff x="8921977" y="1405170"/>
            <a:chExt cx="2937088" cy="169026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5113F0F-62C4-4487-825D-501C563D6713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565294D-77EC-440C-9D3E-02AE4FB6C4E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020EBF5-0953-43EA-8CBE-007646A39B24}"/>
              </a:ext>
            </a:extLst>
          </p:cNvPr>
          <p:cNvGrpSpPr/>
          <p:nvPr/>
        </p:nvGrpSpPr>
        <p:grpSpPr>
          <a:xfrm>
            <a:off x="332936" y="4228495"/>
            <a:ext cx="2937088" cy="1690262"/>
            <a:chOff x="332936" y="2566211"/>
            <a:chExt cx="2937088" cy="1690262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0F6031F-FDD7-4352-87F6-DAC1EA489979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8344183-1398-4FC1-831D-4F76ECBBF93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96" name="Graphic 95" descr="Puzzle">
            <a:extLst>
              <a:ext uri="{FF2B5EF4-FFF2-40B4-BE49-F238E27FC236}">
                <a16:creationId xmlns:a16="http://schemas.microsoft.com/office/drawing/2014/main" id="{EBC118CE-9AD1-425A-944A-3692CC7307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9008" y="2455404"/>
            <a:ext cx="591660" cy="591660"/>
          </a:xfrm>
          <a:prstGeom prst="rect">
            <a:avLst/>
          </a:prstGeom>
        </p:spPr>
      </p:pic>
      <p:pic>
        <p:nvPicPr>
          <p:cNvPr id="97" name="Graphic 96" descr="Rocket">
            <a:extLst>
              <a:ext uri="{FF2B5EF4-FFF2-40B4-BE49-F238E27FC236}">
                <a16:creationId xmlns:a16="http://schemas.microsoft.com/office/drawing/2014/main" id="{2A91CAEC-89EA-4585-B3D3-527F51E3DE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1860" y="2429234"/>
            <a:ext cx="591660" cy="591660"/>
          </a:xfrm>
          <a:prstGeom prst="rect">
            <a:avLst/>
          </a:prstGeom>
        </p:spPr>
      </p:pic>
      <p:pic>
        <p:nvPicPr>
          <p:cNvPr id="98" name="Graphic 97" descr="Puzzle">
            <a:extLst>
              <a:ext uri="{FF2B5EF4-FFF2-40B4-BE49-F238E27FC236}">
                <a16:creationId xmlns:a16="http://schemas.microsoft.com/office/drawing/2014/main" id="{36B374FE-827A-405E-9091-2202DE49B9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80410" y="4279697"/>
            <a:ext cx="482370" cy="482370"/>
          </a:xfrm>
          <a:prstGeom prst="rect">
            <a:avLst/>
          </a:prstGeom>
        </p:spPr>
      </p:pic>
      <p:pic>
        <p:nvPicPr>
          <p:cNvPr id="99" name="Graphic 98" descr="Rocket">
            <a:extLst>
              <a:ext uri="{FF2B5EF4-FFF2-40B4-BE49-F238E27FC236}">
                <a16:creationId xmlns:a16="http://schemas.microsoft.com/office/drawing/2014/main" id="{CFFD234F-8993-43E1-A0D7-FD39024FA8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9220" y="4243168"/>
            <a:ext cx="482370" cy="4823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Umbrella Diagram with 2 Parts for PowerPoint</a:t>
            </a:r>
          </a:p>
        </p:txBody>
      </p:sp>
      <p:sp>
        <p:nvSpPr>
          <p:cNvPr id="42" name="Freeform 35">
            <a:extLst>
              <a:ext uri="{FF2B5EF4-FFF2-40B4-BE49-F238E27FC236}">
                <a16:creationId xmlns:a16="http://schemas.microsoft.com/office/drawing/2014/main" id="{28878366-C996-494F-BD73-28B1026EB834}"/>
              </a:ext>
            </a:extLst>
          </p:cNvPr>
          <p:cNvSpPr>
            <a:spLocks/>
          </p:cNvSpPr>
          <p:nvPr/>
        </p:nvSpPr>
        <p:spPr bwMode="auto">
          <a:xfrm>
            <a:off x="9228822" y="117475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2" y="270"/>
                  <a:pt x="0" y="274"/>
                  <a:pt x="1" y="278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1" y="245"/>
                </a:cubicBezTo>
                <a:cubicBezTo>
                  <a:pt x="90" y="198"/>
                  <a:pt x="118" y="151"/>
                  <a:pt x="146" y="103"/>
                </a:cubicBezTo>
                <a:lnTo>
                  <a:pt x="189" y="33"/>
                </a:ln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AF995A55-4A55-4258-9C2D-57F82E79D46A}"/>
              </a:ext>
            </a:extLst>
          </p:cNvPr>
          <p:cNvSpPr>
            <a:spLocks/>
          </p:cNvSpPr>
          <p:nvPr/>
        </p:nvSpPr>
        <p:spPr bwMode="auto">
          <a:xfrm>
            <a:off x="6394753" y="2111209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6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8" y="282"/>
                </a:cubicBezTo>
                <a:cubicBezTo>
                  <a:pt x="40" y="273"/>
                  <a:pt x="53" y="257"/>
                  <a:pt x="61" y="245"/>
                </a:cubicBezTo>
                <a:cubicBezTo>
                  <a:pt x="89" y="198"/>
                  <a:pt x="118" y="150"/>
                  <a:pt x="146" y="103"/>
                </a:cubicBezTo>
                <a:cubicBezTo>
                  <a:pt x="160" y="80"/>
                  <a:pt x="174" y="56"/>
                  <a:pt x="188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37">
            <a:extLst>
              <a:ext uri="{FF2B5EF4-FFF2-40B4-BE49-F238E27FC236}">
                <a16:creationId xmlns:a16="http://schemas.microsoft.com/office/drawing/2014/main" id="{929DB54B-E90D-49E0-BD8F-DA3CD927AB9B}"/>
              </a:ext>
            </a:extLst>
          </p:cNvPr>
          <p:cNvSpPr>
            <a:spLocks/>
          </p:cNvSpPr>
          <p:nvPr/>
        </p:nvSpPr>
        <p:spPr bwMode="auto">
          <a:xfrm>
            <a:off x="5245785" y="1139241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7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7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38">
            <a:extLst>
              <a:ext uri="{FF2B5EF4-FFF2-40B4-BE49-F238E27FC236}">
                <a16:creationId xmlns:a16="http://schemas.microsoft.com/office/drawing/2014/main" id="{74593419-39D3-48AC-9606-F833A02BB071}"/>
              </a:ext>
            </a:extLst>
          </p:cNvPr>
          <p:cNvSpPr>
            <a:spLocks/>
          </p:cNvSpPr>
          <p:nvPr/>
        </p:nvSpPr>
        <p:spPr bwMode="auto">
          <a:xfrm>
            <a:off x="7382560" y="1554162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3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A3E85530-DBB7-4C64-A18D-0F162B61AB64}"/>
              </a:ext>
            </a:extLst>
          </p:cNvPr>
          <p:cNvSpPr>
            <a:spLocks/>
          </p:cNvSpPr>
          <p:nvPr/>
        </p:nvSpPr>
        <p:spPr bwMode="auto">
          <a:xfrm>
            <a:off x="5042775" y="2665412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40">
            <a:extLst>
              <a:ext uri="{FF2B5EF4-FFF2-40B4-BE49-F238E27FC236}">
                <a16:creationId xmlns:a16="http://schemas.microsoft.com/office/drawing/2014/main" id="{1B1A6DAE-B484-4D73-B071-FF4C04F0E293}"/>
              </a:ext>
            </a:extLst>
          </p:cNvPr>
          <p:cNvSpPr>
            <a:spLocks/>
          </p:cNvSpPr>
          <p:nvPr/>
        </p:nvSpPr>
        <p:spPr bwMode="auto">
          <a:xfrm>
            <a:off x="7273270" y="225663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8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3"/>
                  <a:pt x="54" y="257"/>
                  <a:pt x="62" y="245"/>
                </a:cubicBezTo>
                <a:lnTo>
                  <a:pt x="147" y="103"/>
                </a:lnTo>
                <a:lnTo>
                  <a:pt x="189" y="32"/>
                </a:lnTo>
                <a:cubicBezTo>
                  <a:pt x="196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41">
            <a:extLst>
              <a:ext uri="{FF2B5EF4-FFF2-40B4-BE49-F238E27FC236}">
                <a16:creationId xmlns:a16="http://schemas.microsoft.com/office/drawing/2014/main" id="{F56CEBBC-78AC-43C2-A540-EA6677111210}"/>
              </a:ext>
            </a:extLst>
          </p:cNvPr>
          <p:cNvSpPr>
            <a:spLocks/>
          </p:cNvSpPr>
          <p:nvPr/>
        </p:nvSpPr>
        <p:spPr bwMode="auto">
          <a:xfrm>
            <a:off x="2847072" y="2374900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8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80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42">
            <a:extLst>
              <a:ext uri="{FF2B5EF4-FFF2-40B4-BE49-F238E27FC236}">
                <a16:creationId xmlns:a16="http://schemas.microsoft.com/office/drawing/2014/main" id="{C0C8CE7E-E541-48F7-8541-6D9D47D22D9B}"/>
              </a:ext>
            </a:extLst>
          </p:cNvPr>
          <p:cNvSpPr>
            <a:spLocks/>
          </p:cNvSpPr>
          <p:nvPr/>
        </p:nvSpPr>
        <p:spPr bwMode="auto">
          <a:xfrm>
            <a:off x="755727" y="2229854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2" y="284"/>
                  <a:pt x="8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43">
            <a:extLst>
              <a:ext uri="{FF2B5EF4-FFF2-40B4-BE49-F238E27FC236}">
                <a16:creationId xmlns:a16="http://schemas.microsoft.com/office/drawing/2014/main" id="{A11AAC64-0957-4A3B-AB45-2CE8C8F7B9BC}"/>
              </a:ext>
            </a:extLst>
          </p:cNvPr>
          <p:cNvSpPr>
            <a:spLocks/>
          </p:cNvSpPr>
          <p:nvPr/>
        </p:nvSpPr>
        <p:spPr bwMode="auto">
          <a:xfrm>
            <a:off x="9224060" y="1973262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44">
            <a:extLst>
              <a:ext uri="{FF2B5EF4-FFF2-40B4-BE49-F238E27FC236}">
                <a16:creationId xmlns:a16="http://schemas.microsoft.com/office/drawing/2014/main" id="{391A9430-F712-4F4C-9878-1FFEC82A4D1E}"/>
              </a:ext>
            </a:extLst>
          </p:cNvPr>
          <p:cNvSpPr>
            <a:spLocks/>
          </p:cNvSpPr>
          <p:nvPr/>
        </p:nvSpPr>
        <p:spPr bwMode="auto">
          <a:xfrm>
            <a:off x="6999975" y="1012869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45">
            <a:extLst>
              <a:ext uri="{FF2B5EF4-FFF2-40B4-BE49-F238E27FC236}">
                <a16:creationId xmlns:a16="http://schemas.microsoft.com/office/drawing/2014/main" id="{8B032690-EEEC-4FB6-A3E7-026DD675E49A}"/>
              </a:ext>
            </a:extLst>
          </p:cNvPr>
          <p:cNvSpPr>
            <a:spLocks/>
          </p:cNvSpPr>
          <p:nvPr/>
        </p:nvSpPr>
        <p:spPr bwMode="auto">
          <a:xfrm>
            <a:off x="2095577" y="2009191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F596C642-A506-40CE-930E-4DDE890CE89A}"/>
              </a:ext>
            </a:extLst>
          </p:cNvPr>
          <p:cNvSpPr>
            <a:spLocks/>
          </p:cNvSpPr>
          <p:nvPr/>
        </p:nvSpPr>
        <p:spPr bwMode="auto">
          <a:xfrm>
            <a:off x="8636685" y="919162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47">
            <a:extLst>
              <a:ext uri="{FF2B5EF4-FFF2-40B4-BE49-F238E27FC236}">
                <a16:creationId xmlns:a16="http://schemas.microsoft.com/office/drawing/2014/main" id="{7B6172BD-0927-4A67-90FB-91A58EDF2FE1}"/>
              </a:ext>
            </a:extLst>
          </p:cNvPr>
          <p:cNvSpPr>
            <a:spLocks/>
          </p:cNvSpPr>
          <p:nvPr/>
        </p:nvSpPr>
        <p:spPr bwMode="auto">
          <a:xfrm>
            <a:off x="3510907" y="2504206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48">
            <a:extLst>
              <a:ext uri="{FF2B5EF4-FFF2-40B4-BE49-F238E27FC236}">
                <a16:creationId xmlns:a16="http://schemas.microsoft.com/office/drawing/2014/main" id="{605C0A98-E984-4F63-A44F-3DA27545BA45}"/>
              </a:ext>
            </a:extLst>
          </p:cNvPr>
          <p:cNvSpPr>
            <a:spLocks/>
          </p:cNvSpPr>
          <p:nvPr/>
        </p:nvSpPr>
        <p:spPr bwMode="auto">
          <a:xfrm>
            <a:off x="4028172" y="939800"/>
            <a:ext cx="187325" cy="234950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49">
            <a:extLst>
              <a:ext uri="{FF2B5EF4-FFF2-40B4-BE49-F238E27FC236}">
                <a16:creationId xmlns:a16="http://schemas.microsoft.com/office/drawing/2014/main" id="{E485A949-CD86-4543-8D97-71BC80FC4306}"/>
              </a:ext>
            </a:extLst>
          </p:cNvPr>
          <p:cNvSpPr>
            <a:spLocks/>
          </p:cNvSpPr>
          <p:nvPr/>
        </p:nvSpPr>
        <p:spPr bwMode="auto">
          <a:xfrm>
            <a:off x="10630433" y="1204912"/>
            <a:ext cx="185738" cy="234950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4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4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50">
            <a:extLst>
              <a:ext uri="{FF2B5EF4-FFF2-40B4-BE49-F238E27FC236}">
                <a16:creationId xmlns:a16="http://schemas.microsoft.com/office/drawing/2014/main" id="{5520C0D5-BDFF-49BF-96F8-389475DBEC10}"/>
              </a:ext>
            </a:extLst>
          </p:cNvPr>
          <p:cNvSpPr>
            <a:spLocks/>
          </p:cNvSpPr>
          <p:nvPr/>
        </p:nvSpPr>
        <p:spPr bwMode="auto">
          <a:xfrm>
            <a:off x="11025720" y="1738312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51">
            <a:extLst>
              <a:ext uri="{FF2B5EF4-FFF2-40B4-BE49-F238E27FC236}">
                <a16:creationId xmlns:a16="http://schemas.microsoft.com/office/drawing/2014/main" id="{901B4776-08EB-4455-8A1A-AB66D5478F98}"/>
              </a:ext>
            </a:extLst>
          </p:cNvPr>
          <p:cNvSpPr>
            <a:spLocks/>
          </p:cNvSpPr>
          <p:nvPr/>
        </p:nvSpPr>
        <p:spPr bwMode="auto">
          <a:xfrm>
            <a:off x="911590" y="1294230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1"/>
                  <a:pt x="58" y="176"/>
                  <a:pt x="4" y="266"/>
                </a:cubicBezTo>
                <a:cubicBezTo>
                  <a:pt x="2" y="270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0" y="273"/>
                  <a:pt x="54" y="258"/>
                  <a:pt x="61" y="245"/>
                </a:cubicBezTo>
                <a:cubicBezTo>
                  <a:pt x="89" y="198"/>
                  <a:pt x="118" y="151"/>
                  <a:pt x="146" y="103"/>
                </a:cubicBezTo>
                <a:cubicBezTo>
                  <a:pt x="160" y="80"/>
                  <a:pt x="174" y="56"/>
                  <a:pt x="189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52">
            <a:extLst>
              <a:ext uri="{FF2B5EF4-FFF2-40B4-BE49-F238E27FC236}">
                <a16:creationId xmlns:a16="http://schemas.microsoft.com/office/drawing/2014/main" id="{EE3612AE-7003-452A-895F-F23D55FECB17}"/>
              </a:ext>
            </a:extLst>
          </p:cNvPr>
          <p:cNvSpPr>
            <a:spLocks/>
          </p:cNvSpPr>
          <p:nvPr/>
        </p:nvSpPr>
        <p:spPr bwMode="auto">
          <a:xfrm>
            <a:off x="4824541" y="2010987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9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53">
            <a:extLst>
              <a:ext uri="{FF2B5EF4-FFF2-40B4-BE49-F238E27FC236}">
                <a16:creationId xmlns:a16="http://schemas.microsoft.com/office/drawing/2014/main" id="{13945B37-BB52-4EB3-A228-035B80EBD468}"/>
              </a:ext>
            </a:extLst>
          </p:cNvPr>
          <p:cNvSpPr>
            <a:spLocks/>
          </p:cNvSpPr>
          <p:nvPr/>
        </p:nvSpPr>
        <p:spPr bwMode="auto">
          <a:xfrm>
            <a:off x="2632760" y="117475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54">
            <a:extLst>
              <a:ext uri="{FF2B5EF4-FFF2-40B4-BE49-F238E27FC236}">
                <a16:creationId xmlns:a16="http://schemas.microsoft.com/office/drawing/2014/main" id="{C2933ECE-774B-4EE0-A6A0-3FAEC5433BE1}"/>
              </a:ext>
            </a:extLst>
          </p:cNvPr>
          <p:cNvSpPr>
            <a:spLocks/>
          </p:cNvSpPr>
          <p:nvPr/>
        </p:nvSpPr>
        <p:spPr bwMode="auto">
          <a:xfrm>
            <a:off x="8311247" y="2259012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0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55">
            <a:extLst>
              <a:ext uri="{FF2B5EF4-FFF2-40B4-BE49-F238E27FC236}">
                <a16:creationId xmlns:a16="http://schemas.microsoft.com/office/drawing/2014/main" id="{31682FB6-A270-40EB-A25C-02B6EC4EEFE1}"/>
              </a:ext>
            </a:extLst>
          </p:cNvPr>
          <p:cNvSpPr>
            <a:spLocks/>
          </p:cNvSpPr>
          <p:nvPr/>
        </p:nvSpPr>
        <p:spPr bwMode="auto">
          <a:xfrm>
            <a:off x="4005947" y="1741487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1" y="244"/>
                </a:cubicBezTo>
                <a:cubicBezTo>
                  <a:pt x="90" y="197"/>
                  <a:pt x="118" y="150"/>
                  <a:pt x="146" y="103"/>
                </a:cubicBezTo>
                <a:cubicBezTo>
                  <a:pt x="160" y="79"/>
                  <a:pt x="175" y="56"/>
                  <a:pt x="189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56">
            <a:extLst>
              <a:ext uri="{FF2B5EF4-FFF2-40B4-BE49-F238E27FC236}">
                <a16:creationId xmlns:a16="http://schemas.microsoft.com/office/drawing/2014/main" id="{709F4D46-C860-4FB3-BF5C-7E92A579CCFC}"/>
              </a:ext>
            </a:extLst>
          </p:cNvPr>
          <p:cNvSpPr>
            <a:spLocks/>
          </p:cNvSpPr>
          <p:nvPr/>
        </p:nvSpPr>
        <p:spPr bwMode="auto">
          <a:xfrm>
            <a:off x="5528012" y="1506418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4" y="6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43">
            <a:extLst>
              <a:ext uri="{FF2B5EF4-FFF2-40B4-BE49-F238E27FC236}">
                <a16:creationId xmlns:a16="http://schemas.microsoft.com/office/drawing/2014/main" id="{10F2D635-036A-4F06-BFE1-F42F06803EBB}"/>
              </a:ext>
            </a:extLst>
          </p:cNvPr>
          <p:cNvSpPr>
            <a:spLocks/>
          </p:cNvSpPr>
          <p:nvPr/>
        </p:nvSpPr>
        <p:spPr bwMode="auto">
          <a:xfrm>
            <a:off x="5702717" y="2244350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A956C0-2C50-48BB-955A-248142140F3A}"/>
              </a:ext>
            </a:extLst>
          </p:cNvPr>
          <p:cNvSpPr/>
          <p:nvPr/>
        </p:nvSpPr>
        <p:spPr>
          <a:xfrm>
            <a:off x="3673520" y="3216321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06A3E6F-382A-4934-A179-9F82CFB6A748}"/>
              </a:ext>
            </a:extLst>
          </p:cNvPr>
          <p:cNvSpPr/>
          <p:nvPr/>
        </p:nvSpPr>
        <p:spPr>
          <a:xfrm>
            <a:off x="4856858" y="3734079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2857658E-0B86-401F-87C0-ADBC7D2F0892}"/>
              </a:ext>
            </a:extLst>
          </p:cNvPr>
          <p:cNvSpPr/>
          <p:nvPr/>
        </p:nvSpPr>
        <p:spPr>
          <a:xfrm>
            <a:off x="7295590" y="3408271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07FBFDF-BF2B-440B-9676-D1659E99C3B3}"/>
              </a:ext>
            </a:extLst>
          </p:cNvPr>
          <p:cNvSpPr/>
          <p:nvPr/>
        </p:nvSpPr>
        <p:spPr>
          <a:xfrm>
            <a:off x="8495619" y="3244399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Freeform 47">
            <a:extLst>
              <a:ext uri="{FF2B5EF4-FFF2-40B4-BE49-F238E27FC236}">
                <a16:creationId xmlns:a16="http://schemas.microsoft.com/office/drawing/2014/main" id="{0AB8D6DA-28E7-4DF8-92A6-5D6FE05FAF13}"/>
              </a:ext>
            </a:extLst>
          </p:cNvPr>
          <p:cNvSpPr>
            <a:spLocks/>
          </p:cNvSpPr>
          <p:nvPr/>
        </p:nvSpPr>
        <p:spPr bwMode="auto">
          <a:xfrm>
            <a:off x="10002760" y="2143229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63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8724</TotalTime>
  <Words>206</Words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Umbrella Diagram with 2 Parts for PowerPoint</vt:lpstr>
      <vt:lpstr>Umbrella Diagram with 2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Umbrella Diagram with 2 Parts for PowerPoint</dc:title>
  <dc:creator>PresentationGO.com</dc:creator>
  <dc:description>© Copyright PresentationGO.com</dc:description>
  <dcterms:created xsi:type="dcterms:W3CDTF">2014-11-26T05:14:11Z</dcterms:created>
  <dcterms:modified xsi:type="dcterms:W3CDTF">2019-01-01T00:39:43Z</dcterms:modified>
  <cp:category>Graphics &amp; Metaphors</cp:category>
</cp:coreProperties>
</file>