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5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DB66A7CE-514A-4D88-B531-52072DD855CC}"/>
              </a:ext>
            </a:extLst>
          </p:cNvPr>
          <p:cNvGrpSpPr>
            <a:grpSpLocks noChangeAspect="1"/>
          </p:cNvGrpSpPr>
          <p:nvPr/>
        </p:nvGrpSpPr>
        <p:grpSpPr>
          <a:xfrm>
            <a:off x="2169845" y="1357781"/>
            <a:ext cx="4802540" cy="4425696"/>
            <a:chOff x="469900" y="660399"/>
            <a:chExt cx="3256408" cy="300088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950346F-67F2-45E6-AB23-B4AFB2D66EC0}"/>
                </a:ext>
              </a:extLst>
            </p:cNvPr>
            <p:cNvSpPr/>
            <p:nvPr/>
          </p:nvSpPr>
          <p:spPr>
            <a:xfrm>
              <a:off x="2082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CE98A47B-DD20-43F9-8F7E-653F48B6AC36}"/>
                </a:ext>
              </a:extLst>
            </p:cNvPr>
            <p:cNvSpPr/>
            <p:nvPr/>
          </p:nvSpPr>
          <p:spPr>
            <a:xfrm>
              <a:off x="20701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78EB2792-183B-460A-A331-15A2171DDBD6}"/>
                </a:ext>
              </a:extLst>
            </p:cNvPr>
            <p:cNvSpPr/>
            <p:nvPr/>
          </p:nvSpPr>
          <p:spPr>
            <a:xfrm>
              <a:off x="18033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106DB6C-068F-4DF3-B009-4FBA88708A60}"/>
                </a:ext>
              </a:extLst>
            </p:cNvPr>
            <p:cNvSpPr/>
            <p:nvPr/>
          </p:nvSpPr>
          <p:spPr>
            <a:xfrm>
              <a:off x="469900" y="838199"/>
              <a:ext cx="162763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lnTo>
                    <a:pt x="21600" y="0"/>
                  </a:lnTo>
                  <a:cubicBezTo>
                    <a:pt x="11852" y="13"/>
                    <a:pt x="3501" y="8932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7CC9ED5-7139-4E6C-96F2-87662F9400C7}"/>
                </a:ext>
              </a:extLst>
            </p:cNvPr>
            <p:cNvSpPr/>
            <p:nvPr/>
          </p:nvSpPr>
          <p:spPr>
            <a:xfrm>
              <a:off x="2095499" y="838199"/>
              <a:ext cx="163080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" y="0"/>
                  </a:moveTo>
                  <a:cubicBezTo>
                    <a:pt x="13" y="0"/>
                    <a:pt x="7" y="0"/>
                    <a:pt x="0" y="0"/>
                  </a:cubicBezTo>
                  <a:lnTo>
                    <a:pt x="0" y="21600"/>
                  </a:lnTo>
                  <a:cubicBezTo>
                    <a:pt x="1748" y="20287"/>
                    <a:pt x="5914" y="19363"/>
                    <a:pt x="10779" y="19363"/>
                  </a:cubicBezTo>
                  <a:cubicBezTo>
                    <a:pt x="15644" y="19363"/>
                    <a:pt x="19812" y="20287"/>
                    <a:pt x="21558" y="21600"/>
                  </a:cubicBezTo>
                  <a:lnTo>
                    <a:pt x="21600" y="21600"/>
                  </a:lnTo>
                  <a:cubicBezTo>
                    <a:pt x="18103" y="8924"/>
                    <a:pt x="9758" y="0"/>
                    <a:pt x="2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Umbrella Diagram with 2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010964" y="4400464"/>
            <a:ext cx="2202816" cy="1360030"/>
            <a:chOff x="8921977" y="1312837"/>
            <a:chExt cx="2937088" cy="181337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930220" y="4400467"/>
            <a:ext cx="2202816" cy="1360030"/>
            <a:chOff x="332936" y="2473878"/>
            <a:chExt cx="2937088" cy="181337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8023" y="2569053"/>
            <a:ext cx="443745" cy="443745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9125" y="2535712"/>
            <a:ext cx="443745" cy="443745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6347" y="4488966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187" y="4461569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DB66A7CE-514A-4D88-B531-52072DD855CC}"/>
              </a:ext>
            </a:extLst>
          </p:cNvPr>
          <p:cNvGrpSpPr>
            <a:grpSpLocks noChangeAspect="1"/>
          </p:cNvGrpSpPr>
          <p:nvPr/>
        </p:nvGrpSpPr>
        <p:grpSpPr>
          <a:xfrm>
            <a:off x="2169845" y="1357781"/>
            <a:ext cx="4802540" cy="4425696"/>
            <a:chOff x="469900" y="660399"/>
            <a:chExt cx="3256408" cy="300088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950346F-67F2-45E6-AB23-B4AFB2D66EC0}"/>
                </a:ext>
              </a:extLst>
            </p:cNvPr>
            <p:cNvSpPr/>
            <p:nvPr/>
          </p:nvSpPr>
          <p:spPr>
            <a:xfrm>
              <a:off x="2082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1" name="Rectangle">
              <a:extLst>
                <a:ext uri="{FF2B5EF4-FFF2-40B4-BE49-F238E27FC236}">
                  <a16:creationId xmlns:a16="http://schemas.microsoft.com/office/drawing/2014/main" id="{CE98A47B-DD20-43F9-8F7E-653F48B6AC36}"/>
                </a:ext>
              </a:extLst>
            </p:cNvPr>
            <p:cNvSpPr/>
            <p:nvPr/>
          </p:nvSpPr>
          <p:spPr>
            <a:xfrm>
              <a:off x="20701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78EB2792-183B-460A-A331-15A2171DDBD6}"/>
                </a:ext>
              </a:extLst>
            </p:cNvPr>
            <p:cNvSpPr/>
            <p:nvPr/>
          </p:nvSpPr>
          <p:spPr>
            <a:xfrm>
              <a:off x="18033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106DB6C-068F-4DF3-B009-4FBA88708A60}"/>
                </a:ext>
              </a:extLst>
            </p:cNvPr>
            <p:cNvSpPr/>
            <p:nvPr/>
          </p:nvSpPr>
          <p:spPr>
            <a:xfrm>
              <a:off x="469900" y="838199"/>
              <a:ext cx="162763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lnTo>
                    <a:pt x="21600" y="0"/>
                  </a:lnTo>
                  <a:cubicBezTo>
                    <a:pt x="11852" y="13"/>
                    <a:pt x="3501" y="8932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7CC9ED5-7139-4E6C-96F2-87662F9400C7}"/>
                </a:ext>
              </a:extLst>
            </p:cNvPr>
            <p:cNvSpPr/>
            <p:nvPr/>
          </p:nvSpPr>
          <p:spPr>
            <a:xfrm>
              <a:off x="2095499" y="838199"/>
              <a:ext cx="163080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" y="0"/>
                  </a:moveTo>
                  <a:cubicBezTo>
                    <a:pt x="13" y="0"/>
                    <a:pt x="7" y="0"/>
                    <a:pt x="0" y="0"/>
                  </a:cubicBezTo>
                  <a:lnTo>
                    <a:pt x="0" y="21600"/>
                  </a:lnTo>
                  <a:cubicBezTo>
                    <a:pt x="1748" y="20287"/>
                    <a:pt x="5914" y="19363"/>
                    <a:pt x="10779" y="19363"/>
                  </a:cubicBezTo>
                  <a:cubicBezTo>
                    <a:pt x="15644" y="19363"/>
                    <a:pt x="19812" y="20287"/>
                    <a:pt x="21558" y="21600"/>
                  </a:cubicBezTo>
                  <a:lnTo>
                    <a:pt x="21600" y="21600"/>
                  </a:lnTo>
                  <a:cubicBezTo>
                    <a:pt x="18103" y="8924"/>
                    <a:pt x="9758" y="0"/>
                    <a:pt x="2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Umbrella Diagram with 2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010964" y="4400464"/>
            <a:ext cx="2202816" cy="1360030"/>
            <a:chOff x="8921977" y="1312837"/>
            <a:chExt cx="2937088" cy="181337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930220" y="4400467"/>
            <a:ext cx="2202816" cy="1360030"/>
            <a:chOff x="332936" y="2473878"/>
            <a:chExt cx="2937088" cy="181337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8023" y="2569053"/>
            <a:ext cx="443745" cy="443745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9125" y="2535712"/>
            <a:ext cx="443745" cy="443745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noProof="1"/>
          </a:p>
        </p:txBody>
      </p:sp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56347" y="4488966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4187" y="4461569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12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10135</TotalTime>
  <Words>206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2 Parts for PowerPoint</vt:lpstr>
      <vt:lpstr>Umbrella Diagram with 2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2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2019-01-01T21:00:57Z</dcterms:modified>
  <cp:category>Graphics &amp; Metaphors</cp:category>
</cp:coreProperties>
</file>