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1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18" Type="http://schemas.openxmlformats.org/officeDocument/2006/relationships/image" Target="../media/image24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1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Umbrella Diagram with 4 Parts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BC9B233-2DF0-4316-BD6C-B57CE1D35676}"/>
              </a:ext>
            </a:extLst>
          </p:cNvPr>
          <p:cNvGrpSpPr/>
          <p:nvPr/>
        </p:nvGrpSpPr>
        <p:grpSpPr>
          <a:xfrm>
            <a:off x="3680113" y="1356565"/>
            <a:ext cx="4831773" cy="4453329"/>
            <a:chOff x="469900" y="4508500"/>
            <a:chExt cx="3255899" cy="3000884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F2B222A-9B55-4F0F-9588-531FCB1AA75B}"/>
                </a:ext>
              </a:extLst>
            </p:cNvPr>
            <p:cNvSpPr/>
            <p:nvPr/>
          </p:nvSpPr>
          <p:spPr>
            <a:xfrm>
              <a:off x="2082800" y="4508500"/>
              <a:ext cx="47752" cy="208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4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1BE8B3E1-FB0C-4074-A0A9-33F4703ACA8F}"/>
                </a:ext>
              </a:extLst>
            </p:cNvPr>
            <p:cNvSpPr/>
            <p:nvPr/>
          </p:nvSpPr>
          <p:spPr>
            <a:xfrm>
              <a:off x="2070100" y="5448300"/>
              <a:ext cx="65533" cy="1755395"/>
            </a:xfrm>
            <a:prstGeom prst="rect">
              <a:avLst/>
            </a:pr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2F4BE49-3B81-41C8-ACB7-FB1721CE49B0}"/>
                </a:ext>
              </a:extLst>
            </p:cNvPr>
            <p:cNvSpPr/>
            <p:nvPr/>
          </p:nvSpPr>
          <p:spPr>
            <a:xfrm>
              <a:off x="1803399" y="7150100"/>
              <a:ext cx="347220" cy="35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5"/>
                    <a:pt x="1414" y="9109"/>
                    <a:pt x="3159" y="9109"/>
                  </a:cubicBezTo>
                  <a:cubicBezTo>
                    <a:pt x="4904" y="9109"/>
                    <a:pt x="6318" y="10475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62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7A1B6703-8AE3-42C5-95F5-1D076ED929BC}"/>
                </a:ext>
              </a:extLst>
            </p:cNvPr>
            <p:cNvSpPr/>
            <p:nvPr/>
          </p:nvSpPr>
          <p:spPr>
            <a:xfrm>
              <a:off x="469900" y="4686299"/>
              <a:ext cx="1621156" cy="1090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863" y="20286"/>
                    <a:pt x="2919" y="19363"/>
                    <a:pt x="5320" y="19363"/>
                  </a:cubicBezTo>
                  <a:cubicBezTo>
                    <a:pt x="7721" y="19363"/>
                    <a:pt x="9777" y="20286"/>
                    <a:pt x="10640" y="21600"/>
                  </a:cubicBezTo>
                  <a:cubicBezTo>
                    <a:pt x="12398" y="9003"/>
                    <a:pt x="16639" y="101"/>
                    <a:pt x="21600" y="0"/>
                  </a:cubicBezTo>
                  <a:cubicBezTo>
                    <a:pt x="11848" y="68"/>
                    <a:pt x="3504" y="8971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C0F3730A-EA55-4DCF-A54D-A5D5A521B0EB}"/>
                </a:ext>
              </a:extLst>
            </p:cNvPr>
            <p:cNvSpPr/>
            <p:nvPr/>
          </p:nvSpPr>
          <p:spPr>
            <a:xfrm>
              <a:off x="2095499" y="4686299"/>
              <a:ext cx="1630300" cy="1090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8102" y="8923"/>
                    <a:pt x="9754" y="0"/>
                    <a:pt x="13" y="0"/>
                  </a:cubicBezTo>
                  <a:cubicBezTo>
                    <a:pt x="8" y="0"/>
                    <a:pt x="3" y="0"/>
                    <a:pt x="0" y="0"/>
                  </a:cubicBezTo>
                  <a:cubicBezTo>
                    <a:pt x="4965" y="13"/>
                    <a:pt x="9214" y="8943"/>
                    <a:pt x="10972" y="21597"/>
                  </a:cubicBezTo>
                  <a:cubicBezTo>
                    <a:pt x="11834" y="20284"/>
                    <a:pt x="13888" y="19361"/>
                    <a:pt x="16286" y="19361"/>
                  </a:cubicBezTo>
                  <a:cubicBezTo>
                    <a:pt x="18684" y="19361"/>
                    <a:pt x="20738" y="20289"/>
                    <a:pt x="2160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BA3BE98-D948-49D9-BF67-2EA182CD64C2}"/>
                </a:ext>
              </a:extLst>
            </p:cNvPr>
            <p:cNvSpPr/>
            <p:nvPr/>
          </p:nvSpPr>
          <p:spPr>
            <a:xfrm>
              <a:off x="1269999" y="4686299"/>
              <a:ext cx="829312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5" y="3"/>
                  </a:moveTo>
                  <a:cubicBezTo>
                    <a:pt x="11726" y="103"/>
                    <a:pt x="3440" y="9007"/>
                    <a:pt x="0" y="21600"/>
                  </a:cubicBezTo>
                  <a:cubicBezTo>
                    <a:pt x="1750" y="20287"/>
                    <a:pt x="5924" y="19363"/>
                    <a:pt x="10800" y="19363"/>
                  </a:cubicBezTo>
                  <a:cubicBezTo>
                    <a:pt x="15672" y="19363"/>
                    <a:pt x="19850" y="20287"/>
                    <a:pt x="21600" y="21600"/>
                  </a:cubicBezTo>
                  <a:lnTo>
                    <a:pt x="21600" y="0"/>
                  </a:lnTo>
                  <a:cubicBezTo>
                    <a:pt x="21540" y="0"/>
                    <a:pt x="21481" y="3"/>
                    <a:pt x="21425" y="3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2B8C6344-717D-4D3E-BF71-22B4CA5354C4}"/>
                </a:ext>
              </a:extLst>
            </p:cNvPr>
            <p:cNvSpPr/>
            <p:nvPr/>
          </p:nvSpPr>
          <p:spPr>
            <a:xfrm>
              <a:off x="2095499" y="4686299"/>
              <a:ext cx="828550" cy="1090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9370"/>
                  </a:moveTo>
                  <a:cubicBezTo>
                    <a:pt x="15670" y="19370"/>
                    <a:pt x="19842" y="20291"/>
                    <a:pt x="21600" y="21600"/>
                  </a:cubicBezTo>
                  <a:cubicBezTo>
                    <a:pt x="18140" y="8944"/>
                    <a:pt x="9780" y="15"/>
                    <a:pt x="13" y="0"/>
                  </a:cubicBezTo>
                  <a:cubicBezTo>
                    <a:pt x="10" y="0"/>
                    <a:pt x="3" y="0"/>
                    <a:pt x="0" y="0"/>
                  </a:cubicBezTo>
                  <a:lnTo>
                    <a:pt x="0" y="21600"/>
                  </a:lnTo>
                  <a:cubicBezTo>
                    <a:pt x="1755" y="20294"/>
                    <a:pt x="5930" y="19370"/>
                    <a:pt x="10800" y="1937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9228822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6394753" y="2111209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5245785" y="113924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7382560" y="1554162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5042775" y="26654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7273270" y="225663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847072" y="2374900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755727" y="2229854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9224060" y="19732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6999975" y="101286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2095577" y="200919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8636685" y="9191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3510907" y="2504206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4028172" y="939800"/>
            <a:ext cx="187325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10630433" y="1204912"/>
            <a:ext cx="185738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11025720" y="17383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911590" y="1294230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4824541" y="20109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2632760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8311247" y="2259012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4005947" y="17414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5528012" y="1506418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5702717" y="2244350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3673520" y="321632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4856858" y="373407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7295590" y="340827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8495619" y="324439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E4EAF23-BCF3-46A2-A04F-ED3D7BDF1983}"/>
              </a:ext>
            </a:extLst>
          </p:cNvPr>
          <p:cNvGrpSpPr/>
          <p:nvPr/>
        </p:nvGrpSpPr>
        <p:grpSpPr>
          <a:xfrm>
            <a:off x="7318449" y="4652338"/>
            <a:ext cx="2937088" cy="1290153"/>
            <a:chOff x="8921977" y="4073386"/>
            <a:chExt cx="2937088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CF62435-E777-418B-95D4-8F85943769A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E874DED-A813-4CE1-9D78-E0068EDD789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4E36275-6818-4C41-9CD2-0BC3C740CE6A}"/>
              </a:ext>
            </a:extLst>
          </p:cNvPr>
          <p:cNvGrpSpPr/>
          <p:nvPr/>
        </p:nvGrpSpPr>
        <p:grpSpPr>
          <a:xfrm>
            <a:off x="1936463" y="4652338"/>
            <a:ext cx="2937088" cy="1290153"/>
            <a:chOff x="332936" y="4652338"/>
            <a:chExt cx="2937088" cy="129015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8206BD1-3207-48C8-AEB3-C715B3DF3EE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A87F5E-D210-42A7-8D6F-55DCBFD6FD7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22" name="Graphic 121" descr="Users">
            <a:extLst>
              <a:ext uri="{FF2B5EF4-FFF2-40B4-BE49-F238E27FC236}">
                <a16:creationId xmlns:a16="http://schemas.microsoft.com/office/drawing/2014/main" id="{B3DD4209-44B6-4F20-A512-7C4A81574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4494" y="2477713"/>
            <a:ext cx="591660" cy="591660"/>
          </a:xfrm>
          <a:prstGeom prst="rect">
            <a:avLst/>
          </a:prstGeom>
        </p:spPr>
      </p:pic>
      <p:pic>
        <p:nvPicPr>
          <p:cNvPr id="123" name="Graphic 122" descr="Puzzle">
            <a:extLst>
              <a:ext uri="{FF2B5EF4-FFF2-40B4-BE49-F238E27FC236}">
                <a16:creationId xmlns:a16="http://schemas.microsoft.com/office/drawing/2014/main" id="{170BCDD2-DB03-4499-90DD-2FB7E6A565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9008" y="2455404"/>
            <a:ext cx="591660" cy="591660"/>
          </a:xfrm>
          <a:prstGeom prst="rect">
            <a:avLst/>
          </a:prstGeom>
        </p:spPr>
      </p:pic>
      <p:pic>
        <p:nvPicPr>
          <p:cNvPr id="124" name="Graphic 123" descr="Lightbulb">
            <a:extLst>
              <a:ext uri="{FF2B5EF4-FFF2-40B4-BE49-F238E27FC236}">
                <a16:creationId xmlns:a16="http://schemas.microsoft.com/office/drawing/2014/main" id="{9E7D7577-1C6E-4620-9F98-EF41040E5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5785" y="2417441"/>
            <a:ext cx="591660" cy="591660"/>
          </a:xfrm>
          <a:prstGeom prst="rect">
            <a:avLst/>
          </a:prstGeom>
        </p:spPr>
      </p:pic>
      <p:pic>
        <p:nvPicPr>
          <p:cNvPr id="125" name="Graphic 124" descr="Rocket">
            <a:extLst>
              <a:ext uri="{FF2B5EF4-FFF2-40B4-BE49-F238E27FC236}">
                <a16:creationId xmlns:a16="http://schemas.microsoft.com/office/drawing/2014/main" id="{23B40AEB-33B9-4140-AEC2-1984C845DC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41860" y="2429234"/>
            <a:ext cx="591660" cy="591660"/>
          </a:xfrm>
          <a:prstGeom prst="rect">
            <a:avLst/>
          </a:prstGeom>
        </p:spPr>
      </p:pic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10002760" y="214322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7" name="Graphic 126" descr="Users">
            <a:extLst>
              <a:ext uri="{FF2B5EF4-FFF2-40B4-BE49-F238E27FC236}">
                <a16:creationId xmlns:a16="http://schemas.microsoft.com/office/drawing/2014/main" id="{D46D0265-E2CF-4F30-A082-E5D16EB3CE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17578" y="4636823"/>
            <a:ext cx="482370" cy="482370"/>
          </a:xfrm>
          <a:prstGeom prst="rect">
            <a:avLst/>
          </a:prstGeom>
        </p:spPr>
      </p:pic>
      <p:pic>
        <p:nvPicPr>
          <p:cNvPr id="129" name="Graphic 128" descr="Lightbulb">
            <a:extLst>
              <a:ext uri="{FF2B5EF4-FFF2-40B4-BE49-F238E27FC236}">
                <a16:creationId xmlns:a16="http://schemas.microsoft.com/office/drawing/2014/main" id="{CAA25057-6B99-44EC-88C4-0A7F4E8949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92052" y="4629124"/>
            <a:ext cx="482370" cy="482370"/>
          </a:xfrm>
          <a:prstGeom prst="rect">
            <a:avLst/>
          </a:prstGeom>
        </p:spPr>
      </p:pic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957172" y="2936891"/>
            <a:ext cx="482370" cy="482370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52459" y="2900362"/>
            <a:ext cx="482370" cy="4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Umbrella Diagram with 4 Parts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BC9B233-2DF0-4316-BD6C-B57CE1D35676}"/>
              </a:ext>
            </a:extLst>
          </p:cNvPr>
          <p:cNvGrpSpPr/>
          <p:nvPr/>
        </p:nvGrpSpPr>
        <p:grpSpPr>
          <a:xfrm>
            <a:off x="3680113" y="1356565"/>
            <a:ext cx="4831773" cy="4453329"/>
            <a:chOff x="469900" y="4508500"/>
            <a:chExt cx="3255899" cy="3000884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F2B222A-9B55-4F0F-9588-531FCB1AA75B}"/>
                </a:ext>
              </a:extLst>
            </p:cNvPr>
            <p:cNvSpPr/>
            <p:nvPr/>
          </p:nvSpPr>
          <p:spPr>
            <a:xfrm>
              <a:off x="2082800" y="4508500"/>
              <a:ext cx="47752" cy="208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4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1BE8B3E1-FB0C-4074-A0A9-33F4703ACA8F}"/>
                </a:ext>
              </a:extLst>
            </p:cNvPr>
            <p:cNvSpPr/>
            <p:nvPr/>
          </p:nvSpPr>
          <p:spPr>
            <a:xfrm>
              <a:off x="2070100" y="5448300"/>
              <a:ext cx="65533" cy="1755395"/>
            </a:xfrm>
            <a:prstGeom prst="rect">
              <a:avLst/>
            </a:pr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2F4BE49-3B81-41C8-ACB7-FB1721CE49B0}"/>
                </a:ext>
              </a:extLst>
            </p:cNvPr>
            <p:cNvSpPr/>
            <p:nvPr/>
          </p:nvSpPr>
          <p:spPr>
            <a:xfrm>
              <a:off x="1803399" y="7150100"/>
              <a:ext cx="347220" cy="35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5"/>
                    <a:pt x="1414" y="9109"/>
                    <a:pt x="3159" y="9109"/>
                  </a:cubicBezTo>
                  <a:cubicBezTo>
                    <a:pt x="4904" y="9109"/>
                    <a:pt x="6318" y="10475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62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7A1B6703-8AE3-42C5-95F5-1D076ED929BC}"/>
                </a:ext>
              </a:extLst>
            </p:cNvPr>
            <p:cNvSpPr/>
            <p:nvPr/>
          </p:nvSpPr>
          <p:spPr>
            <a:xfrm>
              <a:off x="469900" y="4686299"/>
              <a:ext cx="1621156" cy="1090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863" y="20286"/>
                    <a:pt x="2919" y="19363"/>
                    <a:pt x="5320" y="19363"/>
                  </a:cubicBezTo>
                  <a:cubicBezTo>
                    <a:pt x="7721" y="19363"/>
                    <a:pt x="9777" y="20286"/>
                    <a:pt x="10640" y="21600"/>
                  </a:cubicBezTo>
                  <a:cubicBezTo>
                    <a:pt x="12398" y="9003"/>
                    <a:pt x="16639" y="101"/>
                    <a:pt x="21600" y="0"/>
                  </a:cubicBezTo>
                  <a:cubicBezTo>
                    <a:pt x="11848" y="68"/>
                    <a:pt x="3504" y="8971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C0F3730A-EA55-4DCF-A54D-A5D5A521B0EB}"/>
                </a:ext>
              </a:extLst>
            </p:cNvPr>
            <p:cNvSpPr/>
            <p:nvPr/>
          </p:nvSpPr>
          <p:spPr>
            <a:xfrm>
              <a:off x="2095499" y="4686299"/>
              <a:ext cx="1630300" cy="1090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8102" y="8923"/>
                    <a:pt x="9754" y="0"/>
                    <a:pt x="13" y="0"/>
                  </a:cubicBezTo>
                  <a:cubicBezTo>
                    <a:pt x="8" y="0"/>
                    <a:pt x="3" y="0"/>
                    <a:pt x="0" y="0"/>
                  </a:cubicBezTo>
                  <a:cubicBezTo>
                    <a:pt x="4965" y="13"/>
                    <a:pt x="9214" y="8943"/>
                    <a:pt x="10972" y="21597"/>
                  </a:cubicBezTo>
                  <a:cubicBezTo>
                    <a:pt x="11834" y="20284"/>
                    <a:pt x="13888" y="19361"/>
                    <a:pt x="16286" y="19361"/>
                  </a:cubicBezTo>
                  <a:cubicBezTo>
                    <a:pt x="18684" y="19361"/>
                    <a:pt x="20738" y="20289"/>
                    <a:pt x="2160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BA3BE98-D948-49D9-BF67-2EA182CD64C2}"/>
                </a:ext>
              </a:extLst>
            </p:cNvPr>
            <p:cNvSpPr/>
            <p:nvPr/>
          </p:nvSpPr>
          <p:spPr>
            <a:xfrm>
              <a:off x="1269999" y="4686299"/>
              <a:ext cx="829312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5" y="3"/>
                  </a:moveTo>
                  <a:cubicBezTo>
                    <a:pt x="11726" y="103"/>
                    <a:pt x="3440" y="9007"/>
                    <a:pt x="0" y="21600"/>
                  </a:cubicBezTo>
                  <a:cubicBezTo>
                    <a:pt x="1750" y="20287"/>
                    <a:pt x="5924" y="19363"/>
                    <a:pt x="10800" y="19363"/>
                  </a:cubicBezTo>
                  <a:cubicBezTo>
                    <a:pt x="15672" y="19363"/>
                    <a:pt x="19850" y="20287"/>
                    <a:pt x="21600" y="21600"/>
                  </a:cubicBezTo>
                  <a:lnTo>
                    <a:pt x="21600" y="0"/>
                  </a:lnTo>
                  <a:cubicBezTo>
                    <a:pt x="21540" y="0"/>
                    <a:pt x="21481" y="3"/>
                    <a:pt x="21425" y="3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2B8C6344-717D-4D3E-BF71-22B4CA5354C4}"/>
                </a:ext>
              </a:extLst>
            </p:cNvPr>
            <p:cNvSpPr/>
            <p:nvPr/>
          </p:nvSpPr>
          <p:spPr>
            <a:xfrm>
              <a:off x="2095499" y="4686299"/>
              <a:ext cx="828550" cy="1090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9370"/>
                  </a:moveTo>
                  <a:cubicBezTo>
                    <a:pt x="15670" y="19370"/>
                    <a:pt x="19842" y="20291"/>
                    <a:pt x="21600" y="21600"/>
                  </a:cubicBezTo>
                  <a:cubicBezTo>
                    <a:pt x="18140" y="8944"/>
                    <a:pt x="9780" y="15"/>
                    <a:pt x="13" y="0"/>
                  </a:cubicBezTo>
                  <a:cubicBezTo>
                    <a:pt x="10" y="0"/>
                    <a:pt x="3" y="0"/>
                    <a:pt x="0" y="0"/>
                  </a:cubicBezTo>
                  <a:lnTo>
                    <a:pt x="0" y="21600"/>
                  </a:lnTo>
                  <a:cubicBezTo>
                    <a:pt x="1755" y="20294"/>
                    <a:pt x="5930" y="19370"/>
                    <a:pt x="10800" y="1937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9228822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6394753" y="2111209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5245785" y="113924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7382560" y="1554162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5042775" y="26654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7273270" y="225663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847072" y="2374900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755727" y="2229854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9224060" y="19732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6999975" y="101286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2095577" y="200919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8636685" y="9191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3510907" y="2504206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4028172" y="939800"/>
            <a:ext cx="187325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10630433" y="1204912"/>
            <a:ext cx="185738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11025720" y="17383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911590" y="1294230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4824541" y="20109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2632760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8311247" y="2259012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4005947" y="17414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5528012" y="1506418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5702717" y="2244350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3673520" y="321632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4856858" y="373407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7295590" y="340827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8495619" y="324439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E4EAF23-BCF3-46A2-A04F-ED3D7BDF1983}"/>
              </a:ext>
            </a:extLst>
          </p:cNvPr>
          <p:cNvGrpSpPr/>
          <p:nvPr/>
        </p:nvGrpSpPr>
        <p:grpSpPr>
          <a:xfrm>
            <a:off x="7318449" y="4652338"/>
            <a:ext cx="2937088" cy="1290153"/>
            <a:chOff x="8921977" y="4073386"/>
            <a:chExt cx="2937088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CF62435-E777-418B-95D4-8F85943769A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E874DED-A813-4CE1-9D78-E0068EDD789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4E36275-6818-4C41-9CD2-0BC3C740CE6A}"/>
              </a:ext>
            </a:extLst>
          </p:cNvPr>
          <p:cNvGrpSpPr/>
          <p:nvPr/>
        </p:nvGrpSpPr>
        <p:grpSpPr>
          <a:xfrm>
            <a:off x="1936463" y="4652338"/>
            <a:ext cx="2937088" cy="1290153"/>
            <a:chOff x="332936" y="4652338"/>
            <a:chExt cx="2937088" cy="129015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8206BD1-3207-48C8-AEB3-C715B3DF3EE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A87F5E-D210-42A7-8D6F-55DCBFD6FD7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22" name="Graphic 121" descr="Users">
            <a:extLst>
              <a:ext uri="{FF2B5EF4-FFF2-40B4-BE49-F238E27FC236}">
                <a16:creationId xmlns:a16="http://schemas.microsoft.com/office/drawing/2014/main" id="{B3DD4209-44B6-4F20-A512-7C4A81574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4494" y="2477713"/>
            <a:ext cx="591660" cy="591660"/>
          </a:xfrm>
          <a:prstGeom prst="rect">
            <a:avLst/>
          </a:prstGeom>
        </p:spPr>
      </p:pic>
      <p:pic>
        <p:nvPicPr>
          <p:cNvPr id="123" name="Graphic 122" descr="Puzzle">
            <a:extLst>
              <a:ext uri="{FF2B5EF4-FFF2-40B4-BE49-F238E27FC236}">
                <a16:creationId xmlns:a16="http://schemas.microsoft.com/office/drawing/2014/main" id="{170BCDD2-DB03-4499-90DD-2FB7E6A565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9008" y="2455404"/>
            <a:ext cx="591660" cy="591660"/>
          </a:xfrm>
          <a:prstGeom prst="rect">
            <a:avLst/>
          </a:prstGeom>
        </p:spPr>
      </p:pic>
      <p:pic>
        <p:nvPicPr>
          <p:cNvPr id="124" name="Graphic 123" descr="Lightbulb">
            <a:extLst>
              <a:ext uri="{FF2B5EF4-FFF2-40B4-BE49-F238E27FC236}">
                <a16:creationId xmlns:a16="http://schemas.microsoft.com/office/drawing/2014/main" id="{9E7D7577-1C6E-4620-9F98-EF41040E5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5785" y="2417441"/>
            <a:ext cx="591660" cy="591660"/>
          </a:xfrm>
          <a:prstGeom prst="rect">
            <a:avLst/>
          </a:prstGeom>
        </p:spPr>
      </p:pic>
      <p:pic>
        <p:nvPicPr>
          <p:cNvPr id="125" name="Graphic 124" descr="Rocket">
            <a:extLst>
              <a:ext uri="{FF2B5EF4-FFF2-40B4-BE49-F238E27FC236}">
                <a16:creationId xmlns:a16="http://schemas.microsoft.com/office/drawing/2014/main" id="{23B40AEB-33B9-4140-AEC2-1984C845DC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41860" y="2429234"/>
            <a:ext cx="591660" cy="591660"/>
          </a:xfrm>
          <a:prstGeom prst="rect">
            <a:avLst/>
          </a:prstGeom>
        </p:spPr>
      </p:pic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10002760" y="214322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9" name="Graphic 58" descr="Users">
            <a:extLst>
              <a:ext uri="{FF2B5EF4-FFF2-40B4-BE49-F238E27FC236}">
                <a16:creationId xmlns:a16="http://schemas.microsoft.com/office/drawing/2014/main" id="{E5F526AF-CF76-4755-81B4-1DFC55098F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17578" y="4636823"/>
            <a:ext cx="482370" cy="482370"/>
          </a:xfrm>
          <a:prstGeom prst="rect">
            <a:avLst/>
          </a:prstGeom>
        </p:spPr>
      </p:pic>
      <p:pic>
        <p:nvPicPr>
          <p:cNvPr id="60" name="Graphic 59" descr="Lightbulb">
            <a:extLst>
              <a:ext uri="{FF2B5EF4-FFF2-40B4-BE49-F238E27FC236}">
                <a16:creationId xmlns:a16="http://schemas.microsoft.com/office/drawing/2014/main" id="{985B9B40-4C23-4D72-9C25-13EF1AB194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92052" y="4629124"/>
            <a:ext cx="482370" cy="482370"/>
          </a:xfrm>
          <a:prstGeom prst="rect">
            <a:avLst/>
          </a:prstGeom>
        </p:spPr>
      </p:pic>
      <p:pic>
        <p:nvPicPr>
          <p:cNvPr id="61" name="Graphic 60" descr="Puzzle">
            <a:extLst>
              <a:ext uri="{FF2B5EF4-FFF2-40B4-BE49-F238E27FC236}">
                <a16:creationId xmlns:a16="http://schemas.microsoft.com/office/drawing/2014/main" id="{691422B6-83F0-4446-941D-1D2B5DD10C0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957172" y="2936891"/>
            <a:ext cx="482370" cy="482370"/>
          </a:xfrm>
          <a:prstGeom prst="rect">
            <a:avLst/>
          </a:prstGeom>
        </p:spPr>
      </p:pic>
      <p:pic>
        <p:nvPicPr>
          <p:cNvPr id="62" name="Graphic 61" descr="Rocket">
            <a:extLst>
              <a:ext uri="{FF2B5EF4-FFF2-40B4-BE49-F238E27FC236}">
                <a16:creationId xmlns:a16="http://schemas.microsoft.com/office/drawing/2014/main" id="{BBC9DE51-29F3-40E2-AD6B-4C3F640B278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52459" y="2900362"/>
            <a:ext cx="482370" cy="4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63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8714</TotalTime>
  <Words>362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Umbrella Diagram with 4 Parts for PowerPoint</vt:lpstr>
      <vt:lpstr>Umbrella Diagram with 4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Umbrella Diagram with 4 Parts for PowerPoint</dc:title>
  <dc:creator>PresentationGO.com</dc:creator>
  <dc:description>© Copyright PresentationGO.com</dc:description>
  <dcterms:created xsi:type="dcterms:W3CDTF">2014-11-26T05:14:11Z</dcterms:created>
  <dcterms:modified xsi:type="dcterms:W3CDTF">2019-01-01T00:50:59Z</dcterms:modified>
  <cp:category>Graphics &amp; Metaphors</cp:category>
</cp:coreProperties>
</file>