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6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2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4 Parts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C9B233-2DF0-4316-BD6C-B57CE1D35676}"/>
              </a:ext>
            </a:extLst>
          </p:cNvPr>
          <p:cNvGrpSpPr/>
          <p:nvPr/>
        </p:nvGrpSpPr>
        <p:grpSpPr>
          <a:xfrm>
            <a:off x="2169845" y="1357781"/>
            <a:ext cx="4804311" cy="4428018"/>
            <a:chOff x="469900" y="4508500"/>
            <a:chExt cx="3255899" cy="300088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F2B222A-9B55-4F0F-9588-531FCB1AA75B}"/>
                </a:ext>
              </a:extLst>
            </p:cNvPr>
            <p:cNvSpPr/>
            <p:nvPr/>
          </p:nvSpPr>
          <p:spPr>
            <a:xfrm>
              <a:off x="2082800" y="4508500"/>
              <a:ext cx="47752" cy="208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1BE8B3E1-FB0C-4074-A0A9-33F4703ACA8F}"/>
                </a:ext>
              </a:extLst>
            </p:cNvPr>
            <p:cNvSpPr/>
            <p:nvPr/>
          </p:nvSpPr>
          <p:spPr>
            <a:xfrm>
              <a:off x="2070100" y="54483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2F4BE49-3B81-41C8-ACB7-FB1721CE49B0}"/>
                </a:ext>
              </a:extLst>
            </p:cNvPr>
            <p:cNvSpPr/>
            <p:nvPr/>
          </p:nvSpPr>
          <p:spPr>
            <a:xfrm>
              <a:off x="1803399" y="71501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A1B6703-8AE3-42C5-95F5-1D076ED929BC}"/>
                </a:ext>
              </a:extLst>
            </p:cNvPr>
            <p:cNvSpPr/>
            <p:nvPr/>
          </p:nvSpPr>
          <p:spPr>
            <a:xfrm>
              <a:off x="469900" y="4686299"/>
              <a:ext cx="1621156" cy="1090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3" y="20286"/>
                    <a:pt x="2919" y="19363"/>
                    <a:pt x="5320" y="19363"/>
                  </a:cubicBezTo>
                  <a:cubicBezTo>
                    <a:pt x="7721" y="19363"/>
                    <a:pt x="9777" y="20286"/>
                    <a:pt x="10640" y="21600"/>
                  </a:cubicBezTo>
                  <a:cubicBezTo>
                    <a:pt x="12398" y="9003"/>
                    <a:pt x="16639" y="101"/>
                    <a:pt x="21600" y="0"/>
                  </a:cubicBezTo>
                  <a:cubicBezTo>
                    <a:pt x="11848" y="68"/>
                    <a:pt x="3504" y="8971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0F3730A-EA55-4DCF-A54D-A5D5A521B0EB}"/>
                </a:ext>
              </a:extLst>
            </p:cNvPr>
            <p:cNvSpPr/>
            <p:nvPr/>
          </p:nvSpPr>
          <p:spPr>
            <a:xfrm>
              <a:off x="2095499" y="4686299"/>
              <a:ext cx="1630300" cy="1090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8102" y="8923"/>
                    <a:pt x="9754" y="0"/>
                    <a:pt x="13" y="0"/>
                  </a:cubicBezTo>
                  <a:cubicBezTo>
                    <a:pt x="8" y="0"/>
                    <a:pt x="3" y="0"/>
                    <a:pt x="0" y="0"/>
                  </a:cubicBezTo>
                  <a:cubicBezTo>
                    <a:pt x="4965" y="13"/>
                    <a:pt x="9214" y="8943"/>
                    <a:pt x="10972" y="21597"/>
                  </a:cubicBezTo>
                  <a:cubicBezTo>
                    <a:pt x="11834" y="20284"/>
                    <a:pt x="13888" y="19361"/>
                    <a:pt x="16286" y="19361"/>
                  </a:cubicBezTo>
                  <a:cubicBezTo>
                    <a:pt x="18684" y="19361"/>
                    <a:pt x="20738" y="20289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BA3BE98-D948-49D9-BF67-2EA182CD64C2}"/>
                </a:ext>
              </a:extLst>
            </p:cNvPr>
            <p:cNvSpPr/>
            <p:nvPr/>
          </p:nvSpPr>
          <p:spPr>
            <a:xfrm>
              <a:off x="1269999" y="4686299"/>
              <a:ext cx="829312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5" y="3"/>
                  </a:moveTo>
                  <a:cubicBezTo>
                    <a:pt x="11726" y="103"/>
                    <a:pt x="3440" y="9007"/>
                    <a:pt x="0" y="21600"/>
                  </a:cubicBezTo>
                  <a:cubicBezTo>
                    <a:pt x="1750" y="20287"/>
                    <a:pt x="5924" y="19363"/>
                    <a:pt x="10800" y="19363"/>
                  </a:cubicBezTo>
                  <a:cubicBezTo>
                    <a:pt x="15672" y="19363"/>
                    <a:pt x="19850" y="20287"/>
                    <a:pt x="21600" y="21600"/>
                  </a:cubicBezTo>
                  <a:lnTo>
                    <a:pt x="21600" y="0"/>
                  </a:lnTo>
                  <a:cubicBezTo>
                    <a:pt x="21540" y="0"/>
                    <a:pt x="21481" y="3"/>
                    <a:pt x="21425" y="3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B8C6344-717D-4D3E-BF71-22B4CA5354C4}"/>
                </a:ext>
              </a:extLst>
            </p:cNvPr>
            <p:cNvSpPr/>
            <p:nvPr/>
          </p:nvSpPr>
          <p:spPr>
            <a:xfrm>
              <a:off x="2095499" y="4686299"/>
              <a:ext cx="828550" cy="1090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9370"/>
                  </a:moveTo>
                  <a:cubicBezTo>
                    <a:pt x="15670" y="19370"/>
                    <a:pt x="19842" y="20291"/>
                    <a:pt x="21600" y="21600"/>
                  </a:cubicBezTo>
                  <a:cubicBezTo>
                    <a:pt x="18140" y="8944"/>
                    <a:pt x="9780" y="15"/>
                    <a:pt x="13" y="0"/>
                  </a:cubicBezTo>
                  <a:cubicBezTo>
                    <a:pt x="10" y="0"/>
                    <a:pt x="3" y="0"/>
                    <a:pt x="0" y="0"/>
                  </a:cubicBezTo>
                  <a:lnTo>
                    <a:pt x="0" y="21600"/>
                  </a:lnTo>
                  <a:cubicBezTo>
                    <a:pt x="1755" y="20294"/>
                    <a:pt x="5930" y="19370"/>
                    <a:pt x="10800" y="193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691483" y="3432672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5488837" y="4809971"/>
            <a:ext cx="2202816" cy="1260003"/>
            <a:chOff x="8921977" y="400157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452347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8391" y="2563141"/>
            <a:ext cx="443745" cy="443745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28023" y="2569053"/>
            <a:ext cx="443745" cy="443745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8758" y="2522650"/>
            <a:ext cx="443745" cy="443745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9125" y="2535712"/>
            <a:ext cx="443745" cy="443745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7" name="Graphic 126" descr="Users">
            <a:extLst>
              <a:ext uri="{FF2B5EF4-FFF2-40B4-BE49-F238E27FC236}">
                <a16:creationId xmlns:a16="http://schemas.microsoft.com/office/drawing/2014/main" id="{D46D0265-E2CF-4F30-A082-E5D16EB3CE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9430" y="4846422"/>
            <a:ext cx="361778" cy="361778"/>
          </a:xfrm>
          <a:prstGeom prst="rect">
            <a:avLst/>
          </a:prstGeom>
        </p:spPr>
      </p:pic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12792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98767" y="3459619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Umbrella Diagram with 4 Parts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BC9B233-2DF0-4316-BD6C-B57CE1D35676}"/>
              </a:ext>
            </a:extLst>
          </p:cNvPr>
          <p:cNvGrpSpPr/>
          <p:nvPr/>
        </p:nvGrpSpPr>
        <p:grpSpPr>
          <a:xfrm>
            <a:off x="2169845" y="1357781"/>
            <a:ext cx="4804311" cy="4428018"/>
            <a:chOff x="469900" y="4508500"/>
            <a:chExt cx="3255899" cy="300088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F2B222A-9B55-4F0F-9588-531FCB1AA75B}"/>
                </a:ext>
              </a:extLst>
            </p:cNvPr>
            <p:cNvSpPr/>
            <p:nvPr/>
          </p:nvSpPr>
          <p:spPr>
            <a:xfrm>
              <a:off x="2082800" y="4508500"/>
              <a:ext cx="47752" cy="208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4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1BE8B3E1-FB0C-4074-A0A9-33F4703ACA8F}"/>
                </a:ext>
              </a:extLst>
            </p:cNvPr>
            <p:cNvSpPr/>
            <p:nvPr/>
          </p:nvSpPr>
          <p:spPr>
            <a:xfrm>
              <a:off x="2070100" y="54483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E2F4BE49-3B81-41C8-ACB7-FB1721CE49B0}"/>
                </a:ext>
              </a:extLst>
            </p:cNvPr>
            <p:cNvSpPr/>
            <p:nvPr/>
          </p:nvSpPr>
          <p:spPr>
            <a:xfrm>
              <a:off x="1803399" y="71501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A1B6703-8AE3-42C5-95F5-1D076ED929BC}"/>
                </a:ext>
              </a:extLst>
            </p:cNvPr>
            <p:cNvSpPr/>
            <p:nvPr/>
          </p:nvSpPr>
          <p:spPr>
            <a:xfrm>
              <a:off x="469900" y="4686299"/>
              <a:ext cx="1621156" cy="1090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3" y="20286"/>
                    <a:pt x="2919" y="19363"/>
                    <a:pt x="5320" y="19363"/>
                  </a:cubicBezTo>
                  <a:cubicBezTo>
                    <a:pt x="7721" y="19363"/>
                    <a:pt x="9777" y="20286"/>
                    <a:pt x="10640" y="21600"/>
                  </a:cubicBezTo>
                  <a:cubicBezTo>
                    <a:pt x="12398" y="9003"/>
                    <a:pt x="16639" y="101"/>
                    <a:pt x="21600" y="0"/>
                  </a:cubicBezTo>
                  <a:cubicBezTo>
                    <a:pt x="11848" y="68"/>
                    <a:pt x="3504" y="8971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C0F3730A-EA55-4DCF-A54D-A5D5A521B0EB}"/>
                </a:ext>
              </a:extLst>
            </p:cNvPr>
            <p:cNvSpPr/>
            <p:nvPr/>
          </p:nvSpPr>
          <p:spPr>
            <a:xfrm>
              <a:off x="2095499" y="4686299"/>
              <a:ext cx="1630300" cy="1090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8102" y="8923"/>
                    <a:pt x="9754" y="0"/>
                    <a:pt x="13" y="0"/>
                  </a:cubicBezTo>
                  <a:cubicBezTo>
                    <a:pt x="8" y="0"/>
                    <a:pt x="3" y="0"/>
                    <a:pt x="0" y="0"/>
                  </a:cubicBezTo>
                  <a:cubicBezTo>
                    <a:pt x="4965" y="13"/>
                    <a:pt x="9214" y="8943"/>
                    <a:pt x="10972" y="21597"/>
                  </a:cubicBezTo>
                  <a:cubicBezTo>
                    <a:pt x="11834" y="20284"/>
                    <a:pt x="13888" y="19361"/>
                    <a:pt x="16286" y="19361"/>
                  </a:cubicBezTo>
                  <a:cubicBezTo>
                    <a:pt x="18684" y="19361"/>
                    <a:pt x="20738" y="20289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BA3BE98-D948-49D9-BF67-2EA182CD64C2}"/>
                </a:ext>
              </a:extLst>
            </p:cNvPr>
            <p:cNvSpPr/>
            <p:nvPr/>
          </p:nvSpPr>
          <p:spPr>
            <a:xfrm>
              <a:off x="1269999" y="4686299"/>
              <a:ext cx="829312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5" y="3"/>
                  </a:moveTo>
                  <a:cubicBezTo>
                    <a:pt x="11726" y="103"/>
                    <a:pt x="3440" y="9007"/>
                    <a:pt x="0" y="21600"/>
                  </a:cubicBezTo>
                  <a:cubicBezTo>
                    <a:pt x="1750" y="20287"/>
                    <a:pt x="5924" y="19363"/>
                    <a:pt x="10800" y="19363"/>
                  </a:cubicBezTo>
                  <a:cubicBezTo>
                    <a:pt x="15672" y="19363"/>
                    <a:pt x="19850" y="20287"/>
                    <a:pt x="21600" y="21600"/>
                  </a:cubicBezTo>
                  <a:lnTo>
                    <a:pt x="21600" y="0"/>
                  </a:lnTo>
                  <a:cubicBezTo>
                    <a:pt x="21540" y="0"/>
                    <a:pt x="21481" y="3"/>
                    <a:pt x="21425" y="3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B8C6344-717D-4D3E-BF71-22B4CA5354C4}"/>
                </a:ext>
              </a:extLst>
            </p:cNvPr>
            <p:cNvSpPr/>
            <p:nvPr/>
          </p:nvSpPr>
          <p:spPr>
            <a:xfrm>
              <a:off x="2095499" y="4686299"/>
              <a:ext cx="828550" cy="1090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9370"/>
                  </a:moveTo>
                  <a:cubicBezTo>
                    <a:pt x="15670" y="19370"/>
                    <a:pt x="19842" y="20291"/>
                    <a:pt x="21600" y="21600"/>
                  </a:cubicBezTo>
                  <a:cubicBezTo>
                    <a:pt x="18140" y="8944"/>
                    <a:pt x="9780" y="15"/>
                    <a:pt x="13" y="0"/>
                  </a:cubicBezTo>
                  <a:cubicBezTo>
                    <a:pt x="10" y="0"/>
                    <a:pt x="3" y="0"/>
                    <a:pt x="0" y="0"/>
                  </a:cubicBezTo>
                  <a:lnTo>
                    <a:pt x="0" y="21600"/>
                  </a:lnTo>
                  <a:cubicBezTo>
                    <a:pt x="1755" y="20294"/>
                    <a:pt x="5930" y="19370"/>
                    <a:pt x="10800" y="193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6921616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4796065" y="2440657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3934339" y="1711681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5536920" y="2022871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3782082" y="2856309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5454952" y="254972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135304" y="2638425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566795" y="2529640"/>
            <a:ext cx="13930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6918045" y="2337197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5249982" y="161690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1571683" y="2364144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6477514" y="1546622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3021129" y="1562100"/>
            <a:ext cx="14049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7972825" y="1760934"/>
            <a:ext cx="139304" cy="17621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8269290" y="2160984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683693" y="1827922"/>
            <a:ext cx="140494" cy="17621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3618406" y="2365491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1974570" y="1738313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6233435" y="2551510"/>
            <a:ext cx="13930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3004460" y="2163366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4146009" y="1987064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4277038" y="2540513"/>
            <a:ext cx="139304" cy="175022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2755141" y="3269491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3642644" y="365781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5471693" y="3413454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6371715" y="3290550"/>
            <a:ext cx="34289" cy="316672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6691483" y="3432672"/>
            <a:ext cx="2202816" cy="1260003"/>
            <a:chOff x="8921977" y="1394910"/>
            <a:chExt cx="2937088" cy="168000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249702" y="3432674"/>
            <a:ext cx="2202816" cy="1260003"/>
            <a:chOff x="332936" y="2555951"/>
            <a:chExt cx="2937088" cy="168000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5488837" y="4809971"/>
            <a:ext cx="2202816" cy="1260003"/>
            <a:chOff x="8921977" y="400157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452347" y="4809970"/>
            <a:ext cx="2202816" cy="1260003"/>
            <a:chOff x="332936" y="4580523"/>
            <a:chExt cx="2937088" cy="168000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8391" y="2563141"/>
            <a:ext cx="443745" cy="443745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28023" y="2569053"/>
            <a:ext cx="443745" cy="443745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8758" y="2522650"/>
            <a:ext cx="443745" cy="443745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9125" y="2535712"/>
            <a:ext cx="443745" cy="443745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7502070" y="2464672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7" name="Graphic 126" descr="Users">
            <a:extLst>
              <a:ext uri="{FF2B5EF4-FFF2-40B4-BE49-F238E27FC236}">
                <a16:creationId xmlns:a16="http://schemas.microsoft.com/office/drawing/2014/main" id="{D46D0265-E2CF-4F30-A082-E5D16EB3CE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69430" y="4846422"/>
            <a:ext cx="361778" cy="361778"/>
          </a:xfrm>
          <a:prstGeom prst="rect">
            <a:avLst/>
          </a:prstGeom>
        </p:spPr>
      </p:pic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12792" y="4846422"/>
            <a:ext cx="361778" cy="361778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98767" y="3459619"/>
            <a:ext cx="361778" cy="361778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3455" y="3432222"/>
            <a:ext cx="361778" cy="361778"/>
          </a:xfrm>
          <a:prstGeom prst="rect">
            <a:avLst/>
          </a:prstGeom>
        </p:spPr>
      </p:pic>
      <p:sp>
        <p:nvSpPr>
          <p:cNvPr id="59" name="Freeform 47">
            <a:extLst>
              <a:ext uri="{FF2B5EF4-FFF2-40B4-BE49-F238E27FC236}">
                <a16:creationId xmlns:a16="http://schemas.microsoft.com/office/drawing/2014/main" id="{168D8BD2-6732-4ECC-85D4-2D166AE5D46A}"/>
              </a:ext>
            </a:extLst>
          </p:cNvPr>
          <p:cNvSpPr>
            <a:spLocks/>
          </p:cNvSpPr>
          <p:nvPr/>
        </p:nvSpPr>
        <p:spPr bwMode="auto">
          <a:xfrm>
            <a:off x="2461478" y="2818224"/>
            <a:ext cx="140494" cy="175022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1708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10122</TotalTime>
  <Words>362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4 Parts for PowerPoint</vt:lpstr>
      <vt:lpstr>Umbrella Diagram with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4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2019-01-01T00:50:43Z</dcterms:modified>
  <cp:category>Graphics &amp; Metaphors</cp:category>
</cp:coreProperties>
</file>