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2" d="100"/>
          <a:sy n="102" d="100"/>
        </p:scale>
        <p:origin x="169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170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23.png"/><Relationship Id="rId21" Type="http://schemas.openxmlformats.org/officeDocument/2006/relationships/image" Target="../media/image21.png"/><Relationship Id="rId7" Type="http://schemas.openxmlformats.org/officeDocument/2006/relationships/image" Target="../media/image2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11" Type="http://schemas.openxmlformats.org/officeDocument/2006/relationships/image" Target="../media/image11.png"/><Relationship Id="rId5" Type="http://schemas.openxmlformats.org/officeDocument/2006/relationships/image" Target="../media/image25.png"/><Relationship Id="rId15" Type="http://schemas.openxmlformats.org/officeDocument/2006/relationships/image" Target="../media/image15.png"/><Relationship Id="rId10" Type="http://schemas.openxmlformats.org/officeDocument/2006/relationships/image" Target="../media/image30.svg"/><Relationship Id="rId19" Type="http://schemas.openxmlformats.org/officeDocument/2006/relationships/image" Target="../media/image19.png"/><Relationship Id="rId4" Type="http://schemas.openxmlformats.org/officeDocument/2006/relationships/image" Target="../media/image24.svg"/><Relationship Id="rId9" Type="http://schemas.openxmlformats.org/officeDocument/2006/relationships/image" Target="../media/image2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raphic 97" descr="Tools">
            <a:extLst>
              <a:ext uri="{FF2B5EF4-FFF2-40B4-BE49-F238E27FC236}">
                <a16:creationId xmlns:a16="http://schemas.microsoft.com/office/drawing/2014/main" id="{2C308D4E-A996-4779-9D2C-D1E0FCC5FF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8767" y="4842440"/>
            <a:ext cx="365760" cy="365760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D869E62B-FA3E-42D0-93E4-652B14AC399C}"/>
              </a:ext>
            </a:extLst>
          </p:cNvPr>
          <p:cNvGrpSpPr/>
          <p:nvPr/>
        </p:nvGrpSpPr>
        <p:grpSpPr>
          <a:xfrm>
            <a:off x="2169845" y="1357781"/>
            <a:ext cx="4830992" cy="3236580"/>
            <a:chOff x="3680113" y="1356565"/>
            <a:chExt cx="4830992" cy="3236580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6C085A6F-F138-4D1B-BD66-A264276F09D0}"/>
                </a:ext>
              </a:extLst>
            </p:cNvPr>
            <p:cNvSpPr/>
            <p:nvPr/>
          </p:nvSpPr>
          <p:spPr>
            <a:xfrm>
              <a:off x="6054713" y="1356565"/>
              <a:ext cx="70861" cy="309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2475"/>
                  </a:lnTo>
                  <a:cubicBezTo>
                    <a:pt x="0" y="1106"/>
                    <a:pt x="4825" y="0"/>
                    <a:pt x="10800" y="0"/>
                  </a:cubicBezTo>
                  <a:lnTo>
                    <a:pt x="10800" y="0"/>
                  </a:lnTo>
                  <a:cubicBezTo>
                    <a:pt x="16775" y="0"/>
                    <a:pt x="21600" y="1106"/>
                    <a:pt x="21600" y="247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4197778-CD8B-4F30-8379-68BA935BDC9F}"/>
                </a:ext>
              </a:extLst>
            </p:cNvPr>
            <p:cNvSpPr/>
            <p:nvPr/>
          </p:nvSpPr>
          <p:spPr>
            <a:xfrm>
              <a:off x="6054713" y="2751171"/>
              <a:ext cx="97247" cy="1575396"/>
            </a:xfrm>
            <a:custGeom>
              <a:avLst/>
              <a:gdLst>
                <a:gd name="connsiteX0" fmla="*/ 0 w 97247"/>
                <a:gd name="connsiteY0" fmla="*/ 0 h 1575396"/>
                <a:gd name="connsiteX1" fmla="*/ 97247 w 97247"/>
                <a:gd name="connsiteY1" fmla="*/ 0 h 1575396"/>
                <a:gd name="connsiteX2" fmla="*/ 97247 w 97247"/>
                <a:gd name="connsiteY2" fmla="*/ 1575396 h 1575396"/>
                <a:gd name="connsiteX3" fmla="*/ 0 w 97247"/>
                <a:gd name="connsiteY3" fmla="*/ 1575396 h 1575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7" h="1575396">
                  <a:moveTo>
                    <a:pt x="0" y="0"/>
                  </a:moveTo>
                  <a:lnTo>
                    <a:pt x="97247" y="0"/>
                  </a:lnTo>
                  <a:lnTo>
                    <a:pt x="97247" y="1575396"/>
                  </a:lnTo>
                  <a:lnTo>
                    <a:pt x="0" y="157539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BD508B84-27CA-4C12-8CB5-723F2BCCCA65}"/>
                </a:ext>
              </a:extLst>
            </p:cNvPr>
            <p:cNvSpPr/>
            <p:nvPr/>
          </p:nvSpPr>
          <p:spPr>
            <a:xfrm>
              <a:off x="5658945" y="4059990"/>
              <a:ext cx="515253" cy="5331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1831" y="21600"/>
                  </a:moveTo>
                  <a:lnTo>
                    <a:pt x="9761" y="21600"/>
                  </a:lnTo>
                  <a:cubicBezTo>
                    <a:pt x="4375" y="21600"/>
                    <a:pt x="0" y="17362"/>
                    <a:pt x="0" y="12163"/>
                  </a:cubicBezTo>
                  <a:cubicBezTo>
                    <a:pt x="0" y="10475"/>
                    <a:pt x="1414" y="9109"/>
                    <a:pt x="3159" y="9109"/>
                  </a:cubicBezTo>
                  <a:cubicBezTo>
                    <a:pt x="4904" y="9109"/>
                    <a:pt x="6318" y="10475"/>
                    <a:pt x="6318" y="12163"/>
                  </a:cubicBezTo>
                  <a:cubicBezTo>
                    <a:pt x="6318" y="14003"/>
                    <a:pt x="7866" y="15492"/>
                    <a:pt x="9761" y="15492"/>
                  </a:cubicBezTo>
                  <a:lnTo>
                    <a:pt x="11831" y="15492"/>
                  </a:lnTo>
                  <a:cubicBezTo>
                    <a:pt x="13734" y="15492"/>
                    <a:pt x="15274" y="13995"/>
                    <a:pt x="15274" y="12163"/>
                  </a:cubicBezTo>
                  <a:lnTo>
                    <a:pt x="15274" y="3054"/>
                  </a:lnTo>
                  <a:cubicBezTo>
                    <a:pt x="15274" y="1367"/>
                    <a:pt x="16688" y="0"/>
                    <a:pt x="18433" y="0"/>
                  </a:cubicBezTo>
                  <a:cubicBezTo>
                    <a:pt x="20178" y="0"/>
                    <a:pt x="21592" y="1367"/>
                    <a:pt x="21592" y="3054"/>
                  </a:cubicBezTo>
                  <a:lnTo>
                    <a:pt x="21592" y="12163"/>
                  </a:lnTo>
                  <a:cubicBezTo>
                    <a:pt x="21600" y="17362"/>
                    <a:pt x="17217" y="21600"/>
                    <a:pt x="11831" y="21600"/>
                  </a:cubicBez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B63AAF26-61E4-4754-9C4D-E78AF8C71B25}"/>
                </a:ext>
              </a:extLst>
            </p:cNvPr>
            <p:cNvSpPr/>
            <p:nvPr/>
          </p:nvSpPr>
          <p:spPr>
            <a:xfrm>
              <a:off x="3680113" y="1620408"/>
              <a:ext cx="2400986" cy="161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9" y="20286"/>
                    <a:pt x="2465" y="19363"/>
                    <a:pt x="4495" y="19363"/>
                  </a:cubicBezTo>
                  <a:cubicBezTo>
                    <a:pt x="6522" y="19363"/>
                    <a:pt x="8260" y="20286"/>
                    <a:pt x="8989" y="21600"/>
                  </a:cubicBezTo>
                  <a:cubicBezTo>
                    <a:pt x="11014" y="9031"/>
                    <a:pt x="15891" y="141"/>
                    <a:pt x="21600" y="0"/>
                  </a:cubicBezTo>
                  <a:cubicBezTo>
                    <a:pt x="11848" y="93"/>
                    <a:pt x="3506" y="8988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BDF0C8AB-45CA-48FA-AE78-C2AAD9A64D6F}"/>
                </a:ext>
              </a:extLst>
            </p:cNvPr>
            <p:cNvSpPr/>
            <p:nvPr/>
          </p:nvSpPr>
          <p:spPr>
            <a:xfrm>
              <a:off x="4678954" y="1620409"/>
              <a:ext cx="1416280" cy="1618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9" extrusionOk="0">
                  <a:moveTo>
                    <a:pt x="21379" y="4"/>
                  </a:moveTo>
                  <a:cubicBezTo>
                    <a:pt x="11698" y="142"/>
                    <a:pt x="3432" y="9033"/>
                    <a:pt x="0" y="21599"/>
                  </a:cubicBezTo>
                  <a:cubicBezTo>
                    <a:pt x="1196" y="20286"/>
                    <a:pt x="4053" y="19363"/>
                    <a:pt x="7384" y="19363"/>
                  </a:cubicBezTo>
                  <a:cubicBezTo>
                    <a:pt x="10715" y="19363"/>
                    <a:pt x="13572" y="20286"/>
                    <a:pt x="14768" y="21599"/>
                  </a:cubicBezTo>
                  <a:cubicBezTo>
                    <a:pt x="15863" y="8950"/>
                    <a:pt x="18507" y="22"/>
                    <a:pt x="21600" y="2"/>
                  </a:cubicBezTo>
                  <a:cubicBezTo>
                    <a:pt x="21525" y="-1"/>
                    <a:pt x="21451" y="2"/>
                    <a:pt x="21379" y="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D7121B3D-D181-456F-BBAA-71305AFBBBBB}"/>
                </a:ext>
              </a:extLst>
            </p:cNvPr>
            <p:cNvSpPr/>
            <p:nvPr/>
          </p:nvSpPr>
          <p:spPr>
            <a:xfrm>
              <a:off x="6092405" y="1620408"/>
              <a:ext cx="1415715" cy="1617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253" y="19363"/>
                  </a:moveTo>
                  <a:cubicBezTo>
                    <a:pt x="17554" y="19363"/>
                    <a:pt x="20384" y="20269"/>
                    <a:pt x="21600" y="21562"/>
                  </a:cubicBezTo>
                  <a:cubicBezTo>
                    <a:pt x="18132" y="8922"/>
                    <a:pt x="9773" y="8"/>
                    <a:pt x="6" y="0"/>
                  </a:cubicBezTo>
                  <a:cubicBezTo>
                    <a:pt x="3" y="0"/>
                    <a:pt x="0" y="0"/>
                    <a:pt x="0" y="0"/>
                  </a:cubicBezTo>
                  <a:cubicBezTo>
                    <a:pt x="3094" y="13"/>
                    <a:pt x="5742" y="8942"/>
                    <a:pt x="6838" y="21600"/>
                  </a:cubicBezTo>
                  <a:lnTo>
                    <a:pt x="6866" y="21600"/>
                  </a:lnTo>
                  <a:cubicBezTo>
                    <a:pt x="8063" y="20289"/>
                    <a:pt x="10921" y="19363"/>
                    <a:pt x="14253" y="1936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0150AB95-5C09-48AA-BB58-4A5154DA15D4}"/>
                </a:ext>
              </a:extLst>
            </p:cNvPr>
            <p:cNvSpPr/>
            <p:nvPr/>
          </p:nvSpPr>
          <p:spPr>
            <a:xfrm>
              <a:off x="6092405" y="1620408"/>
              <a:ext cx="2418700" cy="1618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23" y="19364"/>
                  </a:moveTo>
                  <a:cubicBezTo>
                    <a:pt x="19144" y="19364"/>
                    <a:pt x="20875" y="20287"/>
                    <a:pt x="21600" y="21600"/>
                  </a:cubicBezTo>
                  <a:cubicBezTo>
                    <a:pt x="18101" y="8923"/>
                    <a:pt x="9751" y="0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  <a:cubicBezTo>
                    <a:pt x="5722" y="8"/>
                    <a:pt x="10620" y="8938"/>
                    <a:pt x="12646" y="21597"/>
                  </a:cubicBezTo>
                  <a:cubicBezTo>
                    <a:pt x="13370" y="20289"/>
                    <a:pt x="15102" y="19364"/>
                    <a:pt x="17123" y="1936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AAB6B010-FDF8-4EE8-BB8C-BA9B09141720}"/>
                </a:ext>
              </a:extLst>
            </p:cNvPr>
            <p:cNvSpPr/>
            <p:nvPr/>
          </p:nvSpPr>
          <p:spPr>
            <a:xfrm>
              <a:off x="5640101" y="1620408"/>
              <a:ext cx="897261" cy="1617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20" y="19363"/>
                  </a:moveTo>
                  <a:cubicBezTo>
                    <a:pt x="15684" y="19363"/>
                    <a:pt x="19853" y="20287"/>
                    <a:pt x="21600" y="21600"/>
                  </a:cubicBezTo>
                  <a:cubicBezTo>
                    <a:pt x="19871" y="8942"/>
                    <a:pt x="15693" y="10"/>
                    <a:pt x="10811" y="0"/>
                  </a:cubicBezTo>
                  <a:cubicBezTo>
                    <a:pt x="10802" y="0"/>
                    <a:pt x="10793" y="0"/>
                    <a:pt x="10784" y="0"/>
                  </a:cubicBezTo>
                  <a:cubicBezTo>
                    <a:pt x="5902" y="23"/>
                    <a:pt x="1729" y="8949"/>
                    <a:pt x="0" y="21600"/>
                  </a:cubicBezTo>
                  <a:lnTo>
                    <a:pt x="45" y="21600"/>
                  </a:lnTo>
                  <a:cubicBezTo>
                    <a:pt x="1788" y="20289"/>
                    <a:pt x="5957" y="19363"/>
                    <a:pt x="10820" y="1936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Umbrella Diagram with 5 Parts for PowerPoint</a:t>
            </a:r>
          </a:p>
        </p:txBody>
      </p:sp>
      <p:sp>
        <p:nvSpPr>
          <p:cNvPr id="42" name="Freeform 35">
            <a:extLst>
              <a:ext uri="{FF2B5EF4-FFF2-40B4-BE49-F238E27FC236}">
                <a16:creationId xmlns:a16="http://schemas.microsoft.com/office/drawing/2014/main" id="{28878366-C996-494F-BD73-28B1026EB834}"/>
              </a:ext>
            </a:extLst>
          </p:cNvPr>
          <p:cNvSpPr>
            <a:spLocks/>
          </p:cNvSpPr>
          <p:nvPr/>
        </p:nvSpPr>
        <p:spPr bwMode="auto">
          <a:xfrm>
            <a:off x="6921616" y="173831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2" y="270"/>
                  <a:pt x="0" y="274"/>
                  <a:pt x="1" y="278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1" y="245"/>
                </a:cubicBezTo>
                <a:cubicBezTo>
                  <a:pt x="90" y="198"/>
                  <a:pt x="118" y="151"/>
                  <a:pt x="146" y="103"/>
                </a:cubicBezTo>
                <a:lnTo>
                  <a:pt x="189" y="33"/>
                </a:ln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AF995A55-4A55-4258-9C2D-57F82E79D46A}"/>
              </a:ext>
            </a:extLst>
          </p:cNvPr>
          <p:cNvSpPr>
            <a:spLocks/>
          </p:cNvSpPr>
          <p:nvPr/>
        </p:nvSpPr>
        <p:spPr bwMode="auto">
          <a:xfrm>
            <a:off x="4796065" y="2440657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6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8" y="282"/>
                </a:cubicBezTo>
                <a:cubicBezTo>
                  <a:pt x="40" y="273"/>
                  <a:pt x="53" y="257"/>
                  <a:pt x="61" y="245"/>
                </a:cubicBezTo>
                <a:cubicBezTo>
                  <a:pt x="89" y="198"/>
                  <a:pt x="118" y="150"/>
                  <a:pt x="146" y="103"/>
                </a:cubicBezTo>
                <a:cubicBezTo>
                  <a:pt x="160" y="80"/>
                  <a:pt x="174" y="56"/>
                  <a:pt x="188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929DB54B-E90D-49E0-BD8F-DA3CD927AB9B}"/>
              </a:ext>
            </a:extLst>
          </p:cNvPr>
          <p:cNvSpPr>
            <a:spLocks/>
          </p:cNvSpPr>
          <p:nvPr/>
        </p:nvSpPr>
        <p:spPr bwMode="auto">
          <a:xfrm>
            <a:off x="3934339" y="1711681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7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7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5" name="Freeform 38">
            <a:extLst>
              <a:ext uri="{FF2B5EF4-FFF2-40B4-BE49-F238E27FC236}">
                <a16:creationId xmlns:a16="http://schemas.microsoft.com/office/drawing/2014/main" id="{74593419-39D3-48AC-9606-F833A02BB071}"/>
              </a:ext>
            </a:extLst>
          </p:cNvPr>
          <p:cNvSpPr>
            <a:spLocks/>
          </p:cNvSpPr>
          <p:nvPr/>
        </p:nvSpPr>
        <p:spPr bwMode="auto">
          <a:xfrm>
            <a:off x="5536920" y="2022871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3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A3E85530-DBB7-4C64-A18D-0F162B61AB64}"/>
              </a:ext>
            </a:extLst>
          </p:cNvPr>
          <p:cNvSpPr>
            <a:spLocks/>
          </p:cNvSpPr>
          <p:nvPr/>
        </p:nvSpPr>
        <p:spPr bwMode="auto">
          <a:xfrm>
            <a:off x="3782082" y="2856309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 40">
            <a:extLst>
              <a:ext uri="{FF2B5EF4-FFF2-40B4-BE49-F238E27FC236}">
                <a16:creationId xmlns:a16="http://schemas.microsoft.com/office/drawing/2014/main" id="{1B1A6DAE-B484-4D73-B071-FF4C04F0E293}"/>
              </a:ext>
            </a:extLst>
          </p:cNvPr>
          <p:cNvSpPr>
            <a:spLocks/>
          </p:cNvSpPr>
          <p:nvPr/>
        </p:nvSpPr>
        <p:spPr bwMode="auto">
          <a:xfrm>
            <a:off x="5454952" y="254972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8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3"/>
                  <a:pt x="54" y="257"/>
                  <a:pt x="62" y="245"/>
                </a:cubicBezTo>
                <a:lnTo>
                  <a:pt x="147" y="103"/>
                </a:lnTo>
                <a:lnTo>
                  <a:pt x="189" y="32"/>
                </a:lnTo>
                <a:cubicBezTo>
                  <a:pt x="196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41">
            <a:extLst>
              <a:ext uri="{FF2B5EF4-FFF2-40B4-BE49-F238E27FC236}">
                <a16:creationId xmlns:a16="http://schemas.microsoft.com/office/drawing/2014/main" id="{F56CEBBC-78AC-43C2-A540-EA6677111210}"/>
              </a:ext>
            </a:extLst>
          </p:cNvPr>
          <p:cNvSpPr>
            <a:spLocks/>
          </p:cNvSpPr>
          <p:nvPr/>
        </p:nvSpPr>
        <p:spPr bwMode="auto">
          <a:xfrm>
            <a:off x="2135304" y="2638425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8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80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42">
            <a:extLst>
              <a:ext uri="{FF2B5EF4-FFF2-40B4-BE49-F238E27FC236}">
                <a16:creationId xmlns:a16="http://schemas.microsoft.com/office/drawing/2014/main" id="{C0C8CE7E-E541-48F7-8541-6D9D47D22D9B}"/>
              </a:ext>
            </a:extLst>
          </p:cNvPr>
          <p:cNvSpPr>
            <a:spLocks/>
          </p:cNvSpPr>
          <p:nvPr/>
        </p:nvSpPr>
        <p:spPr bwMode="auto">
          <a:xfrm>
            <a:off x="566795" y="2529640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2" y="284"/>
                  <a:pt x="8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43">
            <a:extLst>
              <a:ext uri="{FF2B5EF4-FFF2-40B4-BE49-F238E27FC236}">
                <a16:creationId xmlns:a16="http://schemas.microsoft.com/office/drawing/2014/main" id="{A11AAC64-0957-4A3B-AB45-2CE8C8F7B9BC}"/>
              </a:ext>
            </a:extLst>
          </p:cNvPr>
          <p:cNvSpPr>
            <a:spLocks/>
          </p:cNvSpPr>
          <p:nvPr/>
        </p:nvSpPr>
        <p:spPr bwMode="auto">
          <a:xfrm>
            <a:off x="6918045" y="2337197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Freeform 44">
            <a:extLst>
              <a:ext uri="{FF2B5EF4-FFF2-40B4-BE49-F238E27FC236}">
                <a16:creationId xmlns:a16="http://schemas.microsoft.com/office/drawing/2014/main" id="{391A9430-F712-4F4C-9878-1FFEC82A4D1E}"/>
              </a:ext>
            </a:extLst>
          </p:cNvPr>
          <p:cNvSpPr>
            <a:spLocks/>
          </p:cNvSpPr>
          <p:nvPr/>
        </p:nvSpPr>
        <p:spPr bwMode="auto">
          <a:xfrm>
            <a:off x="5249982" y="1616902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45">
            <a:extLst>
              <a:ext uri="{FF2B5EF4-FFF2-40B4-BE49-F238E27FC236}">
                <a16:creationId xmlns:a16="http://schemas.microsoft.com/office/drawing/2014/main" id="{8B032690-EEEC-4FB6-A3E7-026DD675E49A}"/>
              </a:ext>
            </a:extLst>
          </p:cNvPr>
          <p:cNvSpPr>
            <a:spLocks/>
          </p:cNvSpPr>
          <p:nvPr/>
        </p:nvSpPr>
        <p:spPr bwMode="auto">
          <a:xfrm>
            <a:off x="1571683" y="2364144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F596C642-A506-40CE-930E-4DDE890CE89A}"/>
              </a:ext>
            </a:extLst>
          </p:cNvPr>
          <p:cNvSpPr>
            <a:spLocks/>
          </p:cNvSpPr>
          <p:nvPr/>
        </p:nvSpPr>
        <p:spPr bwMode="auto">
          <a:xfrm>
            <a:off x="6477514" y="1546622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 47">
            <a:extLst>
              <a:ext uri="{FF2B5EF4-FFF2-40B4-BE49-F238E27FC236}">
                <a16:creationId xmlns:a16="http://schemas.microsoft.com/office/drawing/2014/main" id="{7B6172BD-0927-4A67-90FB-91A58EDF2FE1}"/>
              </a:ext>
            </a:extLst>
          </p:cNvPr>
          <p:cNvSpPr>
            <a:spLocks/>
          </p:cNvSpPr>
          <p:nvPr/>
        </p:nvSpPr>
        <p:spPr bwMode="auto">
          <a:xfrm>
            <a:off x="2461478" y="2818224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Freeform 48">
            <a:extLst>
              <a:ext uri="{FF2B5EF4-FFF2-40B4-BE49-F238E27FC236}">
                <a16:creationId xmlns:a16="http://schemas.microsoft.com/office/drawing/2014/main" id="{605C0A98-E984-4F63-A44F-3DA27545BA45}"/>
              </a:ext>
            </a:extLst>
          </p:cNvPr>
          <p:cNvSpPr>
            <a:spLocks/>
          </p:cNvSpPr>
          <p:nvPr/>
        </p:nvSpPr>
        <p:spPr bwMode="auto">
          <a:xfrm>
            <a:off x="3021129" y="1562100"/>
            <a:ext cx="140494" cy="17621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 49">
            <a:extLst>
              <a:ext uri="{FF2B5EF4-FFF2-40B4-BE49-F238E27FC236}">
                <a16:creationId xmlns:a16="http://schemas.microsoft.com/office/drawing/2014/main" id="{E485A949-CD86-4543-8D97-71BC80FC4306}"/>
              </a:ext>
            </a:extLst>
          </p:cNvPr>
          <p:cNvSpPr>
            <a:spLocks/>
          </p:cNvSpPr>
          <p:nvPr/>
        </p:nvSpPr>
        <p:spPr bwMode="auto">
          <a:xfrm>
            <a:off x="7972825" y="1760934"/>
            <a:ext cx="139304" cy="17621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4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4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Freeform 50">
            <a:extLst>
              <a:ext uri="{FF2B5EF4-FFF2-40B4-BE49-F238E27FC236}">
                <a16:creationId xmlns:a16="http://schemas.microsoft.com/office/drawing/2014/main" id="{5520C0D5-BDFF-49BF-96F8-389475DBEC10}"/>
              </a:ext>
            </a:extLst>
          </p:cNvPr>
          <p:cNvSpPr>
            <a:spLocks/>
          </p:cNvSpPr>
          <p:nvPr/>
        </p:nvSpPr>
        <p:spPr bwMode="auto">
          <a:xfrm>
            <a:off x="8269290" y="2160984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Freeform 51">
            <a:extLst>
              <a:ext uri="{FF2B5EF4-FFF2-40B4-BE49-F238E27FC236}">
                <a16:creationId xmlns:a16="http://schemas.microsoft.com/office/drawing/2014/main" id="{901B4776-08EB-4455-8A1A-AB66D5478F98}"/>
              </a:ext>
            </a:extLst>
          </p:cNvPr>
          <p:cNvSpPr>
            <a:spLocks/>
          </p:cNvSpPr>
          <p:nvPr/>
        </p:nvSpPr>
        <p:spPr bwMode="auto">
          <a:xfrm>
            <a:off x="683693" y="1827922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1"/>
                  <a:pt x="58" y="176"/>
                  <a:pt x="4" y="266"/>
                </a:cubicBezTo>
                <a:cubicBezTo>
                  <a:pt x="2" y="270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0" y="273"/>
                  <a:pt x="54" y="258"/>
                  <a:pt x="61" y="245"/>
                </a:cubicBezTo>
                <a:cubicBezTo>
                  <a:pt x="89" y="198"/>
                  <a:pt x="118" y="151"/>
                  <a:pt x="146" y="103"/>
                </a:cubicBezTo>
                <a:cubicBezTo>
                  <a:pt x="160" y="80"/>
                  <a:pt x="174" y="56"/>
                  <a:pt x="189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9" name="Freeform 52">
            <a:extLst>
              <a:ext uri="{FF2B5EF4-FFF2-40B4-BE49-F238E27FC236}">
                <a16:creationId xmlns:a16="http://schemas.microsoft.com/office/drawing/2014/main" id="{EE3612AE-7003-452A-895F-F23D55FECB17}"/>
              </a:ext>
            </a:extLst>
          </p:cNvPr>
          <p:cNvSpPr>
            <a:spLocks/>
          </p:cNvSpPr>
          <p:nvPr/>
        </p:nvSpPr>
        <p:spPr bwMode="auto">
          <a:xfrm>
            <a:off x="3618406" y="2365491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9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0" name="Freeform 53">
            <a:extLst>
              <a:ext uri="{FF2B5EF4-FFF2-40B4-BE49-F238E27FC236}">
                <a16:creationId xmlns:a16="http://schemas.microsoft.com/office/drawing/2014/main" id="{13945B37-BB52-4EB3-A228-035B80EBD468}"/>
              </a:ext>
            </a:extLst>
          </p:cNvPr>
          <p:cNvSpPr>
            <a:spLocks/>
          </p:cNvSpPr>
          <p:nvPr/>
        </p:nvSpPr>
        <p:spPr bwMode="auto">
          <a:xfrm>
            <a:off x="1974570" y="173831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1" name="Freeform 54">
            <a:extLst>
              <a:ext uri="{FF2B5EF4-FFF2-40B4-BE49-F238E27FC236}">
                <a16:creationId xmlns:a16="http://schemas.microsoft.com/office/drawing/2014/main" id="{C2933ECE-774B-4EE0-A6A0-3FAEC5433BE1}"/>
              </a:ext>
            </a:extLst>
          </p:cNvPr>
          <p:cNvSpPr>
            <a:spLocks/>
          </p:cNvSpPr>
          <p:nvPr/>
        </p:nvSpPr>
        <p:spPr bwMode="auto">
          <a:xfrm>
            <a:off x="6233435" y="2551510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0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2" name="Freeform 55">
            <a:extLst>
              <a:ext uri="{FF2B5EF4-FFF2-40B4-BE49-F238E27FC236}">
                <a16:creationId xmlns:a16="http://schemas.microsoft.com/office/drawing/2014/main" id="{31682FB6-A270-40EB-A25C-02B6EC4EEFE1}"/>
              </a:ext>
            </a:extLst>
          </p:cNvPr>
          <p:cNvSpPr>
            <a:spLocks/>
          </p:cNvSpPr>
          <p:nvPr/>
        </p:nvSpPr>
        <p:spPr bwMode="auto">
          <a:xfrm>
            <a:off x="3004460" y="2163366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1" y="244"/>
                </a:cubicBezTo>
                <a:cubicBezTo>
                  <a:pt x="90" y="197"/>
                  <a:pt x="118" y="150"/>
                  <a:pt x="146" y="103"/>
                </a:cubicBezTo>
                <a:cubicBezTo>
                  <a:pt x="160" y="79"/>
                  <a:pt x="175" y="56"/>
                  <a:pt x="189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3" name="Freeform 56">
            <a:extLst>
              <a:ext uri="{FF2B5EF4-FFF2-40B4-BE49-F238E27FC236}">
                <a16:creationId xmlns:a16="http://schemas.microsoft.com/office/drawing/2014/main" id="{709F4D46-C860-4FB3-BF5C-7E92A579CCFC}"/>
              </a:ext>
            </a:extLst>
          </p:cNvPr>
          <p:cNvSpPr>
            <a:spLocks/>
          </p:cNvSpPr>
          <p:nvPr/>
        </p:nvSpPr>
        <p:spPr bwMode="auto">
          <a:xfrm>
            <a:off x="4146009" y="1987064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4" y="6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2" name="Freeform 43">
            <a:extLst>
              <a:ext uri="{FF2B5EF4-FFF2-40B4-BE49-F238E27FC236}">
                <a16:creationId xmlns:a16="http://schemas.microsoft.com/office/drawing/2014/main" id="{10F2D635-036A-4F06-BFE1-F42F06803EBB}"/>
              </a:ext>
            </a:extLst>
          </p:cNvPr>
          <p:cNvSpPr>
            <a:spLocks/>
          </p:cNvSpPr>
          <p:nvPr/>
        </p:nvSpPr>
        <p:spPr bwMode="auto">
          <a:xfrm>
            <a:off x="4277038" y="2540513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A956C0-2C50-48BB-955A-248142140F3A}"/>
              </a:ext>
            </a:extLst>
          </p:cNvPr>
          <p:cNvSpPr/>
          <p:nvPr/>
        </p:nvSpPr>
        <p:spPr>
          <a:xfrm>
            <a:off x="2755141" y="3269491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06A3E6F-382A-4934-A179-9F82CFB6A748}"/>
              </a:ext>
            </a:extLst>
          </p:cNvPr>
          <p:cNvSpPr/>
          <p:nvPr/>
        </p:nvSpPr>
        <p:spPr>
          <a:xfrm>
            <a:off x="3642644" y="3657810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2857658E-0B86-401F-87C0-ADBC7D2F0892}"/>
              </a:ext>
            </a:extLst>
          </p:cNvPr>
          <p:cNvSpPr/>
          <p:nvPr/>
        </p:nvSpPr>
        <p:spPr>
          <a:xfrm>
            <a:off x="5471693" y="3413454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7FBFDF-BF2B-440B-9676-D1659E99C3B3}"/>
              </a:ext>
            </a:extLst>
          </p:cNvPr>
          <p:cNvSpPr/>
          <p:nvPr/>
        </p:nvSpPr>
        <p:spPr>
          <a:xfrm>
            <a:off x="6371715" y="3290550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9C79529-B9E4-4B2A-BD54-6F0C442DD0BB}"/>
              </a:ext>
            </a:extLst>
          </p:cNvPr>
          <p:cNvGrpSpPr/>
          <p:nvPr/>
        </p:nvGrpSpPr>
        <p:grpSpPr>
          <a:xfrm>
            <a:off x="6691483" y="3432672"/>
            <a:ext cx="2202816" cy="1260003"/>
            <a:chOff x="8921977" y="1394910"/>
            <a:chExt cx="2937088" cy="168000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760E40A-3D21-4FCB-B7E1-9E0E66CDD51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417CE3-E31D-4841-B5C0-8D993D4312C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A3962C2-DC32-427A-A163-6A31BB56AFE8}"/>
              </a:ext>
            </a:extLst>
          </p:cNvPr>
          <p:cNvGrpSpPr/>
          <p:nvPr/>
        </p:nvGrpSpPr>
        <p:grpSpPr>
          <a:xfrm>
            <a:off x="249702" y="3432674"/>
            <a:ext cx="2202816" cy="1260003"/>
            <a:chOff x="332936" y="2555951"/>
            <a:chExt cx="2937088" cy="168000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FE137F6-AB2E-4E93-B2A0-548F84A92DF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679A9F4-2A7B-4739-A20F-2B8088B0D59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E4EAF23-BCF3-46A2-A04F-ED3D7BDF1983}"/>
              </a:ext>
            </a:extLst>
          </p:cNvPr>
          <p:cNvGrpSpPr/>
          <p:nvPr/>
        </p:nvGrpSpPr>
        <p:grpSpPr>
          <a:xfrm>
            <a:off x="6691483" y="4809971"/>
            <a:ext cx="2202816" cy="1260003"/>
            <a:chOff x="8921977" y="4001571"/>
            <a:chExt cx="2937088" cy="168000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CF62435-E777-418B-95D4-8F85943769A9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E874DED-A813-4CE1-9D78-E0068EDD789A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4E36275-6818-4C41-9CD2-0BC3C740CE6A}"/>
              </a:ext>
            </a:extLst>
          </p:cNvPr>
          <p:cNvGrpSpPr/>
          <p:nvPr/>
        </p:nvGrpSpPr>
        <p:grpSpPr>
          <a:xfrm>
            <a:off x="249702" y="4809970"/>
            <a:ext cx="2202816" cy="1260003"/>
            <a:chOff x="332936" y="4580523"/>
            <a:chExt cx="2937088" cy="168000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8206BD1-3207-48C8-AEB3-C715B3DF3EE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EA87F5E-D210-42A7-8D6F-55DCBFD6FD7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6" name="Freeform 47">
            <a:extLst>
              <a:ext uri="{FF2B5EF4-FFF2-40B4-BE49-F238E27FC236}">
                <a16:creationId xmlns:a16="http://schemas.microsoft.com/office/drawing/2014/main" id="{0AB8D6DA-28E7-4DF8-92A6-5D6FE05FAF13}"/>
              </a:ext>
            </a:extLst>
          </p:cNvPr>
          <p:cNvSpPr>
            <a:spLocks/>
          </p:cNvSpPr>
          <p:nvPr/>
        </p:nvSpPr>
        <p:spPr bwMode="auto">
          <a:xfrm>
            <a:off x="7502070" y="2464672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129" name="Graphic 128" descr="Lightbulb">
            <a:extLst>
              <a:ext uri="{FF2B5EF4-FFF2-40B4-BE49-F238E27FC236}">
                <a16:creationId xmlns:a16="http://schemas.microsoft.com/office/drawing/2014/main" id="{CAA25057-6B99-44EC-88C4-0A7F4E8949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455" y="4846422"/>
            <a:ext cx="361778" cy="361778"/>
          </a:xfrm>
          <a:prstGeom prst="rect">
            <a:avLst/>
          </a:prstGeom>
        </p:spPr>
      </p:pic>
      <p:pic>
        <p:nvPicPr>
          <p:cNvPr id="128" name="Graphic 127" descr="Puzzle">
            <a:extLst>
              <a:ext uri="{FF2B5EF4-FFF2-40B4-BE49-F238E27FC236}">
                <a16:creationId xmlns:a16="http://schemas.microsoft.com/office/drawing/2014/main" id="{F89FEC74-99A8-4F3A-86F1-CB30E2AC74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98767" y="3459619"/>
            <a:ext cx="361778" cy="361778"/>
          </a:xfrm>
          <a:prstGeom prst="rect">
            <a:avLst/>
          </a:prstGeom>
        </p:spPr>
      </p:pic>
      <p:pic>
        <p:nvPicPr>
          <p:cNvPr id="130" name="Graphic 129" descr="Rocket">
            <a:extLst>
              <a:ext uri="{FF2B5EF4-FFF2-40B4-BE49-F238E27FC236}">
                <a16:creationId xmlns:a16="http://schemas.microsoft.com/office/drawing/2014/main" id="{11106AC6-63E5-4310-8ED6-8F2B3E5D2AD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3455" y="3432222"/>
            <a:ext cx="361778" cy="361778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926F02AA-72D4-43BC-9C49-52B5F682D65A}"/>
              </a:ext>
            </a:extLst>
          </p:cNvPr>
          <p:cNvGrpSpPr/>
          <p:nvPr/>
        </p:nvGrpSpPr>
        <p:grpSpPr>
          <a:xfrm>
            <a:off x="3469423" y="4809970"/>
            <a:ext cx="2202816" cy="1260003"/>
            <a:chOff x="8921977" y="4001571"/>
            <a:chExt cx="2937088" cy="168000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D8E7264-D85C-4489-BB60-2D75E5BF2AA2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A54047B-070F-488E-8A1B-72FC51842891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71" name="Graphic 70" descr="Users">
            <a:extLst>
              <a:ext uri="{FF2B5EF4-FFF2-40B4-BE49-F238E27FC236}">
                <a16:creationId xmlns:a16="http://schemas.microsoft.com/office/drawing/2014/main" id="{DD2036D9-1D62-4971-9FAA-CF86127871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43401" y="2549680"/>
            <a:ext cx="457200" cy="457200"/>
          </a:xfrm>
          <a:prstGeom prst="rect">
            <a:avLst/>
          </a:prstGeom>
        </p:spPr>
      </p:pic>
      <p:pic>
        <p:nvPicPr>
          <p:cNvPr id="72" name="Graphic 71" descr="Puzzle">
            <a:extLst>
              <a:ext uri="{FF2B5EF4-FFF2-40B4-BE49-F238E27FC236}">
                <a16:creationId xmlns:a16="http://schemas.microsoft.com/office/drawing/2014/main" id="{DA1BD230-BF4B-40B1-A9B2-0A556B152C9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59038" y="2549680"/>
            <a:ext cx="457200" cy="457200"/>
          </a:xfrm>
          <a:prstGeom prst="rect">
            <a:avLst/>
          </a:prstGeom>
        </p:spPr>
      </p:pic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6EA1AF59-AFC2-47D2-9C72-3DADE474E2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85582" y="2549680"/>
            <a:ext cx="457200" cy="457200"/>
          </a:xfrm>
          <a:prstGeom prst="rect">
            <a:avLst/>
          </a:prstGeom>
        </p:spPr>
      </p:pic>
      <p:pic>
        <p:nvPicPr>
          <p:cNvPr id="95" name="Graphic 94" descr="Rocket">
            <a:extLst>
              <a:ext uri="{FF2B5EF4-FFF2-40B4-BE49-F238E27FC236}">
                <a16:creationId xmlns:a16="http://schemas.microsoft.com/office/drawing/2014/main" id="{4C7B4D6A-969F-4933-9DA3-D7DFE1F69FA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627763" y="2549680"/>
            <a:ext cx="457200" cy="457200"/>
          </a:xfrm>
          <a:prstGeom prst="rect">
            <a:avLst/>
          </a:prstGeom>
        </p:spPr>
      </p:pic>
      <p:pic>
        <p:nvPicPr>
          <p:cNvPr id="96" name="Graphic 95" descr="Tools">
            <a:extLst>
              <a:ext uri="{FF2B5EF4-FFF2-40B4-BE49-F238E27FC236}">
                <a16:creationId xmlns:a16="http://schemas.microsoft.com/office/drawing/2014/main" id="{36E1CC33-02A1-4B78-B682-11FD10A27FF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201220" y="2549680"/>
            <a:ext cx="457200" cy="457200"/>
          </a:xfrm>
          <a:prstGeom prst="rect">
            <a:avLst/>
          </a:prstGeom>
        </p:spPr>
      </p:pic>
      <p:pic>
        <p:nvPicPr>
          <p:cNvPr id="97" name="Graphic 96" descr="Users">
            <a:extLst>
              <a:ext uri="{FF2B5EF4-FFF2-40B4-BE49-F238E27FC236}">
                <a16:creationId xmlns:a16="http://schemas.microsoft.com/office/drawing/2014/main" id="{8454C642-4E0A-498C-84C7-228D5870A05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209587" y="4828196"/>
            <a:ext cx="361778" cy="36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raphic 97" descr="Tools">
            <a:extLst>
              <a:ext uri="{FF2B5EF4-FFF2-40B4-BE49-F238E27FC236}">
                <a16:creationId xmlns:a16="http://schemas.microsoft.com/office/drawing/2014/main" id="{2C308D4E-A996-4779-9D2C-D1E0FCC5FF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8767" y="4842440"/>
            <a:ext cx="365760" cy="365760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D869E62B-FA3E-42D0-93E4-652B14AC399C}"/>
              </a:ext>
            </a:extLst>
          </p:cNvPr>
          <p:cNvGrpSpPr/>
          <p:nvPr/>
        </p:nvGrpSpPr>
        <p:grpSpPr>
          <a:xfrm>
            <a:off x="2169845" y="1357781"/>
            <a:ext cx="4830992" cy="3236580"/>
            <a:chOff x="3680113" y="1356565"/>
            <a:chExt cx="4830992" cy="3236580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6C085A6F-F138-4D1B-BD66-A264276F09D0}"/>
                </a:ext>
              </a:extLst>
            </p:cNvPr>
            <p:cNvSpPr/>
            <p:nvPr/>
          </p:nvSpPr>
          <p:spPr>
            <a:xfrm>
              <a:off x="6054713" y="1356565"/>
              <a:ext cx="70861" cy="309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2475"/>
                  </a:lnTo>
                  <a:cubicBezTo>
                    <a:pt x="0" y="1106"/>
                    <a:pt x="4825" y="0"/>
                    <a:pt x="10800" y="0"/>
                  </a:cubicBezTo>
                  <a:lnTo>
                    <a:pt x="10800" y="0"/>
                  </a:lnTo>
                  <a:cubicBezTo>
                    <a:pt x="16775" y="0"/>
                    <a:pt x="21600" y="1106"/>
                    <a:pt x="21600" y="247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4197778-CD8B-4F30-8379-68BA935BDC9F}"/>
                </a:ext>
              </a:extLst>
            </p:cNvPr>
            <p:cNvSpPr/>
            <p:nvPr/>
          </p:nvSpPr>
          <p:spPr>
            <a:xfrm>
              <a:off x="6054713" y="2751171"/>
              <a:ext cx="97247" cy="1575396"/>
            </a:xfrm>
            <a:custGeom>
              <a:avLst/>
              <a:gdLst>
                <a:gd name="connsiteX0" fmla="*/ 0 w 97247"/>
                <a:gd name="connsiteY0" fmla="*/ 0 h 1575396"/>
                <a:gd name="connsiteX1" fmla="*/ 97247 w 97247"/>
                <a:gd name="connsiteY1" fmla="*/ 0 h 1575396"/>
                <a:gd name="connsiteX2" fmla="*/ 97247 w 97247"/>
                <a:gd name="connsiteY2" fmla="*/ 1575396 h 1575396"/>
                <a:gd name="connsiteX3" fmla="*/ 0 w 97247"/>
                <a:gd name="connsiteY3" fmla="*/ 1575396 h 1575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7" h="1575396">
                  <a:moveTo>
                    <a:pt x="0" y="0"/>
                  </a:moveTo>
                  <a:lnTo>
                    <a:pt x="97247" y="0"/>
                  </a:lnTo>
                  <a:lnTo>
                    <a:pt x="97247" y="1575396"/>
                  </a:lnTo>
                  <a:lnTo>
                    <a:pt x="0" y="157539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BD508B84-27CA-4C12-8CB5-723F2BCCCA65}"/>
                </a:ext>
              </a:extLst>
            </p:cNvPr>
            <p:cNvSpPr/>
            <p:nvPr/>
          </p:nvSpPr>
          <p:spPr>
            <a:xfrm>
              <a:off x="5658945" y="4059990"/>
              <a:ext cx="515253" cy="5331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1831" y="21600"/>
                  </a:moveTo>
                  <a:lnTo>
                    <a:pt x="9761" y="21600"/>
                  </a:lnTo>
                  <a:cubicBezTo>
                    <a:pt x="4375" y="21600"/>
                    <a:pt x="0" y="17362"/>
                    <a:pt x="0" y="12163"/>
                  </a:cubicBezTo>
                  <a:cubicBezTo>
                    <a:pt x="0" y="10475"/>
                    <a:pt x="1414" y="9109"/>
                    <a:pt x="3159" y="9109"/>
                  </a:cubicBezTo>
                  <a:cubicBezTo>
                    <a:pt x="4904" y="9109"/>
                    <a:pt x="6318" y="10475"/>
                    <a:pt x="6318" y="12163"/>
                  </a:cubicBezTo>
                  <a:cubicBezTo>
                    <a:pt x="6318" y="14003"/>
                    <a:pt x="7866" y="15492"/>
                    <a:pt x="9761" y="15492"/>
                  </a:cubicBezTo>
                  <a:lnTo>
                    <a:pt x="11831" y="15492"/>
                  </a:lnTo>
                  <a:cubicBezTo>
                    <a:pt x="13734" y="15492"/>
                    <a:pt x="15274" y="13995"/>
                    <a:pt x="15274" y="12163"/>
                  </a:cubicBezTo>
                  <a:lnTo>
                    <a:pt x="15274" y="3054"/>
                  </a:lnTo>
                  <a:cubicBezTo>
                    <a:pt x="15274" y="1367"/>
                    <a:pt x="16688" y="0"/>
                    <a:pt x="18433" y="0"/>
                  </a:cubicBezTo>
                  <a:cubicBezTo>
                    <a:pt x="20178" y="0"/>
                    <a:pt x="21592" y="1367"/>
                    <a:pt x="21592" y="3054"/>
                  </a:cubicBezTo>
                  <a:lnTo>
                    <a:pt x="21592" y="12163"/>
                  </a:lnTo>
                  <a:cubicBezTo>
                    <a:pt x="21600" y="17362"/>
                    <a:pt x="17217" y="21600"/>
                    <a:pt x="11831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B63AAF26-61E4-4754-9C4D-E78AF8C71B25}"/>
                </a:ext>
              </a:extLst>
            </p:cNvPr>
            <p:cNvSpPr/>
            <p:nvPr/>
          </p:nvSpPr>
          <p:spPr>
            <a:xfrm>
              <a:off x="3680113" y="1620408"/>
              <a:ext cx="2400986" cy="161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9" y="20286"/>
                    <a:pt x="2465" y="19363"/>
                    <a:pt x="4495" y="19363"/>
                  </a:cubicBezTo>
                  <a:cubicBezTo>
                    <a:pt x="6522" y="19363"/>
                    <a:pt x="8260" y="20286"/>
                    <a:pt x="8989" y="21600"/>
                  </a:cubicBezTo>
                  <a:cubicBezTo>
                    <a:pt x="11014" y="9031"/>
                    <a:pt x="15891" y="141"/>
                    <a:pt x="21600" y="0"/>
                  </a:cubicBezTo>
                  <a:cubicBezTo>
                    <a:pt x="11848" y="93"/>
                    <a:pt x="3506" y="8988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BDF0C8AB-45CA-48FA-AE78-C2AAD9A64D6F}"/>
                </a:ext>
              </a:extLst>
            </p:cNvPr>
            <p:cNvSpPr/>
            <p:nvPr/>
          </p:nvSpPr>
          <p:spPr>
            <a:xfrm>
              <a:off x="4678954" y="1620409"/>
              <a:ext cx="1416280" cy="1618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9" extrusionOk="0">
                  <a:moveTo>
                    <a:pt x="21379" y="4"/>
                  </a:moveTo>
                  <a:cubicBezTo>
                    <a:pt x="11698" y="142"/>
                    <a:pt x="3432" y="9033"/>
                    <a:pt x="0" y="21599"/>
                  </a:cubicBezTo>
                  <a:cubicBezTo>
                    <a:pt x="1196" y="20286"/>
                    <a:pt x="4053" y="19363"/>
                    <a:pt x="7384" y="19363"/>
                  </a:cubicBezTo>
                  <a:cubicBezTo>
                    <a:pt x="10715" y="19363"/>
                    <a:pt x="13572" y="20286"/>
                    <a:pt x="14768" y="21599"/>
                  </a:cubicBezTo>
                  <a:cubicBezTo>
                    <a:pt x="15863" y="8950"/>
                    <a:pt x="18507" y="22"/>
                    <a:pt x="21600" y="2"/>
                  </a:cubicBezTo>
                  <a:cubicBezTo>
                    <a:pt x="21525" y="-1"/>
                    <a:pt x="21451" y="2"/>
                    <a:pt x="21379" y="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D7121B3D-D181-456F-BBAA-71305AFBBBBB}"/>
                </a:ext>
              </a:extLst>
            </p:cNvPr>
            <p:cNvSpPr/>
            <p:nvPr/>
          </p:nvSpPr>
          <p:spPr>
            <a:xfrm>
              <a:off x="6092405" y="1620408"/>
              <a:ext cx="1415715" cy="1617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253" y="19363"/>
                  </a:moveTo>
                  <a:cubicBezTo>
                    <a:pt x="17554" y="19363"/>
                    <a:pt x="20384" y="20269"/>
                    <a:pt x="21600" y="21562"/>
                  </a:cubicBezTo>
                  <a:cubicBezTo>
                    <a:pt x="18132" y="8922"/>
                    <a:pt x="9773" y="8"/>
                    <a:pt x="6" y="0"/>
                  </a:cubicBezTo>
                  <a:cubicBezTo>
                    <a:pt x="3" y="0"/>
                    <a:pt x="0" y="0"/>
                    <a:pt x="0" y="0"/>
                  </a:cubicBezTo>
                  <a:cubicBezTo>
                    <a:pt x="3094" y="13"/>
                    <a:pt x="5742" y="8942"/>
                    <a:pt x="6838" y="21600"/>
                  </a:cubicBezTo>
                  <a:lnTo>
                    <a:pt x="6866" y="21600"/>
                  </a:lnTo>
                  <a:cubicBezTo>
                    <a:pt x="8063" y="20289"/>
                    <a:pt x="10921" y="19363"/>
                    <a:pt x="14253" y="1936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0150AB95-5C09-48AA-BB58-4A5154DA15D4}"/>
                </a:ext>
              </a:extLst>
            </p:cNvPr>
            <p:cNvSpPr/>
            <p:nvPr/>
          </p:nvSpPr>
          <p:spPr>
            <a:xfrm>
              <a:off x="6092405" y="1620408"/>
              <a:ext cx="2418700" cy="1618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23" y="19364"/>
                  </a:moveTo>
                  <a:cubicBezTo>
                    <a:pt x="19144" y="19364"/>
                    <a:pt x="20875" y="20287"/>
                    <a:pt x="21600" y="21600"/>
                  </a:cubicBezTo>
                  <a:cubicBezTo>
                    <a:pt x="18101" y="8923"/>
                    <a:pt x="9751" y="0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  <a:cubicBezTo>
                    <a:pt x="5722" y="8"/>
                    <a:pt x="10620" y="8938"/>
                    <a:pt x="12646" y="21597"/>
                  </a:cubicBezTo>
                  <a:cubicBezTo>
                    <a:pt x="13370" y="20289"/>
                    <a:pt x="15102" y="19364"/>
                    <a:pt x="17123" y="1936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AAB6B010-FDF8-4EE8-BB8C-BA9B09141720}"/>
                </a:ext>
              </a:extLst>
            </p:cNvPr>
            <p:cNvSpPr/>
            <p:nvPr/>
          </p:nvSpPr>
          <p:spPr>
            <a:xfrm>
              <a:off x="5640101" y="1620408"/>
              <a:ext cx="897261" cy="1617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20" y="19363"/>
                  </a:moveTo>
                  <a:cubicBezTo>
                    <a:pt x="15684" y="19363"/>
                    <a:pt x="19853" y="20287"/>
                    <a:pt x="21600" y="21600"/>
                  </a:cubicBezTo>
                  <a:cubicBezTo>
                    <a:pt x="19871" y="8942"/>
                    <a:pt x="15693" y="10"/>
                    <a:pt x="10811" y="0"/>
                  </a:cubicBezTo>
                  <a:cubicBezTo>
                    <a:pt x="10802" y="0"/>
                    <a:pt x="10793" y="0"/>
                    <a:pt x="10784" y="0"/>
                  </a:cubicBezTo>
                  <a:cubicBezTo>
                    <a:pt x="5902" y="23"/>
                    <a:pt x="1729" y="8949"/>
                    <a:pt x="0" y="21600"/>
                  </a:cubicBezTo>
                  <a:lnTo>
                    <a:pt x="45" y="21600"/>
                  </a:lnTo>
                  <a:cubicBezTo>
                    <a:pt x="1788" y="20289"/>
                    <a:pt x="5957" y="19363"/>
                    <a:pt x="10820" y="1936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Umbrella Diagram with 5 Parts for PowerPoint</a:t>
            </a:r>
          </a:p>
        </p:txBody>
      </p:sp>
      <p:sp>
        <p:nvSpPr>
          <p:cNvPr id="42" name="Freeform 35">
            <a:extLst>
              <a:ext uri="{FF2B5EF4-FFF2-40B4-BE49-F238E27FC236}">
                <a16:creationId xmlns:a16="http://schemas.microsoft.com/office/drawing/2014/main" id="{28878366-C996-494F-BD73-28B1026EB834}"/>
              </a:ext>
            </a:extLst>
          </p:cNvPr>
          <p:cNvSpPr>
            <a:spLocks/>
          </p:cNvSpPr>
          <p:nvPr/>
        </p:nvSpPr>
        <p:spPr bwMode="auto">
          <a:xfrm>
            <a:off x="6921616" y="173831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2" y="270"/>
                  <a:pt x="0" y="274"/>
                  <a:pt x="1" y="278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1" y="245"/>
                </a:cubicBezTo>
                <a:cubicBezTo>
                  <a:pt x="90" y="198"/>
                  <a:pt x="118" y="151"/>
                  <a:pt x="146" y="103"/>
                </a:cubicBezTo>
                <a:lnTo>
                  <a:pt x="189" y="33"/>
                </a:ln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AF995A55-4A55-4258-9C2D-57F82E79D46A}"/>
              </a:ext>
            </a:extLst>
          </p:cNvPr>
          <p:cNvSpPr>
            <a:spLocks/>
          </p:cNvSpPr>
          <p:nvPr/>
        </p:nvSpPr>
        <p:spPr bwMode="auto">
          <a:xfrm>
            <a:off x="4796065" y="2440657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6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8" y="282"/>
                </a:cubicBezTo>
                <a:cubicBezTo>
                  <a:pt x="40" y="273"/>
                  <a:pt x="53" y="257"/>
                  <a:pt x="61" y="245"/>
                </a:cubicBezTo>
                <a:cubicBezTo>
                  <a:pt x="89" y="198"/>
                  <a:pt x="118" y="150"/>
                  <a:pt x="146" y="103"/>
                </a:cubicBezTo>
                <a:cubicBezTo>
                  <a:pt x="160" y="80"/>
                  <a:pt x="174" y="56"/>
                  <a:pt x="188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929DB54B-E90D-49E0-BD8F-DA3CD927AB9B}"/>
              </a:ext>
            </a:extLst>
          </p:cNvPr>
          <p:cNvSpPr>
            <a:spLocks/>
          </p:cNvSpPr>
          <p:nvPr/>
        </p:nvSpPr>
        <p:spPr bwMode="auto">
          <a:xfrm>
            <a:off x="3934339" y="1711681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7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7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5" name="Freeform 38">
            <a:extLst>
              <a:ext uri="{FF2B5EF4-FFF2-40B4-BE49-F238E27FC236}">
                <a16:creationId xmlns:a16="http://schemas.microsoft.com/office/drawing/2014/main" id="{74593419-39D3-48AC-9606-F833A02BB071}"/>
              </a:ext>
            </a:extLst>
          </p:cNvPr>
          <p:cNvSpPr>
            <a:spLocks/>
          </p:cNvSpPr>
          <p:nvPr/>
        </p:nvSpPr>
        <p:spPr bwMode="auto">
          <a:xfrm>
            <a:off x="5536920" y="2022871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3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A3E85530-DBB7-4C64-A18D-0F162B61AB64}"/>
              </a:ext>
            </a:extLst>
          </p:cNvPr>
          <p:cNvSpPr>
            <a:spLocks/>
          </p:cNvSpPr>
          <p:nvPr/>
        </p:nvSpPr>
        <p:spPr bwMode="auto">
          <a:xfrm>
            <a:off x="3782082" y="2856309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 40">
            <a:extLst>
              <a:ext uri="{FF2B5EF4-FFF2-40B4-BE49-F238E27FC236}">
                <a16:creationId xmlns:a16="http://schemas.microsoft.com/office/drawing/2014/main" id="{1B1A6DAE-B484-4D73-B071-FF4C04F0E293}"/>
              </a:ext>
            </a:extLst>
          </p:cNvPr>
          <p:cNvSpPr>
            <a:spLocks/>
          </p:cNvSpPr>
          <p:nvPr/>
        </p:nvSpPr>
        <p:spPr bwMode="auto">
          <a:xfrm>
            <a:off x="5454952" y="254972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8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3"/>
                  <a:pt x="54" y="257"/>
                  <a:pt x="62" y="245"/>
                </a:cubicBezTo>
                <a:lnTo>
                  <a:pt x="147" y="103"/>
                </a:lnTo>
                <a:lnTo>
                  <a:pt x="189" y="32"/>
                </a:lnTo>
                <a:cubicBezTo>
                  <a:pt x="196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41">
            <a:extLst>
              <a:ext uri="{FF2B5EF4-FFF2-40B4-BE49-F238E27FC236}">
                <a16:creationId xmlns:a16="http://schemas.microsoft.com/office/drawing/2014/main" id="{F56CEBBC-78AC-43C2-A540-EA6677111210}"/>
              </a:ext>
            </a:extLst>
          </p:cNvPr>
          <p:cNvSpPr>
            <a:spLocks/>
          </p:cNvSpPr>
          <p:nvPr/>
        </p:nvSpPr>
        <p:spPr bwMode="auto">
          <a:xfrm>
            <a:off x="2135304" y="2638425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8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80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42">
            <a:extLst>
              <a:ext uri="{FF2B5EF4-FFF2-40B4-BE49-F238E27FC236}">
                <a16:creationId xmlns:a16="http://schemas.microsoft.com/office/drawing/2014/main" id="{C0C8CE7E-E541-48F7-8541-6D9D47D22D9B}"/>
              </a:ext>
            </a:extLst>
          </p:cNvPr>
          <p:cNvSpPr>
            <a:spLocks/>
          </p:cNvSpPr>
          <p:nvPr/>
        </p:nvSpPr>
        <p:spPr bwMode="auto">
          <a:xfrm>
            <a:off x="566795" y="2529640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2" y="284"/>
                  <a:pt x="8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43">
            <a:extLst>
              <a:ext uri="{FF2B5EF4-FFF2-40B4-BE49-F238E27FC236}">
                <a16:creationId xmlns:a16="http://schemas.microsoft.com/office/drawing/2014/main" id="{A11AAC64-0957-4A3B-AB45-2CE8C8F7B9BC}"/>
              </a:ext>
            </a:extLst>
          </p:cNvPr>
          <p:cNvSpPr>
            <a:spLocks/>
          </p:cNvSpPr>
          <p:nvPr/>
        </p:nvSpPr>
        <p:spPr bwMode="auto">
          <a:xfrm>
            <a:off x="6918045" y="2337197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Freeform 44">
            <a:extLst>
              <a:ext uri="{FF2B5EF4-FFF2-40B4-BE49-F238E27FC236}">
                <a16:creationId xmlns:a16="http://schemas.microsoft.com/office/drawing/2014/main" id="{391A9430-F712-4F4C-9878-1FFEC82A4D1E}"/>
              </a:ext>
            </a:extLst>
          </p:cNvPr>
          <p:cNvSpPr>
            <a:spLocks/>
          </p:cNvSpPr>
          <p:nvPr/>
        </p:nvSpPr>
        <p:spPr bwMode="auto">
          <a:xfrm>
            <a:off x="5249982" y="1616902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45">
            <a:extLst>
              <a:ext uri="{FF2B5EF4-FFF2-40B4-BE49-F238E27FC236}">
                <a16:creationId xmlns:a16="http://schemas.microsoft.com/office/drawing/2014/main" id="{8B032690-EEEC-4FB6-A3E7-026DD675E49A}"/>
              </a:ext>
            </a:extLst>
          </p:cNvPr>
          <p:cNvSpPr>
            <a:spLocks/>
          </p:cNvSpPr>
          <p:nvPr/>
        </p:nvSpPr>
        <p:spPr bwMode="auto">
          <a:xfrm>
            <a:off x="1571683" y="2364144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F596C642-A506-40CE-930E-4DDE890CE89A}"/>
              </a:ext>
            </a:extLst>
          </p:cNvPr>
          <p:cNvSpPr>
            <a:spLocks/>
          </p:cNvSpPr>
          <p:nvPr/>
        </p:nvSpPr>
        <p:spPr bwMode="auto">
          <a:xfrm>
            <a:off x="6477514" y="1546622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 47">
            <a:extLst>
              <a:ext uri="{FF2B5EF4-FFF2-40B4-BE49-F238E27FC236}">
                <a16:creationId xmlns:a16="http://schemas.microsoft.com/office/drawing/2014/main" id="{7B6172BD-0927-4A67-90FB-91A58EDF2FE1}"/>
              </a:ext>
            </a:extLst>
          </p:cNvPr>
          <p:cNvSpPr>
            <a:spLocks/>
          </p:cNvSpPr>
          <p:nvPr/>
        </p:nvSpPr>
        <p:spPr bwMode="auto">
          <a:xfrm>
            <a:off x="2461478" y="2818224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Freeform 48">
            <a:extLst>
              <a:ext uri="{FF2B5EF4-FFF2-40B4-BE49-F238E27FC236}">
                <a16:creationId xmlns:a16="http://schemas.microsoft.com/office/drawing/2014/main" id="{605C0A98-E984-4F63-A44F-3DA27545BA45}"/>
              </a:ext>
            </a:extLst>
          </p:cNvPr>
          <p:cNvSpPr>
            <a:spLocks/>
          </p:cNvSpPr>
          <p:nvPr/>
        </p:nvSpPr>
        <p:spPr bwMode="auto">
          <a:xfrm>
            <a:off x="3021129" y="1562100"/>
            <a:ext cx="140494" cy="17621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 49">
            <a:extLst>
              <a:ext uri="{FF2B5EF4-FFF2-40B4-BE49-F238E27FC236}">
                <a16:creationId xmlns:a16="http://schemas.microsoft.com/office/drawing/2014/main" id="{E485A949-CD86-4543-8D97-71BC80FC4306}"/>
              </a:ext>
            </a:extLst>
          </p:cNvPr>
          <p:cNvSpPr>
            <a:spLocks/>
          </p:cNvSpPr>
          <p:nvPr/>
        </p:nvSpPr>
        <p:spPr bwMode="auto">
          <a:xfrm>
            <a:off x="7972825" y="1760934"/>
            <a:ext cx="139304" cy="17621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4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4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Freeform 50">
            <a:extLst>
              <a:ext uri="{FF2B5EF4-FFF2-40B4-BE49-F238E27FC236}">
                <a16:creationId xmlns:a16="http://schemas.microsoft.com/office/drawing/2014/main" id="{5520C0D5-BDFF-49BF-96F8-389475DBEC10}"/>
              </a:ext>
            </a:extLst>
          </p:cNvPr>
          <p:cNvSpPr>
            <a:spLocks/>
          </p:cNvSpPr>
          <p:nvPr/>
        </p:nvSpPr>
        <p:spPr bwMode="auto">
          <a:xfrm>
            <a:off x="8269290" y="2160984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Freeform 51">
            <a:extLst>
              <a:ext uri="{FF2B5EF4-FFF2-40B4-BE49-F238E27FC236}">
                <a16:creationId xmlns:a16="http://schemas.microsoft.com/office/drawing/2014/main" id="{901B4776-08EB-4455-8A1A-AB66D5478F98}"/>
              </a:ext>
            </a:extLst>
          </p:cNvPr>
          <p:cNvSpPr>
            <a:spLocks/>
          </p:cNvSpPr>
          <p:nvPr/>
        </p:nvSpPr>
        <p:spPr bwMode="auto">
          <a:xfrm>
            <a:off x="683693" y="1827922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1"/>
                  <a:pt x="58" y="176"/>
                  <a:pt x="4" y="266"/>
                </a:cubicBezTo>
                <a:cubicBezTo>
                  <a:pt x="2" y="270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0" y="273"/>
                  <a:pt x="54" y="258"/>
                  <a:pt x="61" y="245"/>
                </a:cubicBezTo>
                <a:cubicBezTo>
                  <a:pt x="89" y="198"/>
                  <a:pt x="118" y="151"/>
                  <a:pt x="146" y="103"/>
                </a:cubicBezTo>
                <a:cubicBezTo>
                  <a:pt x="160" y="80"/>
                  <a:pt x="174" y="56"/>
                  <a:pt x="189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9" name="Freeform 52">
            <a:extLst>
              <a:ext uri="{FF2B5EF4-FFF2-40B4-BE49-F238E27FC236}">
                <a16:creationId xmlns:a16="http://schemas.microsoft.com/office/drawing/2014/main" id="{EE3612AE-7003-452A-895F-F23D55FECB17}"/>
              </a:ext>
            </a:extLst>
          </p:cNvPr>
          <p:cNvSpPr>
            <a:spLocks/>
          </p:cNvSpPr>
          <p:nvPr/>
        </p:nvSpPr>
        <p:spPr bwMode="auto">
          <a:xfrm>
            <a:off x="3618406" y="2365491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9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0" name="Freeform 53">
            <a:extLst>
              <a:ext uri="{FF2B5EF4-FFF2-40B4-BE49-F238E27FC236}">
                <a16:creationId xmlns:a16="http://schemas.microsoft.com/office/drawing/2014/main" id="{13945B37-BB52-4EB3-A228-035B80EBD468}"/>
              </a:ext>
            </a:extLst>
          </p:cNvPr>
          <p:cNvSpPr>
            <a:spLocks/>
          </p:cNvSpPr>
          <p:nvPr/>
        </p:nvSpPr>
        <p:spPr bwMode="auto">
          <a:xfrm>
            <a:off x="1974570" y="173831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1" name="Freeform 54">
            <a:extLst>
              <a:ext uri="{FF2B5EF4-FFF2-40B4-BE49-F238E27FC236}">
                <a16:creationId xmlns:a16="http://schemas.microsoft.com/office/drawing/2014/main" id="{C2933ECE-774B-4EE0-A6A0-3FAEC5433BE1}"/>
              </a:ext>
            </a:extLst>
          </p:cNvPr>
          <p:cNvSpPr>
            <a:spLocks/>
          </p:cNvSpPr>
          <p:nvPr/>
        </p:nvSpPr>
        <p:spPr bwMode="auto">
          <a:xfrm>
            <a:off x="6233435" y="2551510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0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2" name="Freeform 55">
            <a:extLst>
              <a:ext uri="{FF2B5EF4-FFF2-40B4-BE49-F238E27FC236}">
                <a16:creationId xmlns:a16="http://schemas.microsoft.com/office/drawing/2014/main" id="{31682FB6-A270-40EB-A25C-02B6EC4EEFE1}"/>
              </a:ext>
            </a:extLst>
          </p:cNvPr>
          <p:cNvSpPr>
            <a:spLocks/>
          </p:cNvSpPr>
          <p:nvPr/>
        </p:nvSpPr>
        <p:spPr bwMode="auto">
          <a:xfrm>
            <a:off x="3004460" y="2163366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1" y="244"/>
                </a:cubicBezTo>
                <a:cubicBezTo>
                  <a:pt x="90" y="197"/>
                  <a:pt x="118" y="150"/>
                  <a:pt x="146" y="103"/>
                </a:cubicBezTo>
                <a:cubicBezTo>
                  <a:pt x="160" y="79"/>
                  <a:pt x="175" y="56"/>
                  <a:pt x="189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3" name="Freeform 56">
            <a:extLst>
              <a:ext uri="{FF2B5EF4-FFF2-40B4-BE49-F238E27FC236}">
                <a16:creationId xmlns:a16="http://schemas.microsoft.com/office/drawing/2014/main" id="{709F4D46-C860-4FB3-BF5C-7E92A579CCFC}"/>
              </a:ext>
            </a:extLst>
          </p:cNvPr>
          <p:cNvSpPr>
            <a:spLocks/>
          </p:cNvSpPr>
          <p:nvPr/>
        </p:nvSpPr>
        <p:spPr bwMode="auto">
          <a:xfrm>
            <a:off x="4146009" y="1987064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4" y="6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2" name="Freeform 43">
            <a:extLst>
              <a:ext uri="{FF2B5EF4-FFF2-40B4-BE49-F238E27FC236}">
                <a16:creationId xmlns:a16="http://schemas.microsoft.com/office/drawing/2014/main" id="{10F2D635-036A-4F06-BFE1-F42F06803EBB}"/>
              </a:ext>
            </a:extLst>
          </p:cNvPr>
          <p:cNvSpPr>
            <a:spLocks/>
          </p:cNvSpPr>
          <p:nvPr/>
        </p:nvSpPr>
        <p:spPr bwMode="auto">
          <a:xfrm>
            <a:off x="4277038" y="2540513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A956C0-2C50-48BB-955A-248142140F3A}"/>
              </a:ext>
            </a:extLst>
          </p:cNvPr>
          <p:cNvSpPr/>
          <p:nvPr/>
        </p:nvSpPr>
        <p:spPr>
          <a:xfrm>
            <a:off x="2755141" y="3269491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06A3E6F-382A-4934-A179-9F82CFB6A748}"/>
              </a:ext>
            </a:extLst>
          </p:cNvPr>
          <p:cNvSpPr/>
          <p:nvPr/>
        </p:nvSpPr>
        <p:spPr>
          <a:xfrm>
            <a:off x="3642644" y="3657810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2857658E-0B86-401F-87C0-ADBC7D2F0892}"/>
              </a:ext>
            </a:extLst>
          </p:cNvPr>
          <p:cNvSpPr/>
          <p:nvPr/>
        </p:nvSpPr>
        <p:spPr>
          <a:xfrm>
            <a:off x="5471693" y="3413454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7FBFDF-BF2B-440B-9676-D1659E99C3B3}"/>
              </a:ext>
            </a:extLst>
          </p:cNvPr>
          <p:cNvSpPr/>
          <p:nvPr/>
        </p:nvSpPr>
        <p:spPr>
          <a:xfrm>
            <a:off x="6371715" y="3290550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9C79529-B9E4-4B2A-BD54-6F0C442DD0BB}"/>
              </a:ext>
            </a:extLst>
          </p:cNvPr>
          <p:cNvGrpSpPr/>
          <p:nvPr/>
        </p:nvGrpSpPr>
        <p:grpSpPr>
          <a:xfrm>
            <a:off x="6691483" y="3432672"/>
            <a:ext cx="2202816" cy="1260003"/>
            <a:chOff x="8921977" y="1394910"/>
            <a:chExt cx="2937088" cy="168000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760E40A-3D21-4FCB-B7E1-9E0E66CDD51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417CE3-E31D-4841-B5C0-8D993D4312C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A3962C2-DC32-427A-A163-6A31BB56AFE8}"/>
              </a:ext>
            </a:extLst>
          </p:cNvPr>
          <p:cNvGrpSpPr/>
          <p:nvPr/>
        </p:nvGrpSpPr>
        <p:grpSpPr>
          <a:xfrm>
            <a:off x="249702" y="3432674"/>
            <a:ext cx="2202816" cy="1260003"/>
            <a:chOff x="332936" y="2555951"/>
            <a:chExt cx="2937088" cy="168000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FE137F6-AB2E-4E93-B2A0-548F84A92DF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679A9F4-2A7B-4739-A20F-2B8088B0D59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E4EAF23-BCF3-46A2-A04F-ED3D7BDF1983}"/>
              </a:ext>
            </a:extLst>
          </p:cNvPr>
          <p:cNvGrpSpPr/>
          <p:nvPr/>
        </p:nvGrpSpPr>
        <p:grpSpPr>
          <a:xfrm>
            <a:off x="6691483" y="4809971"/>
            <a:ext cx="2202816" cy="1260003"/>
            <a:chOff x="8921977" y="4001571"/>
            <a:chExt cx="2937088" cy="168000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CF62435-E777-418B-95D4-8F85943769A9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E874DED-A813-4CE1-9D78-E0068EDD789A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4E36275-6818-4C41-9CD2-0BC3C740CE6A}"/>
              </a:ext>
            </a:extLst>
          </p:cNvPr>
          <p:cNvGrpSpPr/>
          <p:nvPr/>
        </p:nvGrpSpPr>
        <p:grpSpPr>
          <a:xfrm>
            <a:off x="249702" y="4809970"/>
            <a:ext cx="2202816" cy="1260003"/>
            <a:chOff x="332936" y="4580523"/>
            <a:chExt cx="2937088" cy="168000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8206BD1-3207-48C8-AEB3-C715B3DF3EE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EA87F5E-D210-42A7-8D6F-55DCBFD6FD7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26" name="Freeform 47">
            <a:extLst>
              <a:ext uri="{FF2B5EF4-FFF2-40B4-BE49-F238E27FC236}">
                <a16:creationId xmlns:a16="http://schemas.microsoft.com/office/drawing/2014/main" id="{0AB8D6DA-28E7-4DF8-92A6-5D6FE05FAF13}"/>
              </a:ext>
            </a:extLst>
          </p:cNvPr>
          <p:cNvSpPr>
            <a:spLocks/>
          </p:cNvSpPr>
          <p:nvPr/>
        </p:nvSpPr>
        <p:spPr bwMode="auto">
          <a:xfrm>
            <a:off x="7502070" y="2464672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129" name="Graphic 128" descr="Lightbulb">
            <a:extLst>
              <a:ext uri="{FF2B5EF4-FFF2-40B4-BE49-F238E27FC236}">
                <a16:creationId xmlns:a16="http://schemas.microsoft.com/office/drawing/2014/main" id="{CAA25057-6B99-44EC-88C4-0A7F4E8949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455" y="4846422"/>
            <a:ext cx="361778" cy="361778"/>
          </a:xfrm>
          <a:prstGeom prst="rect">
            <a:avLst/>
          </a:prstGeom>
        </p:spPr>
      </p:pic>
      <p:pic>
        <p:nvPicPr>
          <p:cNvPr id="128" name="Graphic 127" descr="Puzzle">
            <a:extLst>
              <a:ext uri="{FF2B5EF4-FFF2-40B4-BE49-F238E27FC236}">
                <a16:creationId xmlns:a16="http://schemas.microsoft.com/office/drawing/2014/main" id="{F89FEC74-99A8-4F3A-86F1-CB30E2AC74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98767" y="3459619"/>
            <a:ext cx="361778" cy="361778"/>
          </a:xfrm>
          <a:prstGeom prst="rect">
            <a:avLst/>
          </a:prstGeom>
        </p:spPr>
      </p:pic>
      <p:pic>
        <p:nvPicPr>
          <p:cNvPr id="130" name="Graphic 129" descr="Rocket">
            <a:extLst>
              <a:ext uri="{FF2B5EF4-FFF2-40B4-BE49-F238E27FC236}">
                <a16:creationId xmlns:a16="http://schemas.microsoft.com/office/drawing/2014/main" id="{11106AC6-63E5-4310-8ED6-8F2B3E5D2AD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3455" y="3432222"/>
            <a:ext cx="361778" cy="361778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926F02AA-72D4-43BC-9C49-52B5F682D65A}"/>
              </a:ext>
            </a:extLst>
          </p:cNvPr>
          <p:cNvGrpSpPr/>
          <p:nvPr/>
        </p:nvGrpSpPr>
        <p:grpSpPr>
          <a:xfrm>
            <a:off x="3469423" y="4809970"/>
            <a:ext cx="2202816" cy="1260003"/>
            <a:chOff x="8921977" y="4001571"/>
            <a:chExt cx="2937088" cy="168000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D8E7264-D85C-4489-BB60-2D75E5BF2AA2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A54047B-070F-488E-8A1B-72FC51842891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71" name="Graphic 70" descr="Users">
            <a:extLst>
              <a:ext uri="{FF2B5EF4-FFF2-40B4-BE49-F238E27FC236}">
                <a16:creationId xmlns:a16="http://schemas.microsoft.com/office/drawing/2014/main" id="{DD2036D9-1D62-4971-9FAA-CF86127871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43401" y="2549680"/>
            <a:ext cx="457200" cy="457200"/>
          </a:xfrm>
          <a:prstGeom prst="rect">
            <a:avLst/>
          </a:prstGeom>
        </p:spPr>
      </p:pic>
      <p:pic>
        <p:nvPicPr>
          <p:cNvPr id="72" name="Graphic 71" descr="Puzzle">
            <a:extLst>
              <a:ext uri="{FF2B5EF4-FFF2-40B4-BE49-F238E27FC236}">
                <a16:creationId xmlns:a16="http://schemas.microsoft.com/office/drawing/2014/main" id="{DA1BD230-BF4B-40B1-A9B2-0A556B152C9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59038" y="2549680"/>
            <a:ext cx="457200" cy="457200"/>
          </a:xfrm>
          <a:prstGeom prst="rect">
            <a:avLst/>
          </a:prstGeom>
        </p:spPr>
      </p:pic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6EA1AF59-AFC2-47D2-9C72-3DADE474E2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85582" y="2549680"/>
            <a:ext cx="457200" cy="457200"/>
          </a:xfrm>
          <a:prstGeom prst="rect">
            <a:avLst/>
          </a:prstGeom>
        </p:spPr>
      </p:pic>
      <p:pic>
        <p:nvPicPr>
          <p:cNvPr id="95" name="Graphic 94" descr="Rocket">
            <a:extLst>
              <a:ext uri="{FF2B5EF4-FFF2-40B4-BE49-F238E27FC236}">
                <a16:creationId xmlns:a16="http://schemas.microsoft.com/office/drawing/2014/main" id="{4C7B4D6A-969F-4933-9DA3-D7DFE1F69FA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627763" y="2549680"/>
            <a:ext cx="457200" cy="457200"/>
          </a:xfrm>
          <a:prstGeom prst="rect">
            <a:avLst/>
          </a:prstGeom>
        </p:spPr>
      </p:pic>
      <p:pic>
        <p:nvPicPr>
          <p:cNvPr id="96" name="Graphic 95" descr="Tools">
            <a:extLst>
              <a:ext uri="{FF2B5EF4-FFF2-40B4-BE49-F238E27FC236}">
                <a16:creationId xmlns:a16="http://schemas.microsoft.com/office/drawing/2014/main" id="{36E1CC33-02A1-4B78-B682-11FD10A27FF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201220" y="2549680"/>
            <a:ext cx="457200" cy="457200"/>
          </a:xfrm>
          <a:prstGeom prst="rect">
            <a:avLst/>
          </a:prstGeom>
        </p:spPr>
      </p:pic>
      <p:pic>
        <p:nvPicPr>
          <p:cNvPr id="97" name="Graphic 96" descr="Users">
            <a:extLst>
              <a:ext uri="{FF2B5EF4-FFF2-40B4-BE49-F238E27FC236}">
                <a16:creationId xmlns:a16="http://schemas.microsoft.com/office/drawing/2014/main" id="{8454C642-4E0A-498C-84C7-228D5870A05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209587" y="4828196"/>
            <a:ext cx="361778" cy="36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108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10137</TotalTime>
  <Words>440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Umbrella Diagram with 5 Parts for PowerPoint</vt:lpstr>
      <vt:lpstr>Umbrella Diagram with 5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Umbrella Diagram with 5 Parts for PowerPoint</dc:title>
  <dc:creator>PresentationGO.com</dc:creator>
  <dc:description>© Copyright PresentationGO.com</dc:description>
  <dcterms:created xsi:type="dcterms:W3CDTF">2014-11-26T05:14:11Z</dcterms:created>
  <dcterms:modified xsi:type="dcterms:W3CDTF">2019-01-01T20:57:30Z</dcterms:modified>
  <cp:category>Graphics &amp; Metaphors</cp:category>
</cp:coreProperties>
</file>