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1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8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287728D-85CF-40A0-A444-07992CB2BC09}"/>
              </a:ext>
            </a:extLst>
          </p:cNvPr>
          <p:cNvGrpSpPr/>
          <p:nvPr/>
        </p:nvGrpSpPr>
        <p:grpSpPr>
          <a:xfrm>
            <a:off x="3007407" y="2298123"/>
            <a:ext cx="6136594" cy="3096601"/>
            <a:chOff x="-556493" y="508143"/>
            <a:chExt cx="923637" cy="55418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-556493" y="5126328"/>
              <a:ext cx="923637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-556493" y="4202691"/>
              <a:ext cx="923637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-556493" y="3279054"/>
              <a:ext cx="923637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-556493" y="2355417"/>
              <a:ext cx="923637" cy="923637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-556493" y="1431780"/>
              <a:ext cx="923637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-556493" y="508143"/>
              <a:ext cx="923637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8A3F0231-3581-4C5D-B8D6-4BE90F7C9A66}"/>
              </a:ext>
            </a:extLst>
          </p:cNvPr>
          <p:cNvSpPr/>
          <p:nvPr/>
        </p:nvSpPr>
        <p:spPr>
          <a:xfrm>
            <a:off x="1206316" y="2298123"/>
            <a:ext cx="3592059" cy="30966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F79A4384-EDEE-42D9-9FFE-F6554ECEDC03}"/>
              </a:ext>
            </a:extLst>
          </p:cNvPr>
          <p:cNvSpPr/>
          <p:nvPr/>
        </p:nvSpPr>
        <p:spPr>
          <a:xfrm>
            <a:off x="1206316" y="2814224"/>
            <a:ext cx="2993382" cy="2580500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7F67F96-E64E-4666-A17D-17F4D958494D}"/>
              </a:ext>
            </a:extLst>
          </p:cNvPr>
          <p:cNvSpPr/>
          <p:nvPr/>
        </p:nvSpPr>
        <p:spPr>
          <a:xfrm>
            <a:off x="1206316" y="3330323"/>
            <a:ext cx="2394707" cy="2064401"/>
          </a:xfrm>
          <a:prstGeom prst="triangl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4E0D6A5-70A1-408C-94AC-01B86B7E63E3}"/>
              </a:ext>
            </a:extLst>
          </p:cNvPr>
          <p:cNvSpPr/>
          <p:nvPr/>
        </p:nvSpPr>
        <p:spPr>
          <a:xfrm>
            <a:off x="1206316" y="3842060"/>
            <a:ext cx="1801091" cy="155266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0BE8D57-2992-4870-8D90-5F998FADAEF9}"/>
              </a:ext>
            </a:extLst>
          </p:cNvPr>
          <p:cNvSpPr/>
          <p:nvPr/>
        </p:nvSpPr>
        <p:spPr>
          <a:xfrm>
            <a:off x="1206316" y="4358161"/>
            <a:ext cx="1202414" cy="103656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004DB1A-9A44-4F00-AE9C-12BA34801FF8}"/>
              </a:ext>
            </a:extLst>
          </p:cNvPr>
          <p:cNvSpPr/>
          <p:nvPr/>
        </p:nvSpPr>
        <p:spPr>
          <a:xfrm>
            <a:off x="1206316" y="4878624"/>
            <a:ext cx="598676" cy="5161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6 Layers for PowerPoint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CB2584D-9B04-4432-9424-6778FFFC25CF}"/>
              </a:ext>
            </a:extLst>
          </p:cNvPr>
          <p:cNvSpPr/>
          <p:nvPr/>
        </p:nvSpPr>
        <p:spPr>
          <a:xfrm>
            <a:off x="3011192" y="2298123"/>
            <a:ext cx="3064511" cy="30966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4DC789A-C72B-4262-B138-D65AB663663E}"/>
              </a:ext>
            </a:extLst>
          </p:cNvPr>
          <p:cNvSpPr/>
          <p:nvPr/>
        </p:nvSpPr>
        <p:spPr>
          <a:xfrm>
            <a:off x="8207829" y="4878624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AB97168-1C4D-431E-8C58-40B162ACADF5}"/>
              </a:ext>
            </a:extLst>
          </p:cNvPr>
          <p:cNvSpPr/>
          <p:nvPr/>
        </p:nvSpPr>
        <p:spPr>
          <a:xfrm>
            <a:off x="8207829" y="43625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6A6A58D-7CEA-40C4-997C-3B49BD360C9C}"/>
              </a:ext>
            </a:extLst>
          </p:cNvPr>
          <p:cNvSpPr/>
          <p:nvPr/>
        </p:nvSpPr>
        <p:spPr>
          <a:xfrm>
            <a:off x="8207829" y="3846424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4CF6A8F-C4C8-4E7C-9EE3-044B3774EAD4}"/>
              </a:ext>
            </a:extLst>
          </p:cNvPr>
          <p:cNvSpPr/>
          <p:nvPr/>
        </p:nvSpPr>
        <p:spPr>
          <a:xfrm>
            <a:off x="8207829" y="33303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EEBC80F-BD12-4CAF-BC08-CC2E9F0F2639}"/>
              </a:ext>
            </a:extLst>
          </p:cNvPr>
          <p:cNvSpPr/>
          <p:nvPr/>
        </p:nvSpPr>
        <p:spPr>
          <a:xfrm>
            <a:off x="8207829" y="28142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9A0C58F-46E9-471F-B5DD-F4DDA9408E20}"/>
              </a:ext>
            </a:extLst>
          </p:cNvPr>
          <p:cNvSpPr/>
          <p:nvPr/>
        </p:nvSpPr>
        <p:spPr>
          <a:xfrm>
            <a:off x="8207829" y="22981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DFC94A-CCDA-4A92-BAB6-A19633FA9E6D}"/>
              </a:ext>
            </a:extLst>
          </p:cNvPr>
          <p:cNvSpPr/>
          <p:nvPr/>
        </p:nvSpPr>
        <p:spPr>
          <a:xfrm>
            <a:off x="4852546" y="234842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20E1F97-227A-4B62-A23C-58E8BA87BDF5}"/>
              </a:ext>
            </a:extLst>
          </p:cNvPr>
          <p:cNvSpPr/>
          <p:nvPr/>
        </p:nvSpPr>
        <p:spPr>
          <a:xfrm>
            <a:off x="4852546" y="286452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25FEA77-68B9-4B96-909E-8C4DD78E19D1}"/>
              </a:ext>
            </a:extLst>
          </p:cNvPr>
          <p:cNvSpPr/>
          <p:nvPr/>
        </p:nvSpPr>
        <p:spPr>
          <a:xfrm>
            <a:off x="4852546" y="338062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15CAD18-DB98-4918-8048-DB560D52BC41}"/>
              </a:ext>
            </a:extLst>
          </p:cNvPr>
          <p:cNvSpPr/>
          <p:nvPr/>
        </p:nvSpPr>
        <p:spPr>
          <a:xfrm>
            <a:off x="4852546" y="3896724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3B8764E-02F3-4076-B9EA-D977D3488799}"/>
              </a:ext>
            </a:extLst>
          </p:cNvPr>
          <p:cNvSpPr/>
          <p:nvPr/>
        </p:nvSpPr>
        <p:spPr>
          <a:xfrm>
            <a:off x="4852546" y="4412824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9D7687E-B376-4757-8A59-74A05A05C78D}"/>
              </a:ext>
            </a:extLst>
          </p:cNvPr>
          <p:cNvSpPr/>
          <p:nvPr/>
        </p:nvSpPr>
        <p:spPr>
          <a:xfrm>
            <a:off x="4852546" y="4928924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4B0B7C-3D1E-4053-9703-BEF2128637EC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63ED00F0-BD58-4659-9F92-17F6C7C4D7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8491" y="5054626"/>
            <a:ext cx="304843" cy="304843"/>
          </a:xfrm>
          <a:prstGeom prst="rect">
            <a:avLst/>
          </a:prstGeom>
        </p:spPr>
      </p:pic>
      <p:pic>
        <p:nvPicPr>
          <p:cNvPr id="17" name="Graphic 16" descr="Briefcase">
            <a:extLst>
              <a:ext uri="{FF2B5EF4-FFF2-40B4-BE49-F238E27FC236}">
                <a16:creationId xmlns:a16="http://schemas.microsoft.com/office/drawing/2014/main" id="{A90A8928-3F04-45BD-81CC-3F00853A74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9243" y="5032855"/>
            <a:ext cx="304843" cy="304843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FC7E22DC-316B-4F9A-9AA2-E4E19550AB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9970" y="5032855"/>
            <a:ext cx="304843" cy="304843"/>
          </a:xfrm>
          <a:prstGeom prst="rect">
            <a:avLst/>
          </a:prstGeom>
        </p:spPr>
      </p:pic>
      <p:pic>
        <p:nvPicPr>
          <p:cNvPr id="21" name="Graphic 20" descr="Eye">
            <a:extLst>
              <a:ext uri="{FF2B5EF4-FFF2-40B4-BE49-F238E27FC236}">
                <a16:creationId xmlns:a16="http://schemas.microsoft.com/office/drawing/2014/main" id="{87871788-4780-4219-A36C-DCD2F61F34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6456" y="5032855"/>
            <a:ext cx="304843" cy="304843"/>
          </a:xfrm>
          <a:prstGeom prst="rect">
            <a:avLst/>
          </a:prstGeom>
        </p:spPr>
      </p:pic>
      <p:pic>
        <p:nvPicPr>
          <p:cNvPr id="23" name="Graphic 22" descr="Shopping cart">
            <a:extLst>
              <a:ext uri="{FF2B5EF4-FFF2-40B4-BE49-F238E27FC236}">
                <a16:creationId xmlns:a16="http://schemas.microsoft.com/office/drawing/2014/main" id="{F0DB5BEA-7DB8-47B8-808F-677E2C6E68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5165" y="5032855"/>
            <a:ext cx="304843" cy="304843"/>
          </a:xfrm>
          <a:prstGeom prst="rect">
            <a:avLst/>
          </a:prstGeom>
        </p:spPr>
      </p:pic>
      <p:pic>
        <p:nvPicPr>
          <p:cNvPr id="25" name="Graphic 24" descr="Medal">
            <a:extLst>
              <a:ext uri="{FF2B5EF4-FFF2-40B4-BE49-F238E27FC236}">
                <a16:creationId xmlns:a16="http://schemas.microsoft.com/office/drawing/2014/main" id="{DFCA067F-9EEA-4F90-8730-E3B9146DBB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38647" y="5032855"/>
            <a:ext cx="304843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6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287728D-85CF-40A0-A444-07992CB2BC09}"/>
              </a:ext>
            </a:extLst>
          </p:cNvPr>
          <p:cNvGrpSpPr/>
          <p:nvPr/>
        </p:nvGrpSpPr>
        <p:grpSpPr>
          <a:xfrm>
            <a:off x="3007407" y="2298123"/>
            <a:ext cx="6136594" cy="3096601"/>
            <a:chOff x="-556493" y="508143"/>
            <a:chExt cx="923637" cy="55418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-556493" y="5126328"/>
              <a:ext cx="923637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-556493" y="4202691"/>
              <a:ext cx="923637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-556493" y="3279054"/>
              <a:ext cx="923637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-556493" y="2355417"/>
              <a:ext cx="923637" cy="923637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-556493" y="1431780"/>
              <a:ext cx="923637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-556493" y="508143"/>
              <a:ext cx="923637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6 Layers for PowerPoint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CB2584D-9B04-4432-9424-6778FFFC25CF}"/>
              </a:ext>
            </a:extLst>
          </p:cNvPr>
          <p:cNvSpPr/>
          <p:nvPr/>
        </p:nvSpPr>
        <p:spPr>
          <a:xfrm>
            <a:off x="3011192" y="2298123"/>
            <a:ext cx="3064511" cy="30966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4DC789A-C72B-4262-B138-D65AB663663E}"/>
              </a:ext>
            </a:extLst>
          </p:cNvPr>
          <p:cNvSpPr/>
          <p:nvPr/>
        </p:nvSpPr>
        <p:spPr>
          <a:xfrm>
            <a:off x="8207829" y="4878624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AB97168-1C4D-431E-8C58-40B162ACADF5}"/>
              </a:ext>
            </a:extLst>
          </p:cNvPr>
          <p:cNvSpPr/>
          <p:nvPr/>
        </p:nvSpPr>
        <p:spPr>
          <a:xfrm>
            <a:off x="8207829" y="43625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6A6A58D-7CEA-40C4-997C-3B49BD360C9C}"/>
              </a:ext>
            </a:extLst>
          </p:cNvPr>
          <p:cNvSpPr/>
          <p:nvPr/>
        </p:nvSpPr>
        <p:spPr>
          <a:xfrm>
            <a:off x="8207829" y="3846424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4CF6A8F-C4C8-4E7C-9EE3-044B3774EAD4}"/>
              </a:ext>
            </a:extLst>
          </p:cNvPr>
          <p:cNvSpPr/>
          <p:nvPr/>
        </p:nvSpPr>
        <p:spPr>
          <a:xfrm>
            <a:off x="8207829" y="33303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EEBC80F-BD12-4CAF-BC08-CC2E9F0F2639}"/>
              </a:ext>
            </a:extLst>
          </p:cNvPr>
          <p:cNvSpPr/>
          <p:nvPr/>
        </p:nvSpPr>
        <p:spPr>
          <a:xfrm>
            <a:off x="8207829" y="28142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9A0C58F-46E9-471F-B5DD-F4DDA9408E20}"/>
              </a:ext>
            </a:extLst>
          </p:cNvPr>
          <p:cNvSpPr/>
          <p:nvPr/>
        </p:nvSpPr>
        <p:spPr>
          <a:xfrm>
            <a:off x="8207829" y="2298123"/>
            <a:ext cx="936171" cy="51610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DFC94A-CCDA-4A92-BAB6-A19633FA9E6D}"/>
              </a:ext>
            </a:extLst>
          </p:cNvPr>
          <p:cNvSpPr/>
          <p:nvPr/>
        </p:nvSpPr>
        <p:spPr>
          <a:xfrm>
            <a:off x="4852546" y="234842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20E1F97-227A-4B62-A23C-58E8BA87BDF5}"/>
              </a:ext>
            </a:extLst>
          </p:cNvPr>
          <p:cNvSpPr/>
          <p:nvPr/>
        </p:nvSpPr>
        <p:spPr>
          <a:xfrm>
            <a:off x="4852546" y="286452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25FEA77-68B9-4B96-909E-8C4DD78E19D1}"/>
              </a:ext>
            </a:extLst>
          </p:cNvPr>
          <p:cNvSpPr/>
          <p:nvPr/>
        </p:nvSpPr>
        <p:spPr>
          <a:xfrm>
            <a:off x="4852546" y="338062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15CAD18-DB98-4918-8048-DB560D52BC41}"/>
              </a:ext>
            </a:extLst>
          </p:cNvPr>
          <p:cNvSpPr/>
          <p:nvPr/>
        </p:nvSpPr>
        <p:spPr>
          <a:xfrm>
            <a:off x="4852546" y="3896724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3B8764E-02F3-4076-B9EA-D977D3488799}"/>
              </a:ext>
            </a:extLst>
          </p:cNvPr>
          <p:cNvSpPr/>
          <p:nvPr/>
        </p:nvSpPr>
        <p:spPr>
          <a:xfrm>
            <a:off x="4852546" y="4412824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9D7687E-B376-4757-8A59-74A05A05C78D}"/>
              </a:ext>
            </a:extLst>
          </p:cNvPr>
          <p:cNvSpPr/>
          <p:nvPr/>
        </p:nvSpPr>
        <p:spPr>
          <a:xfrm>
            <a:off x="4852546" y="4928924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4B0B7C-3D1E-4053-9703-BEF2128637EC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8A3F0231-3581-4C5D-B8D6-4BE90F7C9A66}"/>
              </a:ext>
            </a:extLst>
          </p:cNvPr>
          <p:cNvSpPr/>
          <p:nvPr/>
        </p:nvSpPr>
        <p:spPr>
          <a:xfrm>
            <a:off x="1206316" y="2298123"/>
            <a:ext cx="3592059" cy="30966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F79A4384-EDEE-42D9-9FFE-F6554ECEDC03}"/>
              </a:ext>
            </a:extLst>
          </p:cNvPr>
          <p:cNvSpPr/>
          <p:nvPr/>
        </p:nvSpPr>
        <p:spPr>
          <a:xfrm>
            <a:off x="1206316" y="2814224"/>
            <a:ext cx="2993382" cy="2580500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7F67F96-E64E-4666-A17D-17F4D958494D}"/>
              </a:ext>
            </a:extLst>
          </p:cNvPr>
          <p:cNvSpPr/>
          <p:nvPr/>
        </p:nvSpPr>
        <p:spPr>
          <a:xfrm>
            <a:off x="1206316" y="3330323"/>
            <a:ext cx="2394707" cy="2064401"/>
          </a:xfrm>
          <a:prstGeom prst="triangl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4E0D6A5-70A1-408C-94AC-01B86B7E63E3}"/>
              </a:ext>
            </a:extLst>
          </p:cNvPr>
          <p:cNvSpPr/>
          <p:nvPr/>
        </p:nvSpPr>
        <p:spPr>
          <a:xfrm>
            <a:off x="1206316" y="3842060"/>
            <a:ext cx="1801091" cy="155266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0BE8D57-2992-4870-8D90-5F998FADAEF9}"/>
              </a:ext>
            </a:extLst>
          </p:cNvPr>
          <p:cNvSpPr/>
          <p:nvPr/>
        </p:nvSpPr>
        <p:spPr>
          <a:xfrm>
            <a:off x="1206316" y="4358161"/>
            <a:ext cx="1202414" cy="103656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004DB1A-9A44-4F00-AE9C-12BA34801FF8}"/>
              </a:ext>
            </a:extLst>
          </p:cNvPr>
          <p:cNvSpPr/>
          <p:nvPr/>
        </p:nvSpPr>
        <p:spPr>
          <a:xfrm>
            <a:off x="1206316" y="4878624"/>
            <a:ext cx="598676" cy="5161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63ED00F0-BD58-4659-9F92-17F6C7C4D7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8491" y="5054626"/>
            <a:ext cx="304843" cy="304843"/>
          </a:xfrm>
          <a:prstGeom prst="rect">
            <a:avLst/>
          </a:prstGeom>
        </p:spPr>
      </p:pic>
      <p:pic>
        <p:nvPicPr>
          <p:cNvPr id="17" name="Graphic 16" descr="Briefcase">
            <a:extLst>
              <a:ext uri="{FF2B5EF4-FFF2-40B4-BE49-F238E27FC236}">
                <a16:creationId xmlns:a16="http://schemas.microsoft.com/office/drawing/2014/main" id="{A90A8928-3F04-45BD-81CC-3F00853A74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9243" y="5032855"/>
            <a:ext cx="304843" cy="304843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FC7E22DC-316B-4F9A-9AA2-E4E19550AB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9970" y="5032855"/>
            <a:ext cx="304843" cy="304843"/>
          </a:xfrm>
          <a:prstGeom prst="rect">
            <a:avLst/>
          </a:prstGeom>
        </p:spPr>
      </p:pic>
      <p:pic>
        <p:nvPicPr>
          <p:cNvPr id="21" name="Graphic 20" descr="Eye">
            <a:extLst>
              <a:ext uri="{FF2B5EF4-FFF2-40B4-BE49-F238E27FC236}">
                <a16:creationId xmlns:a16="http://schemas.microsoft.com/office/drawing/2014/main" id="{87871788-4780-4219-A36C-DCD2F61F34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46456" y="5032855"/>
            <a:ext cx="304843" cy="304843"/>
          </a:xfrm>
          <a:prstGeom prst="rect">
            <a:avLst/>
          </a:prstGeom>
        </p:spPr>
      </p:pic>
      <p:pic>
        <p:nvPicPr>
          <p:cNvPr id="23" name="Graphic 22" descr="Shopping cart">
            <a:extLst>
              <a:ext uri="{FF2B5EF4-FFF2-40B4-BE49-F238E27FC236}">
                <a16:creationId xmlns:a16="http://schemas.microsoft.com/office/drawing/2014/main" id="{F0DB5BEA-7DB8-47B8-808F-677E2C6E68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5165" y="5032855"/>
            <a:ext cx="304843" cy="304843"/>
          </a:xfrm>
          <a:prstGeom prst="rect">
            <a:avLst/>
          </a:prstGeom>
        </p:spPr>
      </p:pic>
      <p:pic>
        <p:nvPicPr>
          <p:cNvPr id="25" name="Graphic 24" descr="Medal">
            <a:extLst>
              <a:ext uri="{FF2B5EF4-FFF2-40B4-BE49-F238E27FC236}">
                <a16:creationId xmlns:a16="http://schemas.microsoft.com/office/drawing/2014/main" id="{DFCA067F-9EEA-4F90-8730-E3B9146DBB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38647" y="5032855"/>
            <a:ext cx="304843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96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198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6 Layers for PowerPoint</vt:lpstr>
      <vt:lpstr>Infographic Pyramid w/ 6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6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2019-02-05T18:57:55Z</dcterms:modified>
  <cp:category>Charts &amp; Diagrams</cp:category>
</cp:coreProperties>
</file>