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960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742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Cycle w/ 6 Arcs for PowerPoint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4596AE6-BB4F-48F7-AF73-570C3D3495D8}"/>
              </a:ext>
            </a:extLst>
          </p:cNvPr>
          <p:cNvGrpSpPr/>
          <p:nvPr/>
        </p:nvGrpSpPr>
        <p:grpSpPr>
          <a:xfrm>
            <a:off x="6495365" y="3236869"/>
            <a:ext cx="2202816" cy="1152282"/>
            <a:chOff x="8921977" y="1435947"/>
            <a:chExt cx="2937088" cy="1536375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D246CA4-C8CE-4938-B9EB-330FF66AF806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FB9AFDA-77D0-4289-B2F5-00FAA91990E2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5C765E2-C300-499C-9EB8-062D8A4FF8BC}"/>
              </a:ext>
            </a:extLst>
          </p:cNvPr>
          <p:cNvGrpSpPr/>
          <p:nvPr/>
        </p:nvGrpSpPr>
        <p:grpSpPr>
          <a:xfrm>
            <a:off x="444822" y="3236870"/>
            <a:ext cx="2202816" cy="1152282"/>
            <a:chOff x="332936" y="2596988"/>
            <a:chExt cx="2937088" cy="153637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DDFF44-AEED-4903-B5A9-4A18060E0E0A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92AC955-5625-4E50-934B-8F6F13BD2FB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DF5D8213-81F2-4A1B-8951-857E556B789D}"/>
              </a:ext>
            </a:extLst>
          </p:cNvPr>
          <p:cNvSpPr txBox="1"/>
          <p:nvPr/>
        </p:nvSpPr>
        <p:spPr>
          <a:xfrm>
            <a:off x="8296237" y="2861542"/>
            <a:ext cx="886782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5400" b="1" dirty="0">
                <a:solidFill>
                  <a:srgbClr val="E2E0E1"/>
                </a:solidFill>
              </a:rPr>
              <a:t>02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4C5949B1-BA87-41AF-976F-DD4B5BB44141}"/>
              </a:ext>
            </a:extLst>
          </p:cNvPr>
          <p:cNvSpPr txBox="1"/>
          <p:nvPr/>
        </p:nvSpPr>
        <p:spPr>
          <a:xfrm>
            <a:off x="-39018" y="2861542"/>
            <a:ext cx="88678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5400" b="1" dirty="0">
                <a:solidFill>
                  <a:srgbClr val="E2E0E1"/>
                </a:solidFill>
              </a:rPr>
              <a:t>05</a:t>
            </a:r>
          </a:p>
        </p:txBody>
      </p:sp>
      <p:pic>
        <p:nvPicPr>
          <p:cNvPr id="104" name="Graphic 103" descr="Puzzle">
            <a:extLst>
              <a:ext uri="{FF2B5EF4-FFF2-40B4-BE49-F238E27FC236}">
                <a16:creationId xmlns:a16="http://schemas.microsoft.com/office/drawing/2014/main" id="{603B525D-3E77-4AE8-92D6-758B8C23AE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19279" y="3187305"/>
            <a:ext cx="449035" cy="449035"/>
          </a:xfrm>
          <a:prstGeom prst="rect">
            <a:avLst/>
          </a:prstGeom>
        </p:spPr>
      </p:pic>
      <p:pic>
        <p:nvPicPr>
          <p:cNvPr id="105" name="Graphic 104" descr="Lightbulb">
            <a:extLst>
              <a:ext uri="{FF2B5EF4-FFF2-40B4-BE49-F238E27FC236}">
                <a16:creationId xmlns:a16="http://schemas.microsoft.com/office/drawing/2014/main" id="{97D465C5-3301-4B70-A6AF-575ABC5DA2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7848" y="3185941"/>
            <a:ext cx="449035" cy="449035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0154C76A-ED70-4316-98A9-795AADD32808}"/>
              </a:ext>
            </a:extLst>
          </p:cNvPr>
          <p:cNvGrpSpPr/>
          <p:nvPr/>
        </p:nvGrpSpPr>
        <p:grpSpPr>
          <a:xfrm>
            <a:off x="6273089" y="1655836"/>
            <a:ext cx="2202816" cy="1152282"/>
            <a:chOff x="8921977" y="1435947"/>
            <a:chExt cx="2937088" cy="1536375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D7D6A3E-4C51-48D5-A77C-F05E0B7A27C0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9CA8429-6748-436B-9E42-9FC29128905A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9CC2A8B-D4BC-4726-B16C-7DC0EB8F6E4A}"/>
              </a:ext>
            </a:extLst>
          </p:cNvPr>
          <p:cNvGrpSpPr/>
          <p:nvPr/>
        </p:nvGrpSpPr>
        <p:grpSpPr>
          <a:xfrm>
            <a:off x="673941" y="1655837"/>
            <a:ext cx="2202816" cy="1152282"/>
            <a:chOff x="332936" y="2596988"/>
            <a:chExt cx="2937088" cy="1536375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D62D02A-B68C-4950-A95C-B45CA6CEBA03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7A2115A-F302-4C41-B862-3B87CF744062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2EA0145E-7C01-43DB-B023-67B4F2E2329E}"/>
              </a:ext>
            </a:extLst>
          </p:cNvPr>
          <p:cNvSpPr txBox="1"/>
          <p:nvPr/>
        </p:nvSpPr>
        <p:spPr>
          <a:xfrm>
            <a:off x="8097630" y="1340631"/>
            <a:ext cx="886782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5400" b="1" dirty="0">
                <a:solidFill>
                  <a:srgbClr val="E2E0E1"/>
                </a:solidFill>
              </a:rPr>
              <a:t>01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CE71FE47-EC11-4936-871D-D788DC94D96F}"/>
              </a:ext>
            </a:extLst>
          </p:cNvPr>
          <p:cNvSpPr txBox="1"/>
          <p:nvPr/>
        </p:nvSpPr>
        <p:spPr>
          <a:xfrm>
            <a:off x="159589" y="1340631"/>
            <a:ext cx="88678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5400" b="1" dirty="0">
                <a:solidFill>
                  <a:srgbClr val="E2E0E1"/>
                </a:solidFill>
              </a:rPr>
              <a:t>06</a:t>
            </a:r>
          </a:p>
        </p:txBody>
      </p:sp>
      <p:pic>
        <p:nvPicPr>
          <p:cNvPr id="103" name="Graphic 102" descr="Users">
            <a:extLst>
              <a:ext uri="{FF2B5EF4-FFF2-40B4-BE49-F238E27FC236}">
                <a16:creationId xmlns:a16="http://schemas.microsoft.com/office/drawing/2014/main" id="{66710076-C5B5-436A-A198-0E1ECF13E3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42330" y="1592696"/>
            <a:ext cx="449035" cy="449035"/>
          </a:xfrm>
          <a:prstGeom prst="rect">
            <a:avLst/>
          </a:prstGeom>
        </p:spPr>
      </p:pic>
      <p:pic>
        <p:nvPicPr>
          <p:cNvPr id="106" name="Graphic 105" descr="Rocket">
            <a:extLst>
              <a:ext uri="{FF2B5EF4-FFF2-40B4-BE49-F238E27FC236}">
                <a16:creationId xmlns:a16="http://schemas.microsoft.com/office/drawing/2014/main" id="{0EAE6E27-FDB4-4477-B57D-9DA8B761F7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0349" y="1596271"/>
            <a:ext cx="449035" cy="449035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B5DA2CEC-CAB8-4EF0-9AAE-67431C65F37F}"/>
              </a:ext>
            </a:extLst>
          </p:cNvPr>
          <p:cNvGrpSpPr/>
          <p:nvPr/>
        </p:nvGrpSpPr>
        <p:grpSpPr>
          <a:xfrm>
            <a:off x="6267243" y="4809606"/>
            <a:ext cx="2202816" cy="1152282"/>
            <a:chOff x="8921977" y="4042608"/>
            <a:chExt cx="2937088" cy="1536375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2462E80-3A2A-435D-B33A-9C1AD0A0424E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962B71F-9BE2-41DF-969A-D4D586C17B02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61CE968-7500-4217-98E1-A90507408207}"/>
              </a:ext>
            </a:extLst>
          </p:cNvPr>
          <p:cNvGrpSpPr/>
          <p:nvPr/>
        </p:nvGrpSpPr>
        <p:grpSpPr>
          <a:xfrm>
            <a:off x="668095" y="4809605"/>
            <a:ext cx="2202816" cy="1152282"/>
            <a:chOff x="332936" y="4621560"/>
            <a:chExt cx="2937088" cy="1536375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8B0BA1A-1BA3-4161-82B3-31685BBB8A8F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2E6D7E1-76B0-4723-926C-BD87414B0E54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6" name="TextBox 95">
            <a:extLst>
              <a:ext uri="{FF2B5EF4-FFF2-40B4-BE49-F238E27FC236}">
                <a16:creationId xmlns:a16="http://schemas.microsoft.com/office/drawing/2014/main" id="{6C770A1C-6042-434A-A6C4-46D235E87CF7}"/>
              </a:ext>
            </a:extLst>
          </p:cNvPr>
          <p:cNvSpPr txBox="1"/>
          <p:nvPr/>
        </p:nvSpPr>
        <p:spPr>
          <a:xfrm>
            <a:off x="8097630" y="4442574"/>
            <a:ext cx="886782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5400" b="1" dirty="0">
                <a:solidFill>
                  <a:srgbClr val="E2E0E1"/>
                </a:solidFill>
              </a:rPr>
              <a:t>03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83192C9-5E52-4546-996C-7443953CA31C}"/>
              </a:ext>
            </a:extLst>
          </p:cNvPr>
          <p:cNvSpPr txBox="1"/>
          <p:nvPr/>
        </p:nvSpPr>
        <p:spPr>
          <a:xfrm>
            <a:off x="159589" y="4442574"/>
            <a:ext cx="88678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sz="5400" b="1" dirty="0">
                <a:solidFill>
                  <a:srgbClr val="E2E0E1"/>
                </a:solidFill>
              </a:rPr>
              <a:t>04</a:t>
            </a:r>
          </a:p>
        </p:txBody>
      </p:sp>
      <p:pic>
        <p:nvPicPr>
          <p:cNvPr id="10" name="Graphic 9" descr="Fire">
            <a:extLst>
              <a:ext uri="{FF2B5EF4-FFF2-40B4-BE49-F238E27FC236}">
                <a16:creationId xmlns:a16="http://schemas.microsoft.com/office/drawing/2014/main" id="{9334642E-D8F8-48A1-902E-2B04888AACF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42330" y="4745126"/>
            <a:ext cx="452628" cy="452628"/>
          </a:xfrm>
          <a:prstGeom prst="rect">
            <a:avLst/>
          </a:prstGeom>
        </p:spPr>
      </p:pic>
      <p:pic>
        <p:nvPicPr>
          <p:cNvPr id="12" name="Graphic 11" descr="Shopping cart">
            <a:extLst>
              <a:ext uri="{FF2B5EF4-FFF2-40B4-BE49-F238E27FC236}">
                <a16:creationId xmlns:a16="http://schemas.microsoft.com/office/drawing/2014/main" id="{399D3BC1-7A4F-4E9B-8DCF-1C26497030A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40348" y="4745879"/>
            <a:ext cx="452628" cy="452628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26E0A1B2-A625-4FFB-BF70-DD4BFE8C6B1D}"/>
              </a:ext>
            </a:extLst>
          </p:cNvPr>
          <p:cNvGrpSpPr/>
          <p:nvPr/>
        </p:nvGrpSpPr>
        <p:grpSpPr>
          <a:xfrm>
            <a:off x="2387638" y="1287654"/>
            <a:ext cx="4368725" cy="4720043"/>
            <a:chOff x="3183515" y="368660"/>
            <a:chExt cx="5824967" cy="6293390"/>
          </a:xfrm>
        </p:grpSpPr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C97987CB-4D32-4E67-82FE-C6A24B2D4C3C}"/>
                </a:ext>
              </a:extLst>
            </p:cNvPr>
            <p:cNvSpPr/>
            <p:nvPr/>
          </p:nvSpPr>
          <p:spPr>
            <a:xfrm rot="5400000">
              <a:off x="4936946" y="368660"/>
              <a:ext cx="2318107" cy="2318107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DA344FE4-55BB-41BB-9FC9-D23B4FA6D21C}"/>
                </a:ext>
              </a:extLst>
            </p:cNvPr>
            <p:cNvSpPr/>
            <p:nvPr/>
          </p:nvSpPr>
          <p:spPr>
            <a:xfrm rot="16200000">
              <a:off x="4936945" y="4343943"/>
              <a:ext cx="2318107" cy="2318107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09FFE4C6-DD80-4DC5-810F-73EE5FD392CC}"/>
                </a:ext>
              </a:extLst>
            </p:cNvPr>
            <p:cNvSpPr/>
            <p:nvPr/>
          </p:nvSpPr>
          <p:spPr>
            <a:xfrm rot="9000000">
              <a:off x="6680852" y="1368558"/>
              <a:ext cx="2318107" cy="2318107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92E8DFA6-577A-488E-A2E6-F00058CC648B}"/>
                </a:ext>
              </a:extLst>
            </p:cNvPr>
            <p:cNvSpPr/>
            <p:nvPr/>
          </p:nvSpPr>
          <p:spPr>
            <a:xfrm rot="12600000">
              <a:off x="6690375" y="3373340"/>
              <a:ext cx="2318107" cy="2318107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8" name="Arc 37">
              <a:extLst>
                <a:ext uri="{FF2B5EF4-FFF2-40B4-BE49-F238E27FC236}">
                  <a16:creationId xmlns:a16="http://schemas.microsoft.com/office/drawing/2014/main" id="{9888EEA8-2BA1-4ACE-B440-205B8370D86E}"/>
                </a:ext>
              </a:extLst>
            </p:cNvPr>
            <p:cNvSpPr/>
            <p:nvPr/>
          </p:nvSpPr>
          <p:spPr>
            <a:xfrm rot="1800000">
              <a:off x="3193043" y="1368558"/>
              <a:ext cx="2318107" cy="2318107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" name="Arc 38">
              <a:extLst>
                <a:ext uri="{FF2B5EF4-FFF2-40B4-BE49-F238E27FC236}">
                  <a16:creationId xmlns:a16="http://schemas.microsoft.com/office/drawing/2014/main" id="{5F4F3149-D574-404A-B28C-F99F4E2D29A0}"/>
                </a:ext>
              </a:extLst>
            </p:cNvPr>
            <p:cNvSpPr/>
            <p:nvPr/>
          </p:nvSpPr>
          <p:spPr>
            <a:xfrm rot="19800000">
              <a:off x="3183515" y="3373340"/>
              <a:ext cx="2318107" cy="2318107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ADFB3411-760E-431F-8FF2-16000E511F87}"/>
              </a:ext>
            </a:extLst>
          </p:cNvPr>
          <p:cNvSpPr txBox="1"/>
          <p:nvPr/>
        </p:nvSpPr>
        <p:spPr>
          <a:xfrm>
            <a:off x="4304940" y="2335004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DE2C8CE-43F2-4D46-A0C4-5435A2CA5096}"/>
              </a:ext>
            </a:extLst>
          </p:cNvPr>
          <p:cNvSpPr txBox="1"/>
          <p:nvPr/>
        </p:nvSpPr>
        <p:spPr>
          <a:xfrm>
            <a:off x="5303924" y="2881449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4191127-FB1A-45D1-B9F9-136ADAF63A2E}"/>
              </a:ext>
            </a:extLst>
          </p:cNvPr>
          <p:cNvSpPr txBox="1"/>
          <p:nvPr/>
        </p:nvSpPr>
        <p:spPr>
          <a:xfrm>
            <a:off x="4308513" y="4457889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FF6B362-73FB-4926-B80B-1EF7E562F239}"/>
              </a:ext>
            </a:extLst>
          </p:cNvPr>
          <p:cNvSpPr txBox="1"/>
          <p:nvPr/>
        </p:nvSpPr>
        <p:spPr>
          <a:xfrm>
            <a:off x="3242021" y="4004123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B9B4527-9879-40FC-BC77-0A9467554452}"/>
              </a:ext>
            </a:extLst>
          </p:cNvPr>
          <p:cNvSpPr txBox="1"/>
          <p:nvPr/>
        </p:nvSpPr>
        <p:spPr>
          <a:xfrm>
            <a:off x="3242021" y="2881449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06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628091E-954B-4369-96EB-C5BE76D5D311}"/>
              </a:ext>
            </a:extLst>
          </p:cNvPr>
          <p:cNvSpPr txBox="1"/>
          <p:nvPr/>
        </p:nvSpPr>
        <p:spPr>
          <a:xfrm>
            <a:off x="5303924" y="4004123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45818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Cycle w/ 6 Arcs for PowerPoint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4596AE6-BB4F-48F7-AF73-570C3D3495D8}"/>
              </a:ext>
            </a:extLst>
          </p:cNvPr>
          <p:cNvGrpSpPr/>
          <p:nvPr/>
        </p:nvGrpSpPr>
        <p:grpSpPr>
          <a:xfrm>
            <a:off x="6495365" y="3236869"/>
            <a:ext cx="2202816" cy="1152282"/>
            <a:chOff x="8921977" y="1435947"/>
            <a:chExt cx="2937088" cy="1536375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D246CA4-C8CE-4938-B9EB-330FF66AF806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FB9AFDA-77D0-4289-B2F5-00FAA91990E2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5C765E2-C300-499C-9EB8-062D8A4FF8BC}"/>
              </a:ext>
            </a:extLst>
          </p:cNvPr>
          <p:cNvGrpSpPr/>
          <p:nvPr/>
        </p:nvGrpSpPr>
        <p:grpSpPr>
          <a:xfrm>
            <a:off x="444822" y="3236870"/>
            <a:ext cx="2202816" cy="1152282"/>
            <a:chOff x="332936" y="2596988"/>
            <a:chExt cx="2937088" cy="1536375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DDFF44-AEED-4903-B5A9-4A18060E0E0A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92AC955-5625-4E50-934B-8F6F13BD2FB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9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DF5D8213-81F2-4A1B-8951-857E556B789D}"/>
              </a:ext>
            </a:extLst>
          </p:cNvPr>
          <p:cNvSpPr txBox="1"/>
          <p:nvPr/>
        </p:nvSpPr>
        <p:spPr>
          <a:xfrm>
            <a:off x="8296237" y="2861542"/>
            <a:ext cx="886782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5400" b="1">
                <a:solidFill>
                  <a:srgbClr val="40454D"/>
                </a:solidFill>
              </a:defRPr>
            </a:lvl1pPr>
          </a:lstStyle>
          <a:p>
            <a:r>
              <a:rPr lang="en-US" dirty="0"/>
              <a:t>02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4C5949B1-BA87-41AF-976F-DD4B5BB44141}"/>
              </a:ext>
            </a:extLst>
          </p:cNvPr>
          <p:cNvSpPr txBox="1"/>
          <p:nvPr/>
        </p:nvSpPr>
        <p:spPr>
          <a:xfrm>
            <a:off x="-39018" y="2861542"/>
            <a:ext cx="88678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5400" b="1">
                <a:solidFill>
                  <a:srgbClr val="40454D"/>
                </a:solidFill>
              </a:defRPr>
            </a:lvl1pPr>
          </a:lstStyle>
          <a:p>
            <a:r>
              <a:rPr lang="en-US" dirty="0"/>
              <a:t>05</a:t>
            </a:r>
          </a:p>
        </p:txBody>
      </p:sp>
      <p:pic>
        <p:nvPicPr>
          <p:cNvPr id="104" name="Graphic 103" descr="Puzzle">
            <a:extLst>
              <a:ext uri="{FF2B5EF4-FFF2-40B4-BE49-F238E27FC236}">
                <a16:creationId xmlns:a16="http://schemas.microsoft.com/office/drawing/2014/main" id="{603B525D-3E77-4AE8-92D6-758B8C23AE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19279" y="3187305"/>
            <a:ext cx="449035" cy="449035"/>
          </a:xfrm>
          <a:prstGeom prst="rect">
            <a:avLst/>
          </a:prstGeom>
        </p:spPr>
      </p:pic>
      <p:pic>
        <p:nvPicPr>
          <p:cNvPr id="105" name="Graphic 104" descr="Lightbulb">
            <a:extLst>
              <a:ext uri="{FF2B5EF4-FFF2-40B4-BE49-F238E27FC236}">
                <a16:creationId xmlns:a16="http://schemas.microsoft.com/office/drawing/2014/main" id="{97D465C5-3301-4B70-A6AF-575ABC5DA2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7848" y="3185941"/>
            <a:ext cx="449035" cy="449035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0154C76A-ED70-4316-98A9-795AADD32808}"/>
              </a:ext>
            </a:extLst>
          </p:cNvPr>
          <p:cNvGrpSpPr/>
          <p:nvPr/>
        </p:nvGrpSpPr>
        <p:grpSpPr>
          <a:xfrm>
            <a:off x="6273089" y="1655836"/>
            <a:ext cx="2202816" cy="1152282"/>
            <a:chOff x="8921977" y="1435947"/>
            <a:chExt cx="2937088" cy="1536375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9D7D6A3E-4C51-48D5-A77C-F05E0B7A27C0}"/>
                </a:ext>
              </a:extLst>
            </p:cNvPr>
            <p:cNvSpPr txBox="1"/>
            <p:nvPr/>
          </p:nvSpPr>
          <p:spPr>
            <a:xfrm>
              <a:off x="8921977" y="143594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A9CA8429-6748-436B-9E42-9FC29128905A}"/>
                </a:ext>
              </a:extLst>
            </p:cNvPr>
            <p:cNvSpPr txBox="1"/>
            <p:nvPr/>
          </p:nvSpPr>
          <p:spPr>
            <a:xfrm>
              <a:off x="8929772" y="1925882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C9CC2A8B-D4BC-4726-B16C-7DC0EB8F6E4A}"/>
              </a:ext>
            </a:extLst>
          </p:cNvPr>
          <p:cNvGrpSpPr/>
          <p:nvPr/>
        </p:nvGrpSpPr>
        <p:grpSpPr>
          <a:xfrm>
            <a:off x="673941" y="1655837"/>
            <a:ext cx="2202816" cy="1152282"/>
            <a:chOff x="332936" y="2596988"/>
            <a:chExt cx="2937088" cy="1536375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D62D02A-B68C-4950-A95C-B45CA6CEBA03}"/>
                </a:ext>
              </a:extLst>
            </p:cNvPr>
            <p:cNvSpPr txBox="1"/>
            <p:nvPr/>
          </p:nvSpPr>
          <p:spPr>
            <a:xfrm>
              <a:off x="332936" y="259698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97A2115A-F302-4C41-B862-3B87CF744062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2EA0145E-7C01-43DB-B023-67B4F2E2329E}"/>
              </a:ext>
            </a:extLst>
          </p:cNvPr>
          <p:cNvSpPr txBox="1"/>
          <p:nvPr/>
        </p:nvSpPr>
        <p:spPr>
          <a:xfrm>
            <a:off x="8097630" y="1340631"/>
            <a:ext cx="886782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5400" b="1">
                <a:solidFill>
                  <a:srgbClr val="40454D"/>
                </a:solidFill>
              </a:defRPr>
            </a:lvl1pPr>
          </a:lstStyle>
          <a:p>
            <a:r>
              <a:rPr lang="en-US" dirty="0"/>
              <a:t>01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CE71FE47-EC11-4936-871D-D788DC94D96F}"/>
              </a:ext>
            </a:extLst>
          </p:cNvPr>
          <p:cNvSpPr txBox="1"/>
          <p:nvPr/>
        </p:nvSpPr>
        <p:spPr>
          <a:xfrm>
            <a:off x="159589" y="1340631"/>
            <a:ext cx="88678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5400" b="1">
                <a:solidFill>
                  <a:srgbClr val="40454D"/>
                </a:solidFill>
              </a:defRPr>
            </a:lvl1pPr>
          </a:lstStyle>
          <a:p>
            <a:r>
              <a:rPr lang="en-US" dirty="0"/>
              <a:t>06</a:t>
            </a:r>
          </a:p>
        </p:txBody>
      </p:sp>
      <p:pic>
        <p:nvPicPr>
          <p:cNvPr id="103" name="Graphic 102" descr="Users">
            <a:extLst>
              <a:ext uri="{FF2B5EF4-FFF2-40B4-BE49-F238E27FC236}">
                <a16:creationId xmlns:a16="http://schemas.microsoft.com/office/drawing/2014/main" id="{66710076-C5B5-436A-A198-0E1ECF13E3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42330" y="1592696"/>
            <a:ext cx="449035" cy="449035"/>
          </a:xfrm>
          <a:prstGeom prst="rect">
            <a:avLst/>
          </a:prstGeom>
        </p:spPr>
      </p:pic>
      <p:pic>
        <p:nvPicPr>
          <p:cNvPr id="106" name="Graphic 105" descr="Rocket">
            <a:extLst>
              <a:ext uri="{FF2B5EF4-FFF2-40B4-BE49-F238E27FC236}">
                <a16:creationId xmlns:a16="http://schemas.microsoft.com/office/drawing/2014/main" id="{0EAE6E27-FDB4-4477-B57D-9DA8B761F7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0349" y="1596271"/>
            <a:ext cx="449035" cy="449035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B5DA2CEC-CAB8-4EF0-9AAE-67431C65F37F}"/>
              </a:ext>
            </a:extLst>
          </p:cNvPr>
          <p:cNvGrpSpPr/>
          <p:nvPr/>
        </p:nvGrpSpPr>
        <p:grpSpPr>
          <a:xfrm>
            <a:off x="6267243" y="4809606"/>
            <a:ext cx="2202816" cy="1152282"/>
            <a:chOff x="8921977" y="4042608"/>
            <a:chExt cx="2937088" cy="1536375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2462E80-3A2A-435D-B33A-9C1AD0A0424E}"/>
                </a:ext>
              </a:extLst>
            </p:cNvPr>
            <p:cNvSpPr txBox="1"/>
            <p:nvPr/>
          </p:nvSpPr>
          <p:spPr>
            <a:xfrm>
              <a:off x="8921977" y="4042608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962B71F-9BE2-41DF-969A-D4D586C17B02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61CE968-7500-4217-98E1-A90507408207}"/>
              </a:ext>
            </a:extLst>
          </p:cNvPr>
          <p:cNvGrpSpPr/>
          <p:nvPr/>
        </p:nvGrpSpPr>
        <p:grpSpPr>
          <a:xfrm>
            <a:off x="668095" y="4809605"/>
            <a:ext cx="2202816" cy="1152282"/>
            <a:chOff x="332936" y="4621560"/>
            <a:chExt cx="2937088" cy="1536375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8B0BA1A-1BA3-4161-82B3-31685BBB8A8F}"/>
                </a:ext>
              </a:extLst>
            </p:cNvPr>
            <p:cNvSpPr txBox="1"/>
            <p:nvPr/>
          </p:nvSpPr>
          <p:spPr>
            <a:xfrm>
              <a:off x="332936" y="4621560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2E6D7E1-76B0-4723-926C-BD87414B0E54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6" name="TextBox 95">
            <a:extLst>
              <a:ext uri="{FF2B5EF4-FFF2-40B4-BE49-F238E27FC236}">
                <a16:creationId xmlns:a16="http://schemas.microsoft.com/office/drawing/2014/main" id="{6C770A1C-6042-434A-A6C4-46D235E87CF7}"/>
              </a:ext>
            </a:extLst>
          </p:cNvPr>
          <p:cNvSpPr txBox="1"/>
          <p:nvPr/>
        </p:nvSpPr>
        <p:spPr>
          <a:xfrm>
            <a:off x="8097630" y="4442574"/>
            <a:ext cx="886782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5400" b="1">
                <a:solidFill>
                  <a:srgbClr val="40454D"/>
                </a:solidFill>
              </a:defRPr>
            </a:lvl1pPr>
          </a:lstStyle>
          <a:p>
            <a:r>
              <a:rPr lang="en-US" dirty="0"/>
              <a:t>03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83192C9-5E52-4546-996C-7443953CA31C}"/>
              </a:ext>
            </a:extLst>
          </p:cNvPr>
          <p:cNvSpPr txBox="1"/>
          <p:nvPr/>
        </p:nvSpPr>
        <p:spPr>
          <a:xfrm>
            <a:off x="159589" y="4442574"/>
            <a:ext cx="886781" cy="92333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5400" b="1">
                <a:solidFill>
                  <a:srgbClr val="40454D"/>
                </a:solidFill>
              </a:defRPr>
            </a:lvl1pPr>
          </a:lstStyle>
          <a:p>
            <a:r>
              <a:rPr lang="en-US" dirty="0"/>
              <a:t>04</a:t>
            </a:r>
          </a:p>
        </p:txBody>
      </p:sp>
      <p:pic>
        <p:nvPicPr>
          <p:cNvPr id="10" name="Graphic 9" descr="Fire">
            <a:extLst>
              <a:ext uri="{FF2B5EF4-FFF2-40B4-BE49-F238E27FC236}">
                <a16:creationId xmlns:a16="http://schemas.microsoft.com/office/drawing/2014/main" id="{9334642E-D8F8-48A1-902E-2B04888AACF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42330" y="4745126"/>
            <a:ext cx="452628" cy="452628"/>
          </a:xfrm>
          <a:prstGeom prst="rect">
            <a:avLst/>
          </a:prstGeom>
        </p:spPr>
      </p:pic>
      <p:pic>
        <p:nvPicPr>
          <p:cNvPr id="12" name="Graphic 11" descr="Shopping cart">
            <a:extLst>
              <a:ext uri="{FF2B5EF4-FFF2-40B4-BE49-F238E27FC236}">
                <a16:creationId xmlns:a16="http://schemas.microsoft.com/office/drawing/2014/main" id="{399D3BC1-7A4F-4E9B-8DCF-1C26497030A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40348" y="4745879"/>
            <a:ext cx="452628" cy="452628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26E0A1B2-A625-4FFB-BF70-DD4BFE8C6B1D}"/>
              </a:ext>
            </a:extLst>
          </p:cNvPr>
          <p:cNvGrpSpPr/>
          <p:nvPr/>
        </p:nvGrpSpPr>
        <p:grpSpPr>
          <a:xfrm>
            <a:off x="2387638" y="1287654"/>
            <a:ext cx="4368725" cy="4720043"/>
            <a:chOff x="3183515" y="368660"/>
            <a:chExt cx="5824967" cy="6293390"/>
          </a:xfrm>
        </p:grpSpPr>
        <p:sp>
          <p:nvSpPr>
            <p:cNvPr id="34" name="Arc 33">
              <a:extLst>
                <a:ext uri="{FF2B5EF4-FFF2-40B4-BE49-F238E27FC236}">
                  <a16:creationId xmlns:a16="http://schemas.microsoft.com/office/drawing/2014/main" id="{C97987CB-4D32-4E67-82FE-C6A24B2D4C3C}"/>
                </a:ext>
              </a:extLst>
            </p:cNvPr>
            <p:cNvSpPr/>
            <p:nvPr/>
          </p:nvSpPr>
          <p:spPr>
            <a:xfrm rot="5400000">
              <a:off x="4936946" y="368660"/>
              <a:ext cx="2318107" cy="2318107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5" name="Arc 34">
              <a:extLst>
                <a:ext uri="{FF2B5EF4-FFF2-40B4-BE49-F238E27FC236}">
                  <a16:creationId xmlns:a16="http://schemas.microsoft.com/office/drawing/2014/main" id="{DA344FE4-55BB-41BB-9FC9-D23B4FA6D21C}"/>
                </a:ext>
              </a:extLst>
            </p:cNvPr>
            <p:cNvSpPr/>
            <p:nvPr/>
          </p:nvSpPr>
          <p:spPr>
            <a:xfrm rot="16200000">
              <a:off x="4936945" y="4343943"/>
              <a:ext cx="2318107" cy="2318107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6" name="Arc 35">
              <a:extLst>
                <a:ext uri="{FF2B5EF4-FFF2-40B4-BE49-F238E27FC236}">
                  <a16:creationId xmlns:a16="http://schemas.microsoft.com/office/drawing/2014/main" id="{09FFE4C6-DD80-4DC5-810F-73EE5FD392CC}"/>
                </a:ext>
              </a:extLst>
            </p:cNvPr>
            <p:cNvSpPr/>
            <p:nvPr/>
          </p:nvSpPr>
          <p:spPr>
            <a:xfrm rot="9000000">
              <a:off x="6680852" y="1368558"/>
              <a:ext cx="2318107" cy="2318107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92E8DFA6-577A-488E-A2E6-F00058CC648B}"/>
                </a:ext>
              </a:extLst>
            </p:cNvPr>
            <p:cNvSpPr/>
            <p:nvPr/>
          </p:nvSpPr>
          <p:spPr>
            <a:xfrm rot="12600000">
              <a:off x="6690375" y="3373340"/>
              <a:ext cx="2318107" cy="2318107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8" name="Arc 37">
              <a:extLst>
                <a:ext uri="{FF2B5EF4-FFF2-40B4-BE49-F238E27FC236}">
                  <a16:creationId xmlns:a16="http://schemas.microsoft.com/office/drawing/2014/main" id="{9888EEA8-2BA1-4ACE-B440-205B8370D86E}"/>
                </a:ext>
              </a:extLst>
            </p:cNvPr>
            <p:cNvSpPr/>
            <p:nvPr/>
          </p:nvSpPr>
          <p:spPr>
            <a:xfrm rot="1800000">
              <a:off x="3193043" y="1368558"/>
              <a:ext cx="2318107" cy="2318107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9" name="Arc 38">
              <a:extLst>
                <a:ext uri="{FF2B5EF4-FFF2-40B4-BE49-F238E27FC236}">
                  <a16:creationId xmlns:a16="http://schemas.microsoft.com/office/drawing/2014/main" id="{5F4F3149-D574-404A-B28C-F99F4E2D29A0}"/>
                </a:ext>
              </a:extLst>
            </p:cNvPr>
            <p:cNvSpPr/>
            <p:nvPr/>
          </p:nvSpPr>
          <p:spPr>
            <a:xfrm rot="19800000">
              <a:off x="3183515" y="3373340"/>
              <a:ext cx="2318107" cy="2318107"/>
            </a:xfrm>
            <a:prstGeom prst="arc">
              <a:avLst>
                <a:gd name="adj1" fmla="val 16200000"/>
                <a:gd name="adj2" fmla="val 5400629"/>
              </a:avLst>
            </a:prstGeom>
            <a:ln w="25400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ADFB3411-760E-431F-8FF2-16000E511F87}"/>
              </a:ext>
            </a:extLst>
          </p:cNvPr>
          <p:cNvSpPr txBox="1"/>
          <p:nvPr/>
        </p:nvSpPr>
        <p:spPr>
          <a:xfrm>
            <a:off x="4304940" y="2335004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2"/>
                </a:solidFill>
              </a:rPr>
              <a:t>01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DE2C8CE-43F2-4D46-A0C4-5435A2CA5096}"/>
              </a:ext>
            </a:extLst>
          </p:cNvPr>
          <p:cNvSpPr txBox="1"/>
          <p:nvPr/>
        </p:nvSpPr>
        <p:spPr>
          <a:xfrm>
            <a:off x="5303924" y="2881449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2"/>
                </a:solidFill>
              </a:rPr>
              <a:t>02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C4191127-FB1A-45D1-B9F9-136ADAF63A2E}"/>
              </a:ext>
            </a:extLst>
          </p:cNvPr>
          <p:cNvSpPr txBox="1"/>
          <p:nvPr/>
        </p:nvSpPr>
        <p:spPr>
          <a:xfrm>
            <a:off x="4308513" y="4457889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2"/>
                </a:solidFill>
              </a:rPr>
              <a:t>04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FF6B362-73FB-4926-B80B-1EF7E562F239}"/>
              </a:ext>
            </a:extLst>
          </p:cNvPr>
          <p:cNvSpPr txBox="1"/>
          <p:nvPr/>
        </p:nvSpPr>
        <p:spPr>
          <a:xfrm>
            <a:off x="3242021" y="4004123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2"/>
                </a:solidFill>
              </a:rPr>
              <a:t>05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6B9B4527-9879-40FC-BC77-0A9467554452}"/>
              </a:ext>
            </a:extLst>
          </p:cNvPr>
          <p:cNvSpPr txBox="1"/>
          <p:nvPr/>
        </p:nvSpPr>
        <p:spPr>
          <a:xfrm>
            <a:off x="3242021" y="2881449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2"/>
                </a:solidFill>
              </a:rPr>
              <a:t>06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628091E-954B-4369-96EB-C5BE76D5D311}"/>
              </a:ext>
            </a:extLst>
          </p:cNvPr>
          <p:cNvSpPr txBox="1"/>
          <p:nvPr/>
        </p:nvSpPr>
        <p:spPr>
          <a:xfrm>
            <a:off x="5303924" y="4004123"/>
            <a:ext cx="534121" cy="5078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700" b="1" dirty="0">
                <a:solidFill>
                  <a:schemeClr val="bg2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175074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10121</TotalTime>
  <Words>544</Words>
  <PresentationFormat>On-screen Show (4:3)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Cycle w/ 6 Arcs for PowerPoint</vt:lpstr>
      <vt:lpstr>Infographic Cycle w/ 6 Arcs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Cycle w/ 6 Arcs for PowerPoint</dc:title>
  <dc:creator>PresentationGO.com</dc:creator>
  <dc:description>© Copyright PresentationGO.com</dc:description>
  <dcterms:created xsi:type="dcterms:W3CDTF">2014-11-26T05:14:11Z</dcterms:created>
  <dcterms:modified xsi:type="dcterms:W3CDTF">2019-02-06T18:44:38Z</dcterms:modified>
  <cp:category>Charts &amp; Diagrams</cp:category>
</cp:coreProperties>
</file>