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318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408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List with Traffic Cone for PowerPoint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4AB32233-4EA5-4663-A6C3-87BCD0AF7166}"/>
              </a:ext>
            </a:extLst>
          </p:cNvPr>
          <p:cNvSpPr/>
          <p:nvPr/>
        </p:nvSpPr>
        <p:spPr>
          <a:xfrm>
            <a:off x="4574024" y="3900870"/>
            <a:ext cx="3043952" cy="2739555"/>
          </a:xfrm>
          <a:prstGeom prst="roundRect">
            <a:avLst>
              <a:gd name="adj" fmla="val 8702"/>
            </a:avLst>
          </a:prstGeom>
          <a:gradFill flip="none" rotWithShape="1">
            <a:gsLst>
              <a:gs pos="42000">
                <a:srgbClr val="FF7711"/>
              </a:gs>
              <a:gs pos="89000">
                <a:srgbClr val="FFAA01"/>
              </a:gs>
              <a:gs pos="100000">
                <a:srgbClr val="FECE02"/>
              </a:gs>
              <a:gs pos="0">
                <a:srgbClr val="C73E01"/>
              </a:gs>
            </a:gsLst>
            <a:lin ang="6600000" scaled="0"/>
            <a:tileRect/>
          </a:gradFill>
          <a:ln w="25400" cap="flat" cmpd="sng" algn="ctr">
            <a:noFill/>
            <a:prstDash val="solid"/>
          </a:ln>
          <a:effectLst/>
          <a:scene3d>
            <a:camera prst="isometricOffAxis1Top">
              <a:rot lat="19308370" lon="17994607" rev="3982837"/>
            </a:camera>
            <a:lightRig rig="soft" dir="t"/>
          </a:scene3d>
          <a:sp3d extrusionH="152400" prstMaterial="matte">
            <a:bevelT w="57150" h="44450"/>
            <a:bevelB w="0" h="0"/>
          </a:sp3d>
        </p:spPr>
        <p:txBody>
          <a:bodyPr rtlCol="0" anchor="ctr"/>
          <a:lstStyle/>
          <a:p>
            <a:pPr algn="ctr"/>
            <a:endParaRPr lang="en-US" kern="0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DDB021B8-9E03-4CBD-BB1C-57183AB09CFC}"/>
              </a:ext>
            </a:extLst>
          </p:cNvPr>
          <p:cNvGrpSpPr/>
          <p:nvPr/>
        </p:nvGrpSpPr>
        <p:grpSpPr>
          <a:xfrm>
            <a:off x="4731273" y="1286233"/>
            <a:ext cx="2778191" cy="4408209"/>
            <a:chOff x="4731273" y="1286233"/>
            <a:chExt cx="2778191" cy="4408209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4B829F1-891F-4FFC-9D09-21827C239F45}"/>
                </a:ext>
              </a:extLst>
            </p:cNvPr>
            <p:cNvSpPr/>
            <p:nvPr/>
          </p:nvSpPr>
          <p:spPr>
            <a:xfrm>
              <a:off x="4731273" y="1286233"/>
              <a:ext cx="2778191" cy="4408209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0033EBC-6A6F-4821-91D0-6F2B1DD8BA7C}"/>
                </a:ext>
              </a:extLst>
            </p:cNvPr>
            <p:cNvSpPr/>
            <p:nvPr/>
          </p:nvSpPr>
          <p:spPr>
            <a:xfrm>
              <a:off x="5356220" y="2271891"/>
              <a:ext cx="1526708" cy="896837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A08B18E-DC22-4012-98B3-CD00286BB886}"/>
                </a:ext>
              </a:extLst>
            </p:cNvPr>
            <p:cNvSpPr/>
            <p:nvPr/>
          </p:nvSpPr>
          <p:spPr>
            <a:xfrm>
              <a:off x="4901095" y="3788940"/>
              <a:ext cx="2445133" cy="966727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4FED9EB-FF3F-42A1-BFFE-DE20AD685E4B}"/>
              </a:ext>
            </a:extLst>
          </p:cNvPr>
          <p:cNvGrpSpPr/>
          <p:nvPr/>
        </p:nvGrpSpPr>
        <p:grpSpPr>
          <a:xfrm>
            <a:off x="8921977" y="3683192"/>
            <a:ext cx="2937088" cy="1290153"/>
            <a:chOff x="8921977" y="1466725"/>
            <a:chExt cx="2937088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EB523EC-8FE9-45DF-B4C6-1EE508754EA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FD6344D-B459-41A2-9C61-68E90F9B714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EA02203-291E-4FD5-8BA0-2C306D8CA9DF}"/>
              </a:ext>
            </a:extLst>
          </p:cNvPr>
          <p:cNvGrpSpPr/>
          <p:nvPr/>
        </p:nvGrpSpPr>
        <p:grpSpPr>
          <a:xfrm>
            <a:off x="332936" y="2889723"/>
            <a:ext cx="2937088" cy="1290153"/>
            <a:chOff x="332936" y="2627766"/>
            <a:chExt cx="2937088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8939D60-A190-4ABF-9029-D7CCCAFA438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849D360-139F-4EF0-B0B0-A86F2CA54EE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7A4B6F5-4098-4C47-A725-85A0D1C32CB4}"/>
              </a:ext>
            </a:extLst>
          </p:cNvPr>
          <p:cNvGrpSpPr/>
          <p:nvPr/>
        </p:nvGrpSpPr>
        <p:grpSpPr>
          <a:xfrm>
            <a:off x="332936" y="4581729"/>
            <a:ext cx="2937088" cy="1290153"/>
            <a:chOff x="332936" y="4652338"/>
            <a:chExt cx="2937088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5F90662-AB20-4CA3-9EFE-94553447EE1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002AF87-D47D-4F45-A024-11531330FE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593105C-D1FC-4B19-A6CD-098DC02774B3}"/>
              </a:ext>
            </a:extLst>
          </p:cNvPr>
          <p:cNvGrpSpPr/>
          <p:nvPr/>
        </p:nvGrpSpPr>
        <p:grpSpPr>
          <a:xfrm>
            <a:off x="8929772" y="2099341"/>
            <a:ext cx="2937088" cy="1290153"/>
            <a:chOff x="8921977" y="1466725"/>
            <a:chExt cx="2937088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D42CB2F-A9D2-47B9-9886-95DBF4E79D8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9989990-CAAA-4938-AA2B-BBD32F09E8D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64B755C-E228-4332-BD38-6DBC31B9AB56}"/>
              </a:ext>
            </a:extLst>
          </p:cNvPr>
          <p:cNvGrpSpPr/>
          <p:nvPr/>
        </p:nvGrpSpPr>
        <p:grpSpPr>
          <a:xfrm>
            <a:off x="340731" y="1147130"/>
            <a:ext cx="2937088" cy="1290153"/>
            <a:chOff x="332936" y="2627766"/>
            <a:chExt cx="2937088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4804370-EB0F-4939-924E-520C9A14829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BEF0C1B-29B3-499E-B3FF-2381C88FF5F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470D23F-3B48-450D-82DE-D06D98BA0105}"/>
              </a:ext>
            </a:extLst>
          </p:cNvPr>
          <p:cNvCxnSpPr>
            <a:cxnSpLocks/>
          </p:cNvCxnSpPr>
          <p:nvPr/>
        </p:nvCxnSpPr>
        <p:spPr>
          <a:xfrm>
            <a:off x="3445164" y="5226806"/>
            <a:ext cx="628072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66E238A-B7B5-4346-A676-15FFE48394CC}"/>
              </a:ext>
            </a:extLst>
          </p:cNvPr>
          <p:cNvCxnSpPr>
            <a:cxnSpLocks/>
          </p:cNvCxnSpPr>
          <p:nvPr/>
        </p:nvCxnSpPr>
        <p:spPr>
          <a:xfrm>
            <a:off x="3445164" y="3534799"/>
            <a:ext cx="1699491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5232CD0-FB48-4BB3-94F4-7971C3948EF8}"/>
              </a:ext>
            </a:extLst>
          </p:cNvPr>
          <p:cNvCxnSpPr>
            <a:cxnSpLocks/>
          </p:cNvCxnSpPr>
          <p:nvPr/>
        </p:nvCxnSpPr>
        <p:spPr>
          <a:xfrm>
            <a:off x="3445164" y="1792207"/>
            <a:ext cx="2198254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DE14F6B-1780-4AAF-986B-3A3B63C1C63D}"/>
              </a:ext>
            </a:extLst>
          </p:cNvPr>
          <p:cNvCxnSpPr>
            <a:cxnSpLocks/>
          </p:cNvCxnSpPr>
          <p:nvPr/>
        </p:nvCxnSpPr>
        <p:spPr>
          <a:xfrm flipH="1">
            <a:off x="6964218" y="2744417"/>
            <a:ext cx="1782620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0CFDA2B-26D5-4E61-90CE-81D2983EC441}"/>
              </a:ext>
            </a:extLst>
          </p:cNvPr>
          <p:cNvCxnSpPr>
            <a:cxnSpLocks/>
          </p:cNvCxnSpPr>
          <p:nvPr/>
        </p:nvCxnSpPr>
        <p:spPr>
          <a:xfrm flipH="1">
            <a:off x="7346228" y="4328269"/>
            <a:ext cx="1400610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7" name="Graphic 26" descr="Users">
            <a:extLst>
              <a:ext uri="{FF2B5EF4-FFF2-40B4-BE49-F238E27FC236}">
                <a16:creationId xmlns:a16="http://schemas.microsoft.com/office/drawing/2014/main" id="{D9C974F1-505B-47EA-9BBB-85A94FE3A2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5168" y="1548230"/>
            <a:ext cx="461665" cy="461665"/>
          </a:xfrm>
          <a:prstGeom prst="rect">
            <a:avLst/>
          </a:prstGeom>
        </p:spPr>
      </p:pic>
      <p:pic>
        <p:nvPicPr>
          <p:cNvPr id="29" name="Graphic 28" descr="Light bulb">
            <a:extLst>
              <a:ext uri="{FF2B5EF4-FFF2-40B4-BE49-F238E27FC236}">
                <a16:creationId xmlns:a16="http://schemas.microsoft.com/office/drawing/2014/main" id="{C417D6FB-895C-4E68-AA60-76DFC94129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5168" y="2514458"/>
            <a:ext cx="461665" cy="461665"/>
          </a:xfrm>
          <a:prstGeom prst="rect">
            <a:avLst/>
          </a:prstGeom>
        </p:spPr>
      </p:pic>
      <p:pic>
        <p:nvPicPr>
          <p:cNvPr id="31" name="Graphic 30" descr="Puzzle">
            <a:extLst>
              <a:ext uri="{FF2B5EF4-FFF2-40B4-BE49-F238E27FC236}">
                <a16:creationId xmlns:a16="http://schemas.microsoft.com/office/drawing/2014/main" id="{C1F7A784-AFA8-4120-A80F-FF28B7EB55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5168" y="3279125"/>
            <a:ext cx="461665" cy="461665"/>
          </a:xfrm>
          <a:prstGeom prst="rect">
            <a:avLst/>
          </a:prstGeom>
        </p:spPr>
      </p:pic>
      <p:pic>
        <p:nvPicPr>
          <p:cNvPr id="43" name="Graphic 42" descr="Fire">
            <a:extLst>
              <a:ext uri="{FF2B5EF4-FFF2-40B4-BE49-F238E27FC236}">
                <a16:creationId xmlns:a16="http://schemas.microsoft.com/office/drawing/2014/main" id="{B58E7AC7-5331-4C6C-A40F-D5A829EB77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65168" y="4094347"/>
            <a:ext cx="461665" cy="461665"/>
          </a:xfrm>
          <a:prstGeom prst="rect">
            <a:avLst/>
          </a:prstGeom>
        </p:spPr>
      </p:pic>
      <p:pic>
        <p:nvPicPr>
          <p:cNvPr id="45" name="Graphic 44" descr="Tools">
            <a:extLst>
              <a:ext uri="{FF2B5EF4-FFF2-40B4-BE49-F238E27FC236}">
                <a16:creationId xmlns:a16="http://schemas.microsoft.com/office/drawing/2014/main" id="{D5E17527-00BD-4A70-81DC-AE230FDE3C3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65168" y="5009807"/>
            <a:ext cx="461665" cy="461665"/>
          </a:xfrm>
          <a:prstGeom prst="rect">
            <a:avLst/>
          </a:prstGeom>
        </p:spPr>
      </p:pic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D22835EC-62D0-4E49-B48F-C22D72F5C87C}"/>
              </a:ext>
            </a:extLst>
          </p:cNvPr>
          <p:cNvCxnSpPr>
            <a:cxnSpLocks/>
          </p:cNvCxnSpPr>
          <p:nvPr/>
        </p:nvCxnSpPr>
        <p:spPr>
          <a:xfrm>
            <a:off x="3400334" y="1147130"/>
            <a:ext cx="0" cy="1290153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F7367C30-445A-4EE8-9897-B82B79A7BC7A}"/>
              </a:ext>
            </a:extLst>
          </p:cNvPr>
          <p:cNvCxnSpPr>
            <a:cxnSpLocks/>
          </p:cNvCxnSpPr>
          <p:nvPr/>
        </p:nvCxnSpPr>
        <p:spPr>
          <a:xfrm>
            <a:off x="8822080" y="2009238"/>
            <a:ext cx="0" cy="1290153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A03AB87C-20AD-47A4-A2E9-7368C59F8FD4}"/>
              </a:ext>
            </a:extLst>
          </p:cNvPr>
          <p:cNvCxnSpPr>
            <a:cxnSpLocks/>
          </p:cNvCxnSpPr>
          <p:nvPr/>
        </p:nvCxnSpPr>
        <p:spPr>
          <a:xfrm>
            <a:off x="3400334" y="2871346"/>
            <a:ext cx="0" cy="1290153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88A50AC0-E9F5-4E18-B9E6-EC690BB88EFE}"/>
              </a:ext>
            </a:extLst>
          </p:cNvPr>
          <p:cNvCxnSpPr>
            <a:cxnSpLocks/>
          </p:cNvCxnSpPr>
          <p:nvPr/>
        </p:nvCxnSpPr>
        <p:spPr>
          <a:xfrm>
            <a:off x="3400334" y="4595562"/>
            <a:ext cx="0" cy="1290153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AF0CA960-1E7B-4A72-BCFC-48554D14A8AF}"/>
              </a:ext>
            </a:extLst>
          </p:cNvPr>
          <p:cNvCxnSpPr>
            <a:cxnSpLocks/>
          </p:cNvCxnSpPr>
          <p:nvPr/>
        </p:nvCxnSpPr>
        <p:spPr>
          <a:xfrm>
            <a:off x="8822080" y="3733454"/>
            <a:ext cx="0" cy="1290153"/>
          </a:xfrm>
          <a:prstGeom prst="line">
            <a:avLst/>
          </a:prstGeom>
          <a:ln w="762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3" name="Graphic 122" descr="Users">
            <a:extLst>
              <a:ext uri="{FF2B5EF4-FFF2-40B4-BE49-F238E27FC236}">
                <a16:creationId xmlns:a16="http://schemas.microsoft.com/office/drawing/2014/main" id="{E9AB4C3A-4FB3-4487-BEC0-69DF9934235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9604" y="1141513"/>
            <a:ext cx="461665" cy="461665"/>
          </a:xfrm>
          <a:prstGeom prst="rect">
            <a:avLst/>
          </a:prstGeom>
        </p:spPr>
      </p:pic>
      <p:pic>
        <p:nvPicPr>
          <p:cNvPr id="124" name="Graphic 123" descr="Puzzle">
            <a:extLst>
              <a:ext uri="{FF2B5EF4-FFF2-40B4-BE49-F238E27FC236}">
                <a16:creationId xmlns:a16="http://schemas.microsoft.com/office/drawing/2014/main" id="{CC06D5C9-8BED-4D63-9427-3C96566E4F9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89604" y="2872408"/>
            <a:ext cx="461665" cy="461665"/>
          </a:xfrm>
          <a:prstGeom prst="rect">
            <a:avLst/>
          </a:prstGeom>
        </p:spPr>
      </p:pic>
      <p:pic>
        <p:nvPicPr>
          <p:cNvPr id="125" name="Graphic 124" descr="Tools">
            <a:extLst>
              <a:ext uri="{FF2B5EF4-FFF2-40B4-BE49-F238E27FC236}">
                <a16:creationId xmlns:a16="http://schemas.microsoft.com/office/drawing/2014/main" id="{02197F02-D6F3-4F4A-B15C-CD7CDF6CA57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89604" y="4603090"/>
            <a:ext cx="461665" cy="461665"/>
          </a:xfrm>
          <a:prstGeom prst="rect">
            <a:avLst/>
          </a:prstGeom>
        </p:spPr>
      </p:pic>
      <p:pic>
        <p:nvPicPr>
          <p:cNvPr id="126" name="Graphic 125" descr="Light bulb">
            <a:extLst>
              <a:ext uri="{FF2B5EF4-FFF2-40B4-BE49-F238E27FC236}">
                <a16:creationId xmlns:a16="http://schemas.microsoft.com/office/drawing/2014/main" id="{DB9CBE1D-4F34-47E5-83E9-5DEF263BFE8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240731" y="2102149"/>
            <a:ext cx="461665" cy="461665"/>
          </a:xfrm>
          <a:prstGeom prst="rect">
            <a:avLst/>
          </a:prstGeom>
        </p:spPr>
      </p:pic>
      <p:pic>
        <p:nvPicPr>
          <p:cNvPr id="127" name="Graphic 126" descr="Fire">
            <a:extLst>
              <a:ext uri="{FF2B5EF4-FFF2-40B4-BE49-F238E27FC236}">
                <a16:creationId xmlns:a16="http://schemas.microsoft.com/office/drawing/2014/main" id="{105340CA-D3C2-403A-BBAF-527E543DCBE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1240731" y="3682038"/>
            <a:ext cx="461665" cy="46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57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List with Traffic Cone for PowerPoint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4AB32233-4EA5-4663-A6C3-87BCD0AF7166}"/>
              </a:ext>
            </a:extLst>
          </p:cNvPr>
          <p:cNvSpPr/>
          <p:nvPr/>
        </p:nvSpPr>
        <p:spPr>
          <a:xfrm>
            <a:off x="4574024" y="3900870"/>
            <a:ext cx="3043952" cy="2739555"/>
          </a:xfrm>
          <a:prstGeom prst="roundRect">
            <a:avLst>
              <a:gd name="adj" fmla="val 8702"/>
            </a:avLst>
          </a:prstGeom>
          <a:gradFill flip="none" rotWithShape="1">
            <a:gsLst>
              <a:gs pos="42000">
                <a:srgbClr val="FF7711"/>
              </a:gs>
              <a:gs pos="89000">
                <a:srgbClr val="FFAA01"/>
              </a:gs>
              <a:gs pos="100000">
                <a:srgbClr val="FECE02"/>
              </a:gs>
              <a:gs pos="0">
                <a:srgbClr val="C73E01"/>
              </a:gs>
            </a:gsLst>
            <a:lin ang="6600000" scaled="0"/>
            <a:tileRect/>
          </a:gradFill>
          <a:ln w="25400" cap="flat" cmpd="sng" algn="ctr">
            <a:noFill/>
            <a:prstDash val="solid"/>
          </a:ln>
          <a:effectLst/>
          <a:scene3d>
            <a:camera prst="isometricOffAxis1Top">
              <a:rot lat="19308370" lon="17994607" rev="3982837"/>
            </a:camera>
            <a:lightRig rig="soft" dir="t"/>
          </a:scene3d>
          <a:sp3d extrusionH="152400" prstMaterial="matte">
            <a:bevelT w="57150" h="44450"/>
            <a:bevelB w="0" h="0"/>
          </a:sp3d>
        </p:spPr>
        <p:txBody>
          <a:bodyPr rtlCol="0" anchor="ctr"/>
          <a:lstStyle/>
          <a:p>
            <a:pPr algn="ctr"/>
            <a:endParaRPr lang="en-US" kern="0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DDB021B8-9E03-4CBD-BB1C-57183AB09CFC}"/>
              </a:ext>
            </a:extLst>
          </p:cNvPr>
          <p:cNvGrpSpPr/>
          <p:nvPr/>
        </p:nvGrpSpPr>
        <p:grpSpPr>
          <a:xfrm>
            <a:off x="4731273" y="1286233"/>
            <a:ext cx="2778191" cy="4408209"/>
            <a:chOff x="4731273" y="1286233"/>
            <a:chExt cx="2778191" cy="4408209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4B829F1-891F-4FFC-9D09-21827C239F45}"/>
                </a:ext>
              </a:extLst>
            </p:cNvPr>
            <p:cNvSpPr/>
            <p:nvPr/>
          </p:nvSpPr>
          <p:spPr>
            <a:xfrm>
              <a:off x="4731273" y="1286233"/>
              <a:ext cx="2778191" cy="4408209"/>
            </a:xfrm>
            <a:custGeom>
              <a:avLst/>
              <a:gdLst>
                <a:gd name="connsiteX0" fmla="*/ 1327010 w 2587154"/>
                <a:gd name="connsiteY0" fmla="*/ 1244 h 4105088"/>
                <a:gd name="connsiteX1" fmla="*/ 1534927 w 2587154"/>
                <a:gd name="connsiteY1" fmla="*/ 99394 h 4105088"/>
                <a:gd name="connsiteX2" fmla="*/ 2580699 w 2587154"/>
                <a:gd name="connsiteY2" fmla="*/ 3553705 h 4105088"/>
                <a:gd name="connsiteX3" fmla="*/ 2587154 w 2587154"/>
                <a:gd name="connsiteY3" fmla="*/ 3579715 h 4105088"/>
                <a:gd name="connsiteX4" fmla="*/ 1293577 w 2587154"/>
                <a:gd name="connsiteY4" fmla="*/ 4105088 h 4105088"/>
                <a:gd name="connsiteX5" fmla="*/ 0 w 2587154"/>
                <a:gd name="connsiteY5" fmla="*/ 3579715 h 4105088"/>
                <a:gd name="connsiteX6" fmla="*/ 1049578 w 2587154"/>
                <a:gd name="connsiteY6" fmla="*/ 99394 h 4105088"/>
                <a:gd name="connsiteX7" fmla="*/ 1327010 w 2587154"/>
                <a:gd name="connsiteY7" fmla="*/ 1244 h 4105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87154" h="4105088">
                  <a:moveTo>
                    <a:pt x="1327010" y="1244"/>
                  </a:moveTo>
                  <a:cubicBezTo>
                    <a:pt x="1399771" y="7264"/>
                    <a:pt x="1474259" y="35740"/>
                    <a:pt x="1534927" y="99394"/>
                  </a:cubicBezTo>
                  <a:cubicBezTo>
                    <a:pt x="1531029" y="94406"/>
                    <a:pt x="2405328" y="2973651"/>
                    <a:pt x="2580699" y="3553705"/>
                  </a:cubicBezTo>
                  <a:cubicBezTo>
                    <a:pt x="2586606" y="3561925"/>
                    <a:pt x="2587154" y="3570795"/>
                    <a:pt x="2587154" y="3579715"/>
                  </a:cubicBezTo>
                  <a:cubicBezTo>
                    <a:pt x="2587154" y="3869870"/>
                    <a:pt x="2008000" y="4105088"/>
                    <a:pt x="1293577" y="4105088"/>
                  </a:cubicBezTo>
                  <a:cubicBezTo>
                    <a:pt x="579154" y="4105088"/>
                    <a:pt x="0" y="3869870"/>
                    <a:pt x="0" y="3579715"/>
                  </a:cubicBezTo>
                  <a:lnTo>
                    <a:pt x="1049578" y="99394"/>
                  </a:lnTo>
                  <a:cubicBezTo>
                    <a:pt x="1089272" y="43557"/>
                    <a:pt x="1205742" y="-8790"/>
                    <a:pt x="1327010" y="1244"/>
                  </a:cubicBezTo>
                  <a:close/>
                </a:path>
              </a:pathLst>
            </a:custGeom>
            <a:gradFill flip="none" rotWithShape="1">
              <a:gsLst>
                <a:gs pos="70000">
                  <a:srgbClr val="FF810E"/>
                </a:gs>
                <a:gs pos="31000">
                  <a:srgbClr val="FF7711"/>
                </a:gs>
                <a:gs pos="53000">
                  <a:srgbClr val="FFB001"/>
                </a:gs>
                <a:gs pos="89000">
                  <a:srgbClr val="D74E05"/>
                </a:gs>
                <a:gs pos="0">
                  <a:srgbClr val="C73E01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latin typeface="Calibri"/>
                <a:ea typeface="宋体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0033EBC-6A6F-4821-91D0-6F2B1DD8BA7C}"/>
                </a:ext>
              </a:extLst>
            </p:cNvPr>
            <p:cNvSpPr/>
            <p:nvPr/>
          </p:nvSpPr>
          <p:spPr>
            <a:xfrm>
              <a:off x="5356220" y="2271891"/>
              <a:ext cx="1526708" cy="896837"/>
            </a:xfrm>
            <a:custGeom>
              <a:avLst/>
              <a:gdLst>
                <a:gd name="connsiteX0" fmla="*/ 220769 w 1421727"/>
                <a:gd name="connsiteY0" fmla="*/ 0 h 835168"/>
                <a:gd name="connsiteX1" fmla="*/ 269287 w 1421727"/>
                <a:gd name="connsiteY1" fmla="*/ 14659 h 835168"/>
                <a:gd name="connsiteX2" fmla="*/ 711602 w 1421727"/>
                <a:gd name="connsiteY2" fmla="*/ 69862 h 835168"/>
                <a:gd name="connsiteX3" fmla="*/ 1153917 w 1421727"/>
                <a:gd name="connsiteY3" fmla="*/ 14659 h 835168"/>
                <a:gd name="connsiteX4" fmla="*/ 1199972 w 1421727"/>
                <a:gd name="connsiteY4" fmla="*/ 744 h 835168"/>
                <a:gd name="connsiteX5" fmla="*/ 1235888 w 1421727"/>
                <a:gd name="connsiteY5" fmla="*/ 119343 h 835168"/>
                <a:gd name="connsiteX6" fmla="*/ 1408613 w 1421727"/>
                <a:gd name="connsiteY6" fmla="*/ 689278 h 835168"/>
                <a:gd name="connsiteX7" fmla="*/ 1421727 w 1421727"/>
                <a:gd name="connsiteY7" fmla="*/ 732530 h 835168"/>
                <a:gd name="connsiteX8" fmla="*/ 1381497 w 1421727"/>
                <a:gd name="connsiteY8" fmla="*/ 745558 h 835168"/>
                <a:gd name="connsiteX9" fmla="*/ 711603 w 1421727"/>
                <a:gd name="connsiteY9" fmla="*/ 835168 h 835168"/>
                <a:gd name="connsiteX10" fmla="*/ 41709 w 1421727"/>
                <a:gd name="connsiteY10" fmla="*/ 745558 h 835168"/>
                <a:gd name="connsiteX11" fmla="*/ 0 w 1421727"/>
                <a:gd name="connsiteY11" fmla="*/ 732051 h 835168"/>
                <a:gd name="connsiteX12" fmla="*/ 220769 w 1421727"/>
                <a:gd name="connsiteY12" fmla="*/ 0 h 835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21727" h="835168">
                  <a:moveTo>
                    <a:pt x="220769" y="0"/>
                  </a:moveTo>
                  <a:lnTo>
                    <a:pt x="269287" y="14659"/>
                  </a:lnTo>
                  <a:cubicBezTo>
                    <a:pt x="409014" y="50535"/>
                    <a:pt x="557574" y="69862"/>
                    <a:pt x="711602" y="69862"/>
                  </a:cubicBezTo>
                  <a:cubicBezTo>
                    <a:pt x="865630" y="69862"/>
                    <a:pt x="1014190" y="50535"/>
                    <a:pt x="1153917" y="14659"/>
                  </a:cubicBezTo>
                  <a:lnTo>
                    <a:pt x="1199972" y="744"/>
                  </a:lnTo>
                  <a:lnTo>
                    <a:pt x="1235888" y="119343"/>
                  </a:lnTo>
                  <a:cubicBezTo>
                    <a:pt x="1290009" y="298001"/>
                    <a:pt x="1348611" y="491354"/>
                    <a:pt x="1408613" y="689278"/>
                  </a:cubicBezTo>
                  <a:lnTo>
                    <a:pt x="1421727" y="732530"/>
                  </a:lnTo>
                  <a:lnTo>
                    <a:pt x="1381497" y="745558"/>
                  </a:lnTo>
                  <a:cubicBezTo>
                    <a:pt x="1169878" y="803795"/>
                    <a:pt x="944881" y="835168"/>
                    <a:pt x="711603" y="835168"/>
                  </a:cubicBezTo>
                  <a:cubicBezTo>
                    <a:pt x="478325" y="835168"/>
                    <a:pt x="253329" y="803795"/>
                    <a:pt x="41709" y="745558"/>
                  </a:cubicBezTo>
                  <a:lnTo>
                    <a:pt x="0" y="732051"/>
                  </a:lnTo>
                  <a:lnTo>
                    <a:pt x="220769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A08B18E-DC22-4012-98B3-CD00286BB886}"/>
                </a:ext>
              </a:extLst>
            </p:cNvPr>
            <p:cNvSpPr/>
            <p:nvPr/>
          </p:nvSpPr>
          <p:spPr>
            <a:xfrm>
              <a:off x="4901095" y="3788940"/>
              <a:ext cx="2445133" cy="966727"/>
            </a:xfrm>
            <a:custGeom>
              <a:avLst/>
              <a:gdLst>
                <a:gd name="connsiteX0" fmla="*/ 218553 w 2276998"/>
                <a:gd name="connsiteY0" fmla="*/ 0 h 900252"/>
                <a:gd name="connsiteX1" fmla="*/ 354010 w 2276998"/>
                <a:gd name="connsiteY1" fmla="*/ 38453 h 900252"/>
                <a:gd name="connsiteX2" fmla="*/ 1165066 w 2276998"/>
                <a:gd name="connsiteY2" fmla="*/ 134946 h 900252"/>
                <a:gd name="connsiteX3" fmla="*/ 1976122 w 2276998"/>
                <a:gd name="connsiteY3" fmla="*/ 38453 h 900252"/>
                <a:gd name="connsiteX4" fmla="*/ 2056548 w 2276998"/>
                <a:gd name="connsiteY4" fmla="*/ 15622 h 900252"/>
                <a:gd name="connsiteX5" fmla="*/ 2101510 w 2276998"/>
                <a:gd name="connsiteY5" fmla="*/ 163885 h 900252"/>
                <a:gd name="connsiteX6" fmla="*/ 2260589 w 2276998"/>
                <a:gd name="connsiteY6" fmla="*/ 688486 h 900252"/>
                <a:gd name="connsiteX7" fmla="*/ 2276998 w 2276998"/>
                <a:gd name="connsiteY7" fmla="*/ 742611 h 900252"/>
                <a:gd name="connsiteX8" fmla="*/ 2274013 w 2276998"/>
                <a:gd name="connsiteY8" fmla="*/ 743617 h 900252"/>
                <a:gd name="connsiteX9" fmla="*/ 1165066 w 2276998"/>
                <a:gd name="connsiteY9" fmla="*/ 900252 h 900252"/>
                <a:gd name="connsiteX10" fmla="*/ 56119 w 2276998"/>
                <a:gd name="connsiteY10" fmla="*/ 743617 h 900252"/>
                <a:gd name="connsiteX11" fmla="*/ 0 w 2276998"/>
                <a:gd name="connsiteY11" fmla="*/ 724704 h 900252"/>
                <a:gd name="connsiteX12" fmla="*/ 218553 w 2276998"/>
                <a:gd name="connsiteY12" fmla="*/ 0 h 900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76998" h="900252">
                  <a:moveTo>
                    <a:pt x="218553" y="0"/>
                  </a:moveTo>
                  <a:lnTo>
                    <a:pt x="354010" y="38453"/>
                  </a:lnTo>
                  <a:cubicBezTo>
                    <a:pt x="603297" y="100587"/>
                    <a:pt x="877372" y="134946"/>
                    <a:pt x="1165066" y="134946"/>
                  </a:cubicBezTo>
                  <a:cubicBezTo>
                    <a:pt x="1452760" y="134946"/>
                    <a:pt x="1726836" y="100587"/>
                    <a:pt x="1976122" y="38453"/>
                  </a:cubicBezTo>
                  <a:lnTo>
                    <a:pt x="2056548" y="15622"/>
                  </a:lnTo>
                  <a:lnTo>
                    <a:pt x="2101510" y="163885"/>
                  </a:lnTo>
                  <a:cubicBezTo>
                    <a:pt x="2158783" y="352742"/>
                    <a:pt x="2212836" y="530984"/>
                    <a:pt x="2260589" y="688486"/>
                  </a:cubicBezTo>
                  <a:lnTo>
                    <a:pt x="2276998" y="742611"/>
                  </a:lnTo>
                  <a:lnTo>
                    <a:pt x="2274013" y="743617"/>
                  </a:lnTo>
                  <a:cubicBezTo>
                    <a:pt x="1933167" y="844478"/>
                    <a:pt x="1558427" y="900252"/>
                    <a:pt x="1165066" y="900252"/>
                  </a:cubicBezTo>
                  <a:cubicBezTo>
                    <a:pt x="771706" y="900252"/>
                    <a:pt x="396965" y="844478"/>
                    <a:pt x="56119" y="743617"/>
                  </a:cubicBezTo>
                  <a:lnTo>
                    <a:pt x="0" y="724704"/>
                  </a:lnTo>
                  <a:lnTo>
                    <a:pt x="218553" y="0"/>
                  </a:lnTo>
                  <a:close/>
                </a:path>
              </a:pathLst>
            </a:custGeom>
            <a:gradFill flip="none" rotWithShape="1">
              <a:gsLst>
                <a:gs pos="98000">
                  <a:sysClr val="window" lastClr="FFFFFF">
                    <a:lumMod val="65000"/>
                  </a:sysClr>
                </a:gs>
                <a:gs pos="0">
                  <a:sysClr val="window" lastClr="FFFFFF">
                    <a:lumMod val="65000"/>
                  </a:sysClr>
                </a:gs>
                <a:gs pos="55000">
                  <a:sysClr val="window" lastClr="FFFFFF"/>
                </a:gs>
              </a:gsLst>
              <a:lin ang="11100000" scaled="0"/>
              <a:tileRect/>
            </a:gra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endParaRPr lang="en-US" kern="0">
                <a:solidFill>
                  <a:prstClr val="white"/>
                </a:solidFill>
                <a:ea typeface="宋体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4FED9EB-FF3F-42A1-BFFE-DE20AD685E4B}"/>
              </a:ext>
            </a:extLst>
          </p:cNvPr>
          <p:cNvGrpSpPr/>
          <p:nvPr/>
        </p:nvGrpSpPr>
        <p:grpSpPr>
          <a:xfrm>
            <a:off x="8921977" y="3683192"/>
            <a:ext cx="2937088" cy="1290153"/>
            <a:chOff x="8921977" y="1466725"/>
            <a:chExt cx="2937088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EB523EC-8FE9-45DF-B4C6-1EE508754EA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FD6344D-B459-41A2-9C61-68E90F9B714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EA02203-291E-4FD5-8BA0-2C306D8CA9DF}"/>
              </a:ext>
            </a:extLst>
          </p:cNvPr>
          <p:cNvGrpSpPr/>
          <p:nvPr/>
        </p:nvGrpSpPr>
        <p:grpSpPr>
          <a:xfrm>
            <a:off x="332936" y="2889723"/>
            <a:ext cx="2937088" cy="1290153"/>
            <a:chOff x="332936" y="2627766"/>
            <a:chExt cx="2937088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8939D60-A190-4ABF-9029-D7CCCAFA438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849D360-139F-4EF0-B0B0-A86F2CA54EE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7A4B6F5-4098-4C47-A725-85A0D1C32CB4}"/>
              </a:ext>
            </a:extLst>
          </p:cNvPr>
          <p:cNvGrpSpPr/>
          <p:nvPr/>
        </p:nvGrpSpPr>
        <p:grpSpPr>
          <a:xfrm>
            <a:off x="332936" y="4581729"/>
            <a:ext cx="2937088" cy="1290153"/>
            <a:chOff x="332936" y="4652338"/>
            <a:chExt cx="2937088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5F90662-AB20-4CA3-9EFE-94553447EE1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002AF87-D47D-4F45-A024-11531330FE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593105C-D1FC-4B19-A6CD-098DC02774B3}"/>
              </a:ext>
            </a:extLst>
          </p:cNvPr>
          <p:cNvGrpSpPr/>
          <p:nvPr/>
        </p:nvGrpSpPr>
        <p:grpSpPr>
          <a:xfrm>
            <a:off x="8929772" y="2099341"/>
            <a:ext cx="2937088" cy="1290153"/>
            <a:chOff x="8921977" y="1466725"/>
            <a:chExt cx="2937088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D42CB2F-A9D2-47B9-9886-95DBF4E79D8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9989990-CAAA-4938-AA2B-BBD32F09E8D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64B755C-E228-4332-BD38-6DBC31B9AB56}"/>
              </a:ext>
            </a:extLst>
          </p:cNvPr>
          <p:cNvGrpSpPr/>
          <p:nvPr/>
        </p:nvGrpSpPr>
        <p:grpSpPr>
          <a:xfrm>
            <a:off x="340731" y="1147130"/>
            <a:ext cx="2937088" cy="1290153"/>
            <a:chOff x="332936" y="2627766"/>
            <a:chExt cx="2937088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4804370-EB0F-4939-924E-520C9A14829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BEF0C1B-29B3-499E-B3FF-2381C88FF5F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470D23F-3B48-450D-82DE-D06D98BA0105}"/>
              </a:ext>
            </a:extLst>
          </p:cNvPr>
          <p:cNvCxnSpPr>
            <a:cxnSpLocks/>
          </p:cNvCxnSpPr>
          <p:nvPr/>
        </p:nvCxnSpPr>
        <p:spPr>
          <a:xfrm>
            <a:off x="3445164" y="5226806"/>
            <a:ext cx="628072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66E238A-B7B5-4346-A676-15FFE48394CC}"/>
              </a:ext>
            </a:extLst>
          </p:cNvPr>
          <p:cNvCxnSpPr>
            <a:cxnSpLocks/>
          </p:cNvCxnSpPr>
          <p:nvPr/>
        </p:nvCxnSpPr>
        <p:spPr>
          <a:xfrm>
            <a:off x="3445164" y="3534799"/>
            <a:ext cx="1699491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5232CD0-FB48-4BB3-94F4-7971C3948EF8}"/>
              </a:ext>
            </a:extLst>
          </p:cNvPr>
          <p:cNvCxnSpPr>
            <a:cxnSpLocks/>
          </p:cNvCxnSpPr>
          <p:nvPr/>
        </p:nvCxnSpPr>
        <p:spPr>
          <a:xfrm>
            <a:off x="3445164" y="1792207"/>
            <a:ext cx="2198254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DE14F6B-1780-4AAF-986B-3A3B63C1C63D}"/>
              </a:ext>
            </a:extLst>
          </p:cNvPr>
          <p:cNvCxnSpPr>
            <a:cxnSpLocks/>
          </p:cNvCxnSpPr>
          <p:nvPr/>
        </p:nvCxnSpPr>
        <p:spPr>
          <a:xfrm flipH="1">
            <a:off x="6964218" y="2744417"/>
            <a:ext cx="1782620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0CFDA2B-26D5-4E61-90CE-81D2983EC441}"/>
              </a:ext>
            </a:extLst>
          </p:cNvPr>
          <p:cNvCxnSpPr>
            <a:cxnSpLocks/>
          </p:cNvCxnSpPr>
          <p:nvPr/>
        </p:nvCxnSpPr>
        <p:spPr>
          <a:xfrm flipH="1">
            <a:off x="7346228" y="4328269"/>
            <a:ext cx="1400610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7" name="Graphic 26" descr="Users">
            <a:extLst>
              <a:ext uri="{FF2B5EF4-FFF2-40B4-BE49-F238E27FC236}">
                <a16:creationId xmlns:a16="http://schemas.microsoft.com/office/drawing/2014/main" id="{D9C974F1-505B-47EA-9BBB-85A94FE3A2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65168" y="1548230"/>
            <a:ext cx="461665" cy="461665"/>
          </a:xfrm>
          <a:prstGeom prst="rect">
            <a:avLst/>
          </a:prstGeom>
        </p:spPr>
      </p:pic>
      <p:pic>
        <p:nvPicPr>
          <p:cNvPr id="29" name="Graphic 28" descr="Light bulb">
            <a:extLst>
              <a:ext uri="{FF2B5EF4-FFF2-40B4-BE49-F238E27FC236}">
                <a16:creationId xmlns:a16="http://schemas.microsoft.com/office/drawing/2014/main" id="{C417D6FB-895C-4E68-AA60-76DFC94129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65168" y="2514458"/>
            <a:ext cx="461665" cy="461665"/>
          </a:xfrm>
          <a:prstGeom prst="rect">
            <a:avLst/>
          </a:prstGeom>
        </p:spPr>
      </p:pic>
      <p:pic>
        <p:nvPicPr>
          <p:cNvPr id="31" name="Graphic 30" descr="Puzzle">
            <a:extLst>
              <a:ext uri="{FF2B5EF4-FFF2-40B4-BE49-F238E27FC236}">
                <a16:creationId xmlns:a16="http://schemas.microsoft.com/office/drawing/2014/main" id="{C1F7A784-AFA8-4120-A80F-FF28B7EB55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65168" y="3279125"/>
            <a:ext cx="461665" cy="461665"/>
          </a:xfrm>
          <a:prstGeom prst="rect">
            <a:avLst/>
          </a:prstGeom>
        </p:spPr>
      </p:pic>
      <p:pic>
        <p:nvPicPr>
          <p:cNvPr id="43" name="Graphic 42" descr="Fire">
            <a:extLst>
              <a:ext uri="{FF2B5EF4-FFF2-40B4-BE49-F238E27FC236}">
                <a16:creationId xmlns:a16="http://schemas.microsoft.com/office/drawing/2014/main" id="{B58E7AC7-5331-4C6C-A40F-D5A829EB77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65168" y="4094347"/>
            <a:ext cx="461665" cy="461665"/>
          </a:xfrm>
          <a:prstGeom prst="rect">
            <a:avLst/>
          </a:prstGeom>
        </p:spPr>
      </p:pic>
      <p:pic>
        <p:nvPicPr>
          <p:cNvPr id="45" name="Graphic 44" descr="Tools">
            <a:extLst>
              <a:ext uri="{FF2B5EF4-FFF2-40B4-BE49-F238E27FC236}">
                <a16:creationId xmlns:a16="http://schemas.microsoft.com/office/drawing/2014/main" id="{D5E17527-00BD-4A70-81DC-AE230FDE3C3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65168" y="5009807"/>
            <a:ext cx="461665" cy="461665"/>
          </a:xfrm>
          <a:prstGeom prst="rect">
            <a:avLst/>
          </a:prstGeom>
        </p:spPr>
      </p:pic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D22835EC-62D0-4E49-B48F-C22D72F5C87C}"/>
              </a:ext>
            </a:extLst>
          </p:cNvPr>
          <p:cNvCxnSpPr>
            <a:cxnSpLocks/>
          </p:cNvCxnSpPr>
          <p:nvPr/>
        </p:nvCxnSpPr>
        <p:spPr>
          <a:xfrm>
            <a:off x="3400334" y="1147130"/>
            <a:ext cx="0" cy="1290153"/>
          </a:xfrm>
          <a:prstGeom prst="line">
            <a:avLst/>
          </a:prstGeom>
          <a:ln w="76200">
            <a:solidFill>
              <a:schemeClr val="bg2">
                <a:alpha val="2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F7367C30-445A-4EE8-9897-B82B79A7BC7A}"/>
              </a:ext>
            </a:extLst>
          </p:cNvPr>
          <p:cNvCxnSpPr>
            <a:cxnSpLocks/>
          </p:cNvCxnSpPr>
          <p:nvPr/>
        </p:nvCxnSpPr>
        <p:spPr>
          <a:xfrm>
            <a:off x="8822080" y="2009238"/>
            <a:ext cx="0" cy="1290153"/>
          </a:xfrm>
          <a:prstGeom prst="line">
            <a:avLst/>
          </a:prstGeom>
          <a:ln w="76200">
            <a:solidFill>
              <a:schemeClr val="bg2">
                <a:alpha val="2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A03AB87C-20AD-47A4-A2E9-7368C59F8FD4}"/>
              </a:ext>
            </a:extLst>
          </p:cNvPr>
          <p:cNvCxnSpPr>
            <a:cxnSpLocks/>
          </p:cNvCxnSpPr>
          <p:nvPr/>
        </p:nvCxnSpPr>
        <p:spPr>
          <a:xfrm>
            <a:off x="3400334" y="2871346"/>
            <a:ext cx="0" cy="1290153"/>
          </a:xfrm>
          <a:prstGeom prst="line">
            <a:avLst/>
          </a:prstGeom>
          <a:ln w="76200">
            <a:solidFill>
              <a:schemeClr val="bg2">
                <a:alpha val="2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88A50AC0-E9F5-4E18-B9E6-EC690BB88EFE}"/>
              </a:ext>
            </a:extLst>
          </p:cNvPr>
          <p:cNvCxnSpPr>
            <a:cxnSpLocks/>
          </p:cNvCxnSpPr>
          <p:nvPr/>
        </p:nvCxnSpPr>
        <p:spPr>
          <a:xfrm>
            <a:off x="3400334" y="4595562"/>
            <a:ext cx="0" cy="1290153"/>
          </a:xfrm>
          <a:prstGeom prst="line">
            <a:avLst/>
          </a:prstGeom>
          <a:ln w="76200">
            <a:solidFill>
              <a:schemeClr val="bg2">
                <a:alpha val="2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AF0CA960-1E7B-4A72-BCFC-48554D14A8AF}"/>
              </a:ext>
            </a:extLst>
          </p:cNvPr>
          <p:cNvCxnSpPr>
            <a:cxnSpLocks/>
          </p:cNvCxnSpPr>
          <p:nvPr/>
        </p:nvCxnSpPr>
        <p:spPr>
          <a:xfrm>
            <a:off x="8822080" y="3733454"/>
            <a:ext cx="0" cy="1290153"/>
          </a:xfrm>
          <a:prstGeom prst="line">
            <a:avLst/>
          </a:prstGeom>
          <a:ln w="76200">
            <a:solidFill>
              <a:schemeClr val="bg2">
                <a:alpha val="2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3" name="Graphic 122" descr="Users">
            <a:extLst>
              <a:ext uri="{FF2B5EF4-FFF2-40B4-BE49-F238E27FC236}">
                <a16:creationId xmlns:a16="http://schemas.microsoft.com/office/drawing/2014/main" id="{E9AB4C3A-4FB3-4487-BEC0-69DF9934235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9604" y="1141513"/>
            <a:ext cx="461665" cy="461665"/>
          </a:xfrm>
          <a:prstGeom prst="rect">
            <a:avLst/>
          </a:prstGeom>
        </p:spPr>
      </p:pic>
      <p:pic>
        <p:nvPicPr>
          <p:cNvPr id="124" name="Graphic 123" descr="Puzzle">
            <a:extLst>
              <a:ext uri="{FF2B5EF4-FFF2-40B4-BE49-F238E27FC236}">
                <a16:creationId xmlns:a16="http://schemas.microsoft.com/office/drawing/2014/main" id="{CC06D5C9-8BED-4D63-9427-3C96566E4F9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89604" y="2872408"/>
            <a:ext cx="461665" cy="461665"/>
          </a:xfrm>
          <a:prstGeom prst="rect">
            <a:avLst/>
          </a:prstGeom>
        </p:spPr>
      </p:pic>
      <p:pic>
        <p:nvPicPr>
          <p:cNvPr id="125" name="Graphic 124" descr="Tools">
            <a:extLst>
              <a:ext uri="{FF2B5EF4-FFF2-40B4-BE49-F238E27FC236}">
                <a16:creationId xmlns:a16="http://schemas.microsoft.com/office/drawing/2014/main" id="{02197F02-D6F3-4F4A-B15C-CD7CDF6CA57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89604" y="4603090"/>
            <a:ext cx="461665" cy="461665"/>
          </a:xfrm>
          <a:prstGeom prst="rect">
            <a:avLst/>
          </a:prstGeom>
        </p:spPr>
      </p:pic>
      <p:pic>
        <p:nvPicPr>
          <p:cNvPr id="126" name="Graphic 125" descr="Light bulb">
            <a:extLst>
              <a:ext uri="{FF2B5EF4-FFF2-40B4-BE49-F238E27FC236}">
                <a16:creationId xmlns:a16="http://schemas.microsoft.com/office/drawing/2014/main" id="{DB9CBE1D-4F34-47E5-83E9-5DEF263BFE8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240731" y="2102149"/>
            <a:ext cx="461665" cy="461665"/>
          </a:xfrm>
          <a:prstGeom prst="rect">
            <a:avLst/>
          </a:prstGeom>
        </p:spPr>
      </p:pic>
      <p:pic>
        <p:nvPicPr>
          <p:cNvPr id="127" name="Graphic 126" descr="Fire">
            <a:extLst>
              <a:ext uri="{FF2B5EF4-FFF2-40B4-BE49-F238E27FC236}">
                <a16:creationId xmlns:a16="http://schemas.microsoft.com/office/drawing/2014/main" id="{105340CA-D3C2-403A-BBAF-527E543DCBE7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1240731" y="3682038"/>
            <a:ext cx="461665" cy="461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117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8553</TotalTime>
  <Words>440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List with Traffic Cone for PowerPoint</vt:lpstr>
      <vt:lpstr>Vertical List with Traffic Cone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List with Traffic Cone for PowerPoint</dc:title>
  <dc:creator>PresentationGO.com</dc:creator>
  <dc:description>© Copyright PresentationGO.com</dc:description>
  <dcterms:created xsi:type="dcterms:W3CDTF">2014-11-26T05:14:11Z</dcterms:created>
  <dcterms:modified xsi:type="dcterms:W3CDTF">2019-02-15T04:32:53Z</dcterms:modified>
  <cp:category>Charts &amp; Diagrams</cp:category>
</cp:coreProperties>
</file>