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5" r:id="rId4"/>
    <p:sldId id="357" r:id="rId5"/>
    <p:sldId id="356"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B2B49"/>
    <a:srgbClr val="2B323B"/>
    <a:srgbClr val="00B09B"/>
    <a:srgbClr val="F0EEEF"/>
    <a:srgbClr val="0D95BC"/>
    <a:srgbClr val="DF361F"/>
    <a:srgbClr val="6C2B43"/>
    <a:srgbClr val="7B0051"/>
    <a:srgbClr val="063951"/>
    <a:srgbClr val="EB1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4" d="100"/>
          <a:sy n="104" d="100"/>
        </p:scale>
        <p:origin x="432"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11472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070604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Copyright </a:t>
            </a:r>
            <a:r>
              <a:rPr lang="en-US" b="1"/>
              <a:t>PresentationGO.com</a:t>
            </a:r>
            <a:r>
              <a:rPr lang="en-US"/>
              <a:t> – The free PowerPoint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510182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a:t>Copyright </a:t>
            </a:r>
            <a:r>
              <a:rPr lang="en-US" b="1"/>
              <a:t>PresentationGO.</a:t>
            </a:r>
            <a:r>
              <a:rPr lang="en-US" b="1" dirty="0"/>
              <a:t>com</a:t>
            </a:r>
            <a:r>
              <a:rPr lang="en-US" dirty="0"/>
              <a:t> – The free </a:t>
            </a:r>
            <a:r>
              <a:rPr lang="en-US"/>
              <a:t>PowerPoint template library</a:t>
            </a:r>
            <a:endParaRPr lang="en-US" dirty="0"/>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 Picture Placeholder">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C1B6DCB0-39CC-4717-8289-373FECC8C60E}"/>
              </a:ext>
            </a:extLst>
          </p:cNvPr>
          <p:cNvSpPr>
            <a:spLocks noGrp="1"/>
          </p:cNvSpPr>
          <p:nvPr>
            <p:ph type="pic" sz="quarter" idx="10"/>
          </p:nvPr>
        </p:nvSpPr>
        <p:spPr>
          <a:xfrm>
            <a:off x="4185407" y="1403639"/>
            <a:ext cx="3101869" cy="4061845"/>
          </a:xfrm>
          <a:custGeom>
            <a:avLst/>
            <a:gdLst>
              <a:gd name="connsiteX0" fmla="*/ 1658298 w 3101869"/>
              <a:gd name="connsiteY0" fmla="*/ 0 h 4061845"/>
              <a:gd name="connsiteX1" fmla="*/ 3101869 w 3101869"/>
              <a:gd name="connsiteY1" fmla="*/ 3346511 h 4061845"/>
              <a:gd name="connsiteX2" fmla="*/ 1443571 w 3101869"/>
              <a:gd name="connsiteY2" fmla="*/ 4061845 h 4061845"/>
              <a:gd name="connsiteX3" fmla="*/ 0 w 3101869"/>
              <a:gd name="connsiteY3" fmla="*/ 715333 h 4061845"/>
            </a:gdLst>
            <a:ahLst/>
            <a:cxnLst>
              <a:cxn ang="0">
                <a:pos x="connsiteX0" y="connsiteY0"/>
              </a:cxn>
              <a:cxn ang="0">
                <a:pos x="connsiteX1" y="connsiteY1"/>
              </a:cxn>
              <a:cxn ang="0">
                <a:pos x="connsiteX2" y="connsiteY2"/>
              </a:cxn>
              <a:cxn ang="0">
                <a:pos x="connsiteX3" y="connsiteY3"/>
              </a:cxn>
            </a:cxnLst>
            <a:rect l="l" t="t" r="r" b="b"/>
            <a:pathLst>
              <a:path w="3101869" h="4061845">
                <a:moveTo>
                  <a:pt x="1658298" y="0"/>
                </a:moveTo>
                <a:lnTo>
                  <a:pt x="3101869" y="3346511"/>
                </a:lnTo>
                <a:lnTo>
                  <a:pt x="1443571" y="4061845"/>
                </a:lnTo>
                <a:lnTo>
                  <a:pt x="0" y="715333"/>
                </a:lnTo>
                <a:close/>
              </a:path>
            </a:pathLst>
          </a:custGeom>
          <a:solidFill>
            <a:schemeClr val="accent3"/>
          </a:solidFill>
        </p:spPr>
        <p:txBody>
          <a:bodyPr vert="horz" wrap="square" lIns="457200" tIns="45720" rIns="457200" bIns="45720" rtlCol="0" anchor="ctr">
            <a:noAutofit/>
          </a:bodyPr>
          <a:lstStyle>
            <a:lvl1pPr>
              <a:defRPr lang="en-US"/>
            </a:lvl1pPr>
          </a:lstStyle>
          <a:p>
            <a:pPr lvl="0" algn="ctr"/>
            <a:endParaRPr lang="en-US"/>
          </a:p>
        </p:txBody>
      </p:sp>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AEDF2B47-7C58-458B-A014-B081B81A8D06}"/>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7180DD64-6AC6-41B8-826F-6BE55763C657}"/>
                </a:ext>
              </a:extLst>
            </p:cNvPr>
            <p:cNvPicPr>
              <a:picLocks noChangeAspect="1"/>
            </p:cNvPicPr>
            <p:nvPr userDrawn="1"/>
          </p:nvPicPr>
          <p:blipFill>
            <a:blip r:embed="rId2"/>
            <a:stretch>
              <a:fillRect/>
            </a:stretch>
          </p:blipFill>
          <p:spPr>
            <a:xfrm>
              <a:off x="13802026" y="424090"/>
              <a:ext cx="400050" cy="657225"/>
            </a:xfrm>
            <a:prstGeom prst="rect">
              <a:avLst/>
            </a:prstGeom>
          </p:spPr>
        </p:pic>
      </p:grpSp>
    </p:spTree>
    <p:extLst>
      <p:ext uri="{BB962C8B-B14F-4D97-AF65-F5344CB8AC3E}">
        <p14:creationId xmlns:p14="http://schemas.microsoft.com/office/powerpoint/2010/main" val="183920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grpSp>
        <p:nvGrpSpPr>
          <p:cNvPr id="3" name="Group 2">
            <a:extLst>
              <a:ext uri="{FF2B5EF4-FFF2-40B4-BE49-F238E27FC236}">
                <a16:creationId xmlns:a16="http://schemas.microsoft.com/office/drawing/2014/main" id="{4CF4C143-2DE4-4A59-9225-C44B17F8F99F}"/>
              </a:ext>
            </a:extLst>
          </p:cNvPr>
          <p:cNvGrpSpPr/>
          <p:nvPr userDrawn="1"/>
        </p:nvGrpSpPr>
        <p:grpSpPr>
          <a:xfrm>
            <a:off x="9433981" y="1"/>
            <a:ext cx="1647523" cy="1816099"/>
            <a:chOff x="12554553" y="1"/>
            <a:chExt cx="1647523" cy="1816099"/>
          </a:xfrm>
        </p:grpSpPr>
        <p:sp>
          <p:nvSpPr>
            <p:cNvPr id="4" name="Rectangle: Folded Corner 3">
              <a:extLst>
                <a:ext uri="{FF2B5EF4-FFF2-40B4-BE49-F238E27FC236}">
                  <a16:creationId xmlns:a16="http://schemas.microsoft.com/office/drawing/2014/main" id="{F35CDF3A-32A4-4944-8471-5618C2895CD6}"/>
                </a:ext>
              </a:extLst>
            </p:cNvPr>
            <p:cNvSpPr/>
            <p:nvPr userDrawn="1"/>
          </p:nvSpPr>
          <p:spPr>
            <a:xfrm>
              <a:off x="12554553"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a:solidFill>
                    <a:schemeClr val="accent2">
                      <a:lumMod val="50000"/>
                    </a:schemeClr>
                  </a:solidFill>
                </a:rPr>
                <a:t>To insert your own icons*:</a:t>
              </a:r>
            </a:p>
            <a:p>
              <a:endParaRPr lang="en-US" sz="1400">
                <a:solidFill>
                  <a:schemeClr val="accent2">
                    <a:lumMod val="50000"/>
                  </a:schemeClr>
                </a:solidFill>
              </a:endParaRPr>
            </a:p>
            <a:p>
              <a:r>
                <a:rPr lang="en-US" sz="1400" b="1">
                  <a:solidFill>
                    <a:schemeClr val="accent2">
                      <a:lumMod val="50000"/>
                    </a:schemeClr>
                  </a:solidFill>
                </a:rPr>
                <a:t>Insert</a:t>
              </a:r>
              <a:r>
                <a:rPr lang="en-US" sz="1400">
                  <a:solidFill>
                    <a:schemeClr val="accent2">
                      <a:lumMod val="50000"/>
                    </a:schemeClr>
                  </a:solidFill>
                </a:rPr>
                <a:t> &gt;&gt; </a:t>
              </a:r>
              <a:r>
                <a:rPr lang="en-US" sz="1400" b="1">
                  <a:solidFill>
                    <a:schemeClr val="accent2">
                      <a:lumMod val="50000"/>
                    </a:schemeClr>
                  </a:solidFill>
                </a:rPr>
                <a:t>Icons</a:t>
              </a:r>
            </a:p>
            <a:p>
              <a:endParaRPr lang="en-US" sz="1400">
                <a:solidFill>
                  <a:schemeClr val="accent2">
                    <a:lumMod val="50000"/>
                  </a:schemeClr>
                </a:solidFill>
              </a:endParaRPr>
            </a:p>
            <a:p>
              <a:r>
                <a:rPr lang="en-US" sz="1200" i="1">
                  <a:solidFill>
                    <a:schemeClr val="accent2">
                      <a:lumMod val="50000"/>
                    </a:schemeClr>
                  </a:solidFill>
                </a:rPr>
                <a:t>(*Only available to Office 365 subscribers)</a:t>
              </a:r>
            </a:p>
          </p:txBody>
        </p:sp>
        <p:pic>
          <p:nvPicPr>
            <p:cNvPr id="5" name="Picture 4">
              <a:extLst>
                <a:ext uri="{FF2B5EF4-FFF2-40B4-BE49-F238E27FC236}">
                  <a16:creationId xmlns:a16="http://schemas.microsoft.com/office/drawing/2014/main" id="{0C6B6273-908A-4447-8576-D3C55254554D}"/>
                </a:ext>
              </a:extLst>
            </p:cNvPr>
            <p:cNvPicPr>
              <a:picLocks noChangeAspect="1"/>
            </p:cNvPicPr>
            <p:nvPr userDrawn="1"/>
          </p:nvPicPr>
          <p:blipFill>
            <a:blip r:embed="rId2"/>
            <a:stretch>
              <a:fillRect/>
            </a:stretch>
          </p:blipFill>
          <p:spPr>
            <a:xfrm>
              <a:off x="13802026" y="424090"/>
              <a:ext cx="400050" cy="657225"/>
            </a:xfrm>
            <a:prstGeom prst="rect">
              <a:avLst/>
            </a:prstGeom>
          </p:spPr>
        </p:pic>
      </p:grpSp>
      <p:sp>
        <p:nvSpPr>
          <p:cNvPr id="6" name="Picture Placeholder 5">
            <a:extLst>
              <a:ext uri="{FF2B5EF4-FFF2-40B4-BE49-F238E27FC236}">
                <a16:creationId xmlns:a16="http://schemas.microsoft.com/office/drawing/2014/main" id="{4C4B4E24-AD59-4F77-A145-4EBD0CC39B21}"/>
              </a:ext>
            </a:extLst>
          </p:cNvPr>
          <p:cNvSpPr>
            <a:spLocks noGrp="1"/>
          </p:cNvSpPr>
          <p:nvPr>
            <p:ph type="pic" sz="quarter" idx="10"/>
          </p:nvPr>
        </p:nvSpPr>
        <p:spPr>
          <a:xfrm>
            <a:off x="4185407" y="1403639"/>
            <a:ext cx="3101869" cy="4061845"/>
          </a:xfrm>
          <a:custGeom>
            <a:avLst/>
            <a:gdLst>
              <a:gd name="connsiteX0" fmla="*/ 1658298 w 3101869"/>
              <a:gd name="connsiteY0" fmla="*/ 0 h 4061845"/>
              <a:gd name="connsiteX1" fmla="*/ 3101869 w 3101869"/>
              <a:gd name="connsiteY1" fmla="*/ 3346511 h 4061845"/>
              <a:gd name="connsiteX2" fmla="*/ 1443571 w 3101869"/>
              <a:gd name="connsiteY2" fmla="*/ 4061845 h 4061845"/>
              <a:gd name="connsiteX3" fmla="*/ 0 w 3101869"/>
              <a:gd name="connsiteY3" fmla="*/ 715333 h 4061845"/>
            </a:gdLst>
            <a:ahLst/>
            <a:cxnLst>
              <a:cxn ang="0">
                <a:pos x="connsiteX0" y="connsiteY0"/>
              </a:cxn>
              <a:cxn ang="0">
                <a:pos x="connsiteX1" y="connsiteY1"/>
              </a:cxn>
              <a:cxn ang="0">
                <a:pos x="connsiteX2" y="connsiteY2"/>
              </a:cxn>
              <a:cxn ang="0">
                <a:pos x="connsiteX3" y="connsiteY3"/>
              </a:cxn>
            </a:cxnLst>
            <a:rect l="l" t="t" r="r" b="b"/>
            <a:pathLst>
              <a:path w="3101869" h="4061845">
                <a:moveTo>
                  <a:pt x="1658298" y="0"/>
                </a:moveTo>
                <a:lnTo>
                  <a:pt x="3101869" y="3346511"/>
                </a:lnTo>
                <a:lnTo>
                  <a:pt x="1443571" y="4061845"/>
                </a:lnTo>
                <a:lnTo>
                  <a:pt x="0" y="715333"/>
                </a:lnTo>
                <a:close/>
              </a:path>
            </a:pathLst>
          </a:custGeom>
          <a:solidFill>
            <a:schemeClr val="accent3"/>
          </a:solidFill>
        </p:spPr>
        <p:txBody>
          <a:bodyPr vert="horz" wrap="square" lIns="457200" tIns="45720" rIns="457200" bIns="45720" rtlCol="0" anchor="ctr">
            <a:noAutofit/>
          </a:bodyPr>
          <a:lstStyle>
            <a:lvl1pPr>
              <a:defRPr lang="en-US"/>
            </a:lvl1pPr>
          </a:lstStyle>
          <a:p>
            <a:pPr lvl="0" algn="ctr"/>
            <a:endParaRPr lang="en-US"/>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747213" y="6121399"/>
            <a:ext cx="3649590" cy="369332"/>
          </a:xfrm>
          <a:prstGeom prst="rect">
            <a:avLst/>
          </a:prstGeom>
          <a:noFill/>
        </p:spPr>
        <p:txBody>
          <a:bodyPr wrap="none" rtlCol="0" anchor="ctr">
            <a:spAutoFit/>
          </a:bodyPr>
          <a:lstStyle/>
          <a:p>
            <a:pPr algn="ctr"/>
            <a:r>
              <a:rPr lang="en-US" dirty="0">
                <a:solidFill>
                  <a:srgbClr val="A5CD00"/>
                </a:solidFill>
              </a:rPr>
              <a:t>T</a:t>
            </a:r>
            <a:r>
              <a:rPr lang="en-US" baseline="0" dirty="0">
                <a:solidFill>
                  <a:srgbClr val="A5CD00"/>
                </a:solidFill>
              </a:rPr>
              <a:t>he </a:t>
            </a:r>
            <a:r>
              <a:rPr lang="en-US" baseline="0">
                <a:solidFill>
                  <a:srgbClr val="A5CD00"/>
                </a:solidFill>
              </a:rPr>
              <a:t>free PowerPoint template </a:t>
            </a:r>
            <a:r>
              <a:rPr lang="en-US" baseline="0" dirty="0">
                <a:solidFill>
                  <a:srgbClr val="A5CD00"/>
                </a:solidFill>
              </a:rPr>
              <a:t>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presentationgo.com/" TargetMode="Externa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5"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710"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3/10/2019</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643A62"/>
            </a:gs>
            <a:gs pos="35000">
              <a:srgbClr val="643A62"/>
            </a:gs>
            <a:gs pos="100000">
              <a:srgbClr val="4B2B4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78D06A82-CC4A-4068-BAA4-76538D9E06B9}"/>
              </a:ext>
            </a:extLst>
          </p:cNvPr>
          <p:cNvGrpSpPr/>
          <p:nvPr/>
        </p:nvGrpSpPr>
        <p:grpSpPr>
          <a:xfrm>
            <a:off x="3757188" y="1134463"/>
            <a:ext cx="5386812" cy="5723537"/>
            <a:chOff x="6404770" y="709015"/>
            <a:chExt cx="5787231" cy="6148985"/>
          </a:xfrm>
          <a:effectLst>
            <a:outerShdw blurRad="469900" dist="215900" algn="tl" rotWithShape="0">
              <a:prstClr val="black">
                <a:alpha val="40000"/>
              </a:prstClr>
            </a:outerShdw>
          </a:effectLst>
        </p:grpSpPr>
        <p:sp>
          <p:nvSpPr>
            <p:cNvPr id="58" name="Shape">
              <a:extLst>
                <a:ext uri="{FF2B5EF4-FFF2-40B4-BE49-F238E27FC236}">
                  <a16:creationId xmlns:a16="http://schemas.microsoft.com/office/drawing/2014/main" id="{4577DC24-9DDC-40E4-9FC0-6993E41DCDC7}"/>
                </a:ext>
              </a:extLst>
            </p:cNvPr>
            <p:cNvSpPr/>
            <p:nvPr/>
          </p:nvSpPr>
          <p:spPr>
            <a:xfrm flipH="1">
              <a:off x="7052817" y="3700009"/>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2" y="-485"/>
                    <a:pt x="20596" y="440"/>
                    <a:pt x="20974" y="2253"/>
                  </a:cubicBezTo>
                  <a:close/>
                </a:path>
              </a:pathLst>
            </a:custGeom>
            <a:solidFill>
              <a:srgbClr val="F4B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59" name="Shape">
              <a:extLst>
                <a:ext uri="{FF2B5EF4-FFF2-40B4-BE49-F238E27FC236}">
                  <a16:creationId xmlns:a16="http://schemas.microsoft.com/office/drawing/2014/main" id="{A270025D-CAF2-47F3-BE5C-9E05DE0AF044}"/>
                </a:ext>
              </a:extLst>
            </p:cNvPr>
            <p:cNvSpPr/>
            <p:nvPr/>
          </p:nvSpPr>
          <p:spPr>
            <a:xfrm flipH="1">
              <a:off x="8210860" y="3388443"/>
              <a:ext cx="3669575" cy="3406617"/>
            </a:xfrm>
            <a:custGeom>
              <a:avLst/>
              <a:gdLst/>
              <a:ahLst/>
              <a:cxnLst>
                <a:cxn ang="0">
                  <a:pos x="wd2" y="hd2"/>
                </a:cxn>
                <a:cxn ang="5400000">
                  <a:pos x="wd2" y="hd2"/>
                </a:cxn>
                <a:cxn ang="10800000">
                  <a:pos x="wd2" y="hd2"/>
                </a:cxn>
                <a:cxn ang="16200000">
                  <a:pos x="wd2" y="hd2"/>
                </a:cxn>
              </a:cxnLst>
              <a:rect l="0" t="0" r="r" b="b"/>
              <a:pathLst>
                <a:path w="21600" h="21600" extrusionOk="0">
                  <a:moveTo>
                    <a:pt x="0" y="15903"/>
                  </a:moveTo>
                  <a:lnTo>
                    <a:pt x="7787" y="21600"/>
                  </a:lnTo>
                  <a:lnTo>
                    <a:pt x="11943" y="15010"/>
                  </a:lnTo>
                  <a:lnTo>
                    <a:pt x="21600" y="8471"/>
                  </a:lnTo>
                  <a:lnTo>
                    <a:pt x="10028" y="0"/>
                  </a:ln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0" name="Shape">
              <a:extLst>
                <a:ext uri="{FF2B5EF4-FFF2-40B4-BE49-F238E27FC236}">
                  <a16:creationId xmlns:a16="http://schemas.microsoft.com/office/drawing/2014/main" id="{92089C9D-852E-4441-9FAD-A0B98999678E}"/>
                </a:ext>
              </a:extLst>
            </p:cNvPr>
            <p:cNvSpPr/>
            <p:nvPr/>
          </p:nvSpPr>
          <p:spPr>
            <a:xfrm flipH="1">
              <a:off x="7426691" y="4572381"/>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6" y="-485"/>
                    <a:pt x="20600" y="440"/>
                    <a:pt x="20974" y="2253"/>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1" name="Shape">
              <a:extLst>
                <a:ext uri="{FF2B5EF4-FFF2-40B4-BE49-F238E27FC236}">
                  <a16:creationId xmlns:a16="http://schemas.microsoft.com/office/drawing/2014/main" id="{BBFC4CD8-214D-4E44-B507-40A64C2B431F}"/>
                </a:ext>
              </a:extLst>
            </p:cNvPr>
            <p:cNvSpPr/>
            <p:nvPr/>
          </p:nvSpPr>
          <p:spPr>
            <a:xfrm flipH="1">
              <a:off x="6404770" y="2765325"/>
              <a:ext cx="3170111" cy="1638386"/>
            </a:xfrm>
            <a:custGeom>
              <a:avLst/>
              <a:gdLst/>
              <a:ahLst/>
              <a:cxnLst>
                <a:cxn ang="0">
                  <a:pos x="wd2" y="hd2"/>
                </a:cxn>
                <a:cxn ang="5400000">
                  <a:pos x="wd2" y="hd2"/>
                </a:cxn>
                <a:cxn ang="10800000">
                  <a:pos x="wd2" y="hd2"/>
                </a:cxn>
                <a:cxn ang="16200000">
                  <a:pos x="wd2" y="hd2"/>
                </a:cxn>
              </a:cxnLst>
              <a:rect l="0" t="0" r="r" b="b"/>
              <a:pathLst>
                <a:path w="21088" h="20607" extrusionOk="0">
                  <a:moveTo>
                    <a:pt x="20954" y="2310"/>
                  </a:moveTo>
                  <a:lnTo>
                    <a:pt x="20954" y="2310"/>
                  </a:lnTo>
                  <a:cubicBezTo>
                    <a:pt x="21344" y="4175"/>
                    <a:pt x="20851" y="6276"/>
                    <a:pt x="19873" y="7028"/>
                  </a:cubicBezTo>
                  <a:lnTo>
                    <a:pt x="2629" y="20344"/>
                  </a:lnTo>
                  <a:cubicBezTo>
                    <a:pt x="1651" y="21104"/>
                    <a:pt x="519" y="20156"/>
                    <a:pt x="134" y="18298"/>
                  </a:cubicBezTo>
                  <a:lnTo>
                    <a:pt x="134" y="18298"/>
                  </a:lnTo>
                  <a:cubicBezTo>
                    <a:pt x="-256" y="16433"/>
                    <a:pt x="237" y="14332"/>
                    <a:pt x="1215" y="13580"/>
                  </a:cubicBezTo>
                  <a:lnTo>
                    <a:pt x="18459" y="264"/>
                  </a:lnTo>
                  <a:cubicBezTo>
                    <a:pt x="19437" y="-496"/>
                    <a:pt x="20565" y="445"/>
                    <a:pt x="20954" y="2310"/>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2" name="Shape">
              <a:extLst>
                <a:ext uri="{FF2B5EF4-FFF2-40B4-BE49-F238E27FC236}">
                  <a16:creationId xmlns:a16="http://schemas.microsoft.com/office/drawing/2014/main" id="{706AFD89-FFBB-4D85-B384-0F361A7B8D2A}"/>
                </a:ext>
              </a:extLst>
            </p:cNvPr>
            <p:cNvSpPr/>
            <p:nvPr/>
          </p:nvSpPr>
          <p:spPr>
            <a:xfrm flipH="1">
              <a:off x="6632671" y="709015"/>
              <a:ext cx="3814586" cy="5061724"/>
            </a:xfrm>
            <a:custGeom>
              <a:avLst/>
              <a:gdLst/>
              <a:ahLst/>
              <a:cxnLst>
                <a:cxn ang="0">
                  <a:pos x="wd2" y="hd2"/>
                </a:cxn>
                <a:cxn ang="5400000">
                  <a:pos x="wd2" y="hd2"/>
                </a:cxn>
                <a:cxn ang="10800000">
                  <a:pos x="wd2" y="hd2"/>
                </a:cxn>
                <a:cxn ang="16200000">
                  <a:pos x="wd2" y="hd2"/>
                </a:cxn>
              </a:cxnLst>
              <a:rect l="0" t="0" r="r" b="b"/>
              <a:pathLst>
                <a:path w="20853" h="21031" extrusionOk="0">
                  <a:moveTo>
                    <a:pt x="11992" y="168"/>
                  </a:moveTo>
                  <a:lnTo>
                    <a:pt x="19183" y="2503"/>
                  </a:lnTo>
                  <a:cubicBezTo>
                    <a:pt x="20576" y="2956"/>
                    <a:pt x="21227" y="4191"/>
                    <a:pt x="20634" y="5250"/>
                  </a:cubicBezTo>
                  <a:lnTo>
                    <a:pt x="12476" y="19762"/>
                  </a:lnTo>
                  <a:cubicBezTo>
                    <a:pt x="11880" y="20821"/>
                    <a:pt x="10255" y="21315"/>
                    <a:pt x="8862" y="20865"/>
                  </a:cubicBezTo>
                  <a:lnTo>
                    <a:pt x="1671" y="18529"/>
                  </a:lnTo>
                  <a:cubicBezTo>
                    <a:pt x="278" y="18076"/>
                    <a:pt x="-373" y="16841"/>
                    <a:pt x="220" y="15782"/>
                  </a:cubicBezTo>
                  <a:lnTo>
                    <a:pt x="8378" y="1271"/>
                  </a:lnTo>
                  <a:cubicBezTo>
                    <a:pt x="8974" y="212"/>
                    <a:pt x="10599" y="-285"/>
                    <a:pt x="11992" y="168"/>
                  </a:cubicBezTo>
                  <a:close/>
                </a:path>
              </a:pathLst>
            </a:custGeom>
            <a:solidFill>
              <a:srgbClr val="000000"/>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3" name="Shape">
              <a:extLst>
                <a:ext uri="{FF2B5EF4-FFF2-40B4-BE49-F238E27FC236}">
                  <a16:creationId xmlns:a16="http://schemas.microsoft.com/office/drawing/2014/main" id="{C6D7663E-E11F-4CC8-BC57-6F4F73C8B918}"/>
                </a:ext>
              </a:extLst>
            </p:cNvPr>
            <p:cNvSpPr/>
            <p:nvPr/>
          </p:nvSpPr>
          <p:spPr>
            <a:xfrm flipH="1">
              <a:off x="7264409" y="958264"/>
              <a:ext cx="752664" cy="363211"/>
            </a:xfrm>
            <a:custGeom>
              <a:avLst/>
              <a:gdLst/>
              <a:ahLst/>
              <a:cxnLst>
                <a:cxn ang="0">
                  <a:pos x="wd2" y="hd2"/>
                </a:cxn>
                <a:cxn ang="5400000">
                  <a:pos x="wd2" y="hd2"/>
                </a:cxn>
                <a:cxn ang="10800000">
                  <a:pos x="wd2" y="hd2"/>
                </a:cxn>
                <a:cxn ang="16200000">
                  <a:pos x="wd2" y="hd2"/>
                </a:cxn>
              </a:cxnLst>
              <a:rect l="0" t="0" r="r" b="b"/>
              <a:pathLst>
                <a:path w="21333" h="21054" extrusionOk="0">
                  <a:moveTo>
                    <a:pt x="1438" y="160"/>
                  </a:moveTo>
                  <a:lnTo>
                    <a:pt x="20706" y="16992"/>
                  </a:lnTo>
                  <a:cubicBezTo>
                    <a:pt x="21236" y="17462"/>
                    <a:pt x="21466" y="18690"/>
                    <a:pt x="21254" y="19774"/>
                  </a:cubicBezTo>
                  <a:lnTo>
                    <a:pt x="21254" y="19774"/>
                  </a:lnTo>
                  <a:cubicBezTo>
                    <a:pt x="21024" y="20857"/>
                    <a:pt x="20424" y="21327"/>
                    <a:pt x="19894" y="20894"/>
                  </a:cubicBezTo>
                  <a:lnTo>
                    <a:pt x="626" y="4062"/>
                  </a:lnTo>
                  <a:cubicBezTo>
                    <a:pt x="96" y="3592"/>
                    <a:pt x="-134" y="2364"/>
                    <a:pt x="78" y="1280"/>
                  </a:cubicBezTo>
                  <a:lnTo>
                    <a:pt x="78" y="1280"/>
                  </a:lnTo>
                  <a:cubicBezTo>
                    <a:pt x="308" y="197"/>
                    <a:pt x="926" y="-273"/>
                    <a:pt x="1438" y="160"/>
                  </a:cubicBezTo>
                  <a:close/>
                </a:path>
              </a:pathLst>
            </a:custGeom>
            <a:solidFill>
              <a:srgbClr val="808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4" name="Shape">
              <a:extLst>
                <a:ext uri="{FF2B5EF4-FFF2-40B4-BE49-F238E27FC236}">
                  <a16:creationId xmlns:a16="http://schemas.microsoft.com/office/drawing/2014/main" id="{0A65FB2B-BCCF-4CBA-A592-01823C7C36EB}"/>
                </a:ext>
              </a:extLst>
            </p:cNvPr>
            <p:cNvSpPr/>
            <p:nvPr/>
          </p:nvSpPr>
          <p:spPr>
            <a:xfrm flipH="1">
              <a:off x="9266493" y="5070874"/>
              <a:ext cx="246080" cy="246085"/>
            </a:xfrm>
            <a:custGeom>
              <a:avLst/>
              <a:gdLst/>
              <a:ahLst/>
              <a:cxnLst>
                <a:cxn ang="0">
                  <a:pos x="wd2" y="hd2"/>
                </a:cxn>
                <a:cxn ang="5400000">
                  <a:pos x="wd2" y="hd2"/>
                </a:cxn>
                <a:cxn ang="10800000">
                  <a:pos x="wd2" y="hd2"/>
                </a:cxn>
                <a:cxn ang="16200000">
                  <a:pos x="wd2" y="hd2"/>
                </a:cxn>
              </a:cxnLst>
              <a:rect l="0" t="0" r="r" b="b"/>
              <a:pathLst>
                <a:path w="18998" h="18998" extrusionOk="0">
                  <a:moveTo>
                    <a:pt x="13227" y="768"/>
                  </a:moveTo>
                  <a:cubicBezTo>
                    <a:pt x="18038" y="2836"/>
                    <a:pt x="20299" y="8417"/>
                    <a:pt x="18231" y="13227"/>
                  </a:cubicBezTo>
                  <a:cubicBezTo>
                    <a:pt x="16162" y="18038"/>
                    <a:pt x="10582" y="20299"/>
                    <a:pt x="5771" y="18230"/>
                  </a:cubicBezTo>
                  <a:cubicBezTo>
                    <a:pt x="960" y="16162"/>
                    <a:pt x="-1301" y="10581"/>
                    <a:pt x="767" y="5771"/>
                  </a:cubicBezTo>
                  <a:cubicBezTo>
                    <a:pt x="2788" y="960"/>
                    <a:pt x="8368" y="-1301"/>
                    <a:pt x="13227" y="768"/>
                  </a:cubicBezTo>
                  <a:close/>
                </a:path>
              </a:pathLst>
            </a:custGeom>
            <a:solidFill>
              <a:srgbClr val="808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5" name="Shape">
              <a:extLst>
                <a:ext uri="{FF2B5EF4-FFF2-40B4-BE49-F238E27FC236}">
                  <a16:creationId xmlns:a16="http://schemas.microsoft.com/office/drawing/2014/main" id="{8462D191-14C1-480A-A960-4CB6636E7F58}"/>
                </a:ext>
              </a:extLst>
            </p:cNvPr>
            <p:cNvSpPr/>
            <p:nvPr/>
          </p:nvSpPr>
          <p:spPr>
            <a:xfrm flipH="1">
              <a:off x="6762364" y="3637697"/>
              <a:ext cx="1005460" cy="748184"/>
            </a:xfrm>
            <a:custGeom>
              <a:avLst/>
              <a:gdLst/>
              <a:ahLst/>
              <a:cxnLst>
                <a:cxn ang="0">
                  <a:pos x="wd2" y="hd2"/>
                </a:cxn>
                <a:cxn ang="5400000">
                  <a:pos x="wd2" y="hd2"/>
                </a:cxn>
                <a:cxn ang="10800000">
                  <a:pos x="wd2" y="hd2"/>
                </a:cxn>
                <a:cxn ang="16200000">
                  <a:pos x="wd2" y="hd2"/>
                </a:cxn>
              </a:cxnLst>
              <a:rect l="0" t="0" r="r" b="b"/>
              <a:pathLst>
                <a:path w="20065" h="19588" extrusionOk="0">
                  <a:moveTo>
                    <a:pt x="19664" y="4802"/>
                  </a:moveTo>
                  <a:lnTo>
                    <a:pt x="19664" y="4802"/>
                  </a:lnTo>
                  <a:cubicBezTo>
                    <a:pt x="20833" y="8685"/>
                    <a:pt x="19353" y="13090"/>
                    <a:pt x="16419" y="14623"/>
                  </a:cubicBezTo>
                  <a:lnTo>
                    <a:pt x="7888" y="19060"/>
                  </a:lnTo>
                  <a:cubicBezTo>
                    <a:pt x="4941" y="20594"/>
                    <a:pt x="1558" y="18669"/>
                    <a:pt x="402" y="14802"/>
                  </a:cubicBezTo>
                  <a:lnTo>
                    <a:pt x="402" y="14802"/>
                  </a:lnTo>
                  <a:cubicBezTo>
                    <a:pt x="-767" y="10920"/>
                    <a:pt x="700" y="6515"/>
                    <a:pt x="3647" y="4981"/>
                  </a:cubicBezTo>
                  <a:lnTo>
                    <a:pt x="12178" y="528"/>
                  </a:lnTo>
                  <a:cubicBezTo>
                    <a:pt x="15138" y="-1006"/>
                    <a:pt x="18508" y="919"/>
                    <a:pt x="19664" y="4802"/>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6" name="Shape">
              <a:extLst>
                <a:ext uri="{FF2B5EF4-FFF2-40B4-BE49-F238E27FC236}">
                  <a16:creationId xmlns:a16="http://schemas.microsoft.com/office/drawing/2014/main" id="{C8487BBC-7A63-4A63-AB87-CF1B36074C10}"/>
                </a:ext>
              </a:extLst>
            </p:cNvPr>
            <p:cNvSpPr/>
            <p:nvPr/>
          </p:nvSpPr>
          <p:spPr>
            <a:xfrm flipH="1">
              <a:off x="10077745" y="5382440"/>
              <a:ext cx="2114256" cy="1475560"/>
            </a:xfrm>
            <a:custGeom>
              <a:avLst/>
              <a:gdLst/>
              <a:ahLst/>
              <a:cxnLst>
                <a:cxn ang="0">
                  <a:pos x="wd2" y="hd2"/>
                </a:cxn>
                <a:cxn ang="5400000">
                  <a:pos x="wd2" y="hd2"/>
                </a:cxn>
                <a:cxn ang="10800000">
                  <a:pos x="wd2" y="hd2"/>
                </a:cxn>
                <a:cxn ang="16200000">
                  <a:pos x="wd2" y="hd2"/>
                </a:cxn>
              </a:cxnLst>
              <a:rect l="0" t="0" r="r" b="b"/>
              <a:pathLst>
                <a:path w="21600" h="21600" extrusionOk="0">
                  <a:moveTo>
                    <a:pt x="4526" y="0"/>
                  </a:moveTo>
                  <a:lnTo>
                    <a:pt x="21600" y="16620"/>
                  </a:lnTo>
                  <a:lnTo>
                    <a:pt x="19238" y="21600"/>
                  </a:lnTo>
                  <a:lnTo>
                    <a:pt x="0" y="21600"/>
                  </a:lnTo>
                  <a:lnTo>
                    <a:pt x="0" y="9413"/>
                  </a:lnTo>
                  <a:close/>
                </a:path>
              </a:pathLst>
            </a:custGeom>
            <a:solidFill>
              <a:srgbClr val="53515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7" name="Shape">
              <a:extLst>
                <a:ext uri="{FF2B5EF4-FFF2-40B4-BE49-F238E27FC236}">
                  <a16:creationId xmlns:a16="http://schemas.microsoft.com/office/drawing/2014/main" id="{A5698444-94C0-417C-A41E-0E612840BA34}"/>
                </a:ext>
              </a:extLst>
            </p:cNvPr>
            <p:cNvSpPr/>
            <p:nvPr/>
          </p:nvSpPr>
          <p:spPr>
            <a:xfrm flipH="1">
              <a:off x="9603416" y="2391451"/>
              <a:ext cx="1529271" cy="2718488"/>
            </a:xfrm>
            <a:custGeom>
              <a:avLst/>
              <a:gdLst/>
              <a:ahLst/>
              <a:cxnLst>
                <a:cxn ang="0">
                  <a:pos x="wd2" y="hd2"/>
                </a:cxn>
                <a:cxn ang="5400000">
                  <a:pos x="wd2" y="hd2"/>
                </a:cxn>
                <a:cxn ang="10800000">
                  <a:pos x="wd2" y="hd2"/>
                </a:cxn>
                <a:cxn ang="16200000">
                  <a:pos x="wd2" y="hd2"/>
                </a:cxn>
              </a:cxnLst>
              <a:rect l="0" t="0" r="r" b="b"/>
              <a:pathLst>
                <a:path w="19914" h="21296" extrusionOk="0">
                  <a:moveTo>
                    <a:pt x="2052" y="20398"/>
                  </a:moveTo>
                  <a:lnTo>
                    <a:pt x="4251" y="21296"/>
                  </a:lnTo>
                  <a:lnTo>
                    <a:pt x="5858" y="19558"/>
                  </a:lnTo>
                  <a:lnTo>
                    <a:pt x="18800" y="5627"/>
                  </a:lnTo>
                  <a:cubicBezTo>
                    <a:pt x="20991" y="3264"/>
                    <a:pt x="19628" y="1741"/>
                    <a:pt x="17486" y="623"/>
                  </a:cubicBezTo>
                  <a:cubicBezTo>
                    <a:pt x="16309" y="8"/>
                    <a:pt x="16147" y="-304"/>
                    <a:pt x="15473" y="414"/>
                  </a:cubicBezTo>
                  <a:lnTo>
                    <a:pt x="657" y="16361"/>
                  </a:lnTo>
                  <a:cubicBezTo>
                    <a:pt x="-609" y="17742"/>
                    <a:pt x="8" y="19558"/>
                    <a:pt x="2052" y="20398"/>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8" name="Shape">
              <a:extLst>
                <a:ext uri="{FF2B5EF4-FFF2-40B4-BE49-F238E27FC236}">
                  <a16:creationId xmlns:a16="http://schemas.microsoft.com/office/drawing/2014/main" id="{5B9E7157-B109-4580-8EF9-395BA56155D4}"/>
                </a:ext>
              </a:extLst>
            </p:cNvPr>
            <p:cNvSpPr/>
            <p:nvPr/>
          </p:nvSpPr>
          <p:spPr>
            <a:xfrm flipH="1">
              <a:off x="7239401" y="3762317"/>
              <a:ext cx="466110" cy="520072"/>
            </a:xfrm>
            <a:custGeom>
              <a:avLst/>
              <a:gdLst/>
              <a:ahLst/>
              <a:cxnLst>
                <a:cxn ang="0">
                  <a:pos x="wd2" y="hd2"/>
                </a:cxn>
                <a:cxn ang="5400000">
                  <a:pos x="wd2" y="hd2"/>
                </a:cxn>
                <a:cxn ang="10800000">
                  <a:pos x="wd2" y="hd2"/>
                </a:cxn>
                <a:cxn ang="16200000">
                  <a:pos x="wd2" y="hd2"/>
                </a:cxn>
              </a:cxnLst>
              <a:rect l="0" t="0" r="r" b="b"/>
              <a:pathLst>
                <a:path w="16222" h="17849" extrusionOk="0">
                  <a:moveTo>
                    <a:pt x="5133" y="1668"/>
                  </a:moveTo>
                  <a:lnTo>
                    <a:pt x="9514" y="0"/>
                  </a:lnTo>
                  <a:cubicBezTo>
                    <a:pt x="15499" y="3614"/>
                    <a:pt x="17299" y="8832"/>
                    <a:pt x="15629" y="15398"/>
                  </a:cubicBezTo>
                  <a:lnTo>
                    <a:pt x="11465" y="17066"/>
                  </a:lnTo>
                  <a:cubicBezTo>
                    <a:pt x="123" y="21600"/>
                    <a:pt x="-4301" y="5111"/>
                    <a:pt x="5133" y="1668"/>
                  </a:cubicBezTo>
                  <a:close/>
                </a:path>
              </a:pathLst>
            </a:custGeom>
            <a:solidFill>
              <a:srgbClr val="FEE7D9"/>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Hand Holding a Phone Mockup for PowerPoint</a:t>
            </a:r>
          </a:p>
        </p:txBody>
      </p:sp>
      <p:sp>
        <p:nvSpPr>
          <p:cNvPr id="6" name="Picture Placeholder 5">
            <a:extLst>
              <a:ext uri="{FF2B5EF4-FFF2-40B4-BE49-F238E27FC236}">
                <a16:creationId xmlns:a16="http://schemas.microsoft.com/office/drawing/2014/main" id="{2E5F84CB-EC38-484D-BBC2-A422DFADD943}"/>
              </a:ext>
            </a:extLst>
          </p:cNvPr>
          <p:cNvSpPr>
            <a:spLocks noGrp="1"/>
          </p:cNvSpPr>
          <p:nvPr>
            <p:ph type="pic" sz="quarter" idx="10"/>
          </p:nvPr>
        </p:nvSpPr>
        <p:spPr/>
      </p:sp>
      <p:sp>
        <p:nvSpPr>
          <p:cNvPr id="55" name="Content Placeholder 44">
            <a:extLst>
              <a:ext uri="{FF2B5EF4-FFF2-40B4-BE49-F238E27FC236}">
                <a16:creationId xmlns:a16="http://schemas.microsoft.com/office/drawing/2014/main" id="{1CF017AC-E6DF-47B1-AD9F-5A146870DAA8}"/>
              </a:ext>
            </a:extLst>
          </p:cNvPr>
          <p:cNvSpPr txBox="1">
            <a:spLocks/>
          </p:cNvSpPr>
          <p:nvPr/>
        </p:nvSpPr>
        <p:spPr>
          <a:xfrm>
            <a:off x="361697" y="2360065"/>
            <a:ext cx="3250657" cy="31627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just" defTabSz="685800">
              <a:spcBef>
                <a:spcPts val="0"/>
              </a:spcBef>
              <a:spcAft>
                <a:spcPts val="900"/>
              </a:spcAft>
            </a:pPr>
            <a:r>
              <a:rPr lang="en-US" sz="1500" noProof="1">
                <a:solidFill>
                  <a:schemeClr val="bg1">
                    <a:lumMod val="75000"/>
                  </a:schemeClr>
                </a:solidFill>
                <a:latin typeface="Calibri" panose="020F0502020204030204"/>
              </a:rPr>
              <a:t>Lorem ipsum dolor sit amet, in wisi magna. Iaculis scelerisque. Et auctor. At magna eu, lobortis vulputate. Quis magna vestibulum, ac in. Donec pellentesque mauris.</a:t>
            </a:r>
          </a:p>
          <a:p>
            <a:pPr marL="171450" indent="-171450" algn="just" defTabSz="685800">
              <a:spcBef>
                <a:spcPts val="0"/>
              </a:spcBef>
              <a:spcAft>
                <a:spcPts val="900"/>
              </a:spcAft>
            </a:pPr>
            <a:r>
              <a:rPr lang="en-US" sz="1500" noProof="1">
                <a:solidFill>
                  <a:schemeClr val="bg1">
                    <a:lumMod val="75000"/>
                  </a:schemeClr>
                </a:solidFill>
                <a:latin typeface="Calibri" panose="020F0502020204030204"/>
              </a:rPr>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56" name="TextBox 55">
            <a:extLst>
              <a:ext uri="{FF2B5EF4-FFF2-40B4-BE49-F238E27FC236}">
                <a16:creationId xmlns:a16="http://schemas.microsoft.com/office/drawing/2014/main" id="{DC44EF84-B9C6-4390-8FF4-C986EAF61FBD}"/>
              </a:ext>
            </a:extLst>
          </p:cNvPr>
          <p:cNvSpPr txBox="1"/>
          <p:nvPr/>
        </p:nvSpPr>
        <p:spPr>
          <a:xfrm>
            <a:off x="361662" y="1704546"/>
            <a:ext cx="3250692" cy="461665"/>
          </a:xfrm>
          <a:prstGeom prst="rect">
            <a:avLst/>
          </a:prstGeom>
          <a:noFill/>
        </p:spPr>
        <p:txBody>
          <a:bodyPr wrap="square" lIns="0" rIns="0" rtlCol="0" anchor="b">
            <a:spAutoFit/>
          </a:bodyPr>
          <a:lstStyle/>
          <a:p>
            <a:pPr defTabSz="685800"/>
            <a:r>
              <a:rPr lang="en-US" sz="2400" b="1" cap="all" noProof="1">
                <a:solidFill>
                  <a:schemeClr val="bg1"/>
                </a:solidFill>
                <a:latin typeface="Calibri" panose="020F0502020204030204"/>
              </a:rPr>
              <a:t>Lorem Ipsum</a:t>
            </a:r>
          </a:p>
        </p:txBody>
      </p:sp>
      <p:grpSp>
        <p:nvGrpSpPr>
          <p:cNvPr id="70" name="Group 69">
            <a:extLst>
              <a:ext uri="{FF2B5EF4-FFF2-40B4-BE49-F238E27FC236}">
                <a16:creationId xmlns:a16="http://schemas.microsoft.com/office/drawing/2014/main" id="{160A9E24-D06A-4A6C-AAD0-CAA0296B1467}"/>
              </a:ext>
            </a:extLst>
          </p:cNvPr>
          <p:cNvGrpSpPr/>
          <p:nvPr/>
        </p:nvGrpSpPr>
        <p:grpSpPr>
          <a:xfrm>
            <a:off x="4485019" y="4614520"/>
            <a:ext cx="1004922" cy="723924"/>
            <a:chOff x="6919655" y="4319161"/>
            <a:chExt cx="1137223" cy="819231"/>
          </a:xfrm>
        </p:grpSpPr>
        <p:sp>
          <p:nvSpPr>
            <p:cNvPr id="71" name="Shape">
              <a:extLst>
                <a:ext uri="{FF2B5EF4-FFF2-40B4-BE49-F238E27FC236}">
                  <a16:creationId xmlns:a16="http://schemas.microsoft.com/office/drawing/2014/main" id="{9BB3878B-E2D3-4A73-853B-259A39B0A314}"/>
                </a:ext>
              </a:extLst>
            </p:cNvPr>
            <p:cNvSpPr/>
            <p:nvPr/>
          </p:nvSpPr>
          <p:spPr>
            <a:xfrm flipH="1">
              <a:off x="6919655" y="4319161"/>
              <a:ext cx="1137223" cy="819231"/>
            </a:xfrm>
            <a:custGeom>
              <a:avLst/>
              <a:gdLst/>
              <a:ahLst/>
              <a:cxnLst>
                <a:cxn ang="0">
                  <a:pos x="wd2" y="hd2"/>
                </a:cxn>
                <a:cxn ang="5400000">
                  <a:pos x="wd2" y="hd2"/>
                </a:cxn>
                <a:cxn ang="10800000">
                  <a:pos x="wd2" y="hd2"/>
                </a:cxn>
                <a:cxn ang="16200000">
                  <a:pos x="wd2" y="hd2"/>
                </a:cxn>
              </a:cxnLst>
              <a:rect l="0" t="0" r="r" b="b"/>
              <a:pathLst>
                <a:path w="20164" h="19650" extrusionOk="0">
                  <a:moveTo>
                    <a:pt x="19789" y="4625"/>
                  </a:moveTo>
                  <a:lnTo>
                    <a:pt x="19789" y="4625"/>
                  </a:lnTo>
                  <a:cubicBezTo>
                    <a:pt x="20883" y="8372"/>
                    <a:pt x="19498" y="12622"/>
                    <a:pt x="16752" y="14102"/>
                  </a:cubicBezTo>
                  <a:lnTo>
                    <a:pt x="7383" y="19140"/>
                  </a:lnTo>
                  <a:cubicBezTo>
                    <a:pt x="4625" y="20620"/>
                    <a:pt x="1459" y="18762"/>
                    <a:pt x="377" y="15031"/>
                  </a:cubicBezTo>
                  <a:lnTo>
                    <a:pt x="377" y="15031"/>
                  </a:lnTo>
                  <a:cubicBezTo>
                    <a:pt x="-717" y="11284"/>
                    <a:pt x="656" y="7033"/>
                    <a:pt x="3414" y="5554"/>
                  </a:cubicBezTo>
                  <a:lnTo>
                    <a:pt x="12783" y="516"/>
                  </a:lnTo>
                  <a:cubicBezTo>
                    <a:pt x="15541" y="-980"/>
                    <a:pt x="18707" y="893"/>
                    <a:pt x="19789" y="4625"/>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72" name="Shape">
              <a:extLst>
                <a:ext uri="{FF2B5EF4-FFF2-40B4-BE49-F238E27FC236}">
                  <a16:creationId xmlns:a16="http://schemas.microsoft.com/office/drawing/2014/main" id="{D6DD8154-69DF-40DB-B9A7-9F5C8CD00EA7}"/>
                </a:ext>
              </a:extLst>
            </p:cNvPr>
            <p:cNvSpPr/>
            <p:nvPr/>
          </p:nvSpPr>
          <p:spPr>
            <a:xfrm flipH="1">
              <a:off x="7500251" y="4581709"/>
              <a:ext cx="490984" cy="547835"/>
            </a:xfrm>
            <a:custGeom>
              <a:avLst/>
              <a:gdLst/>
              <a:ahLst/>
              <a:cxnLst>
                <a:cxn ang="0">
                  <a:pos x="wd2" y="hd2"/>
                </a:cxn>
                <a:cxn ang="5400000">
                  <a:pos x="wd2" y="hd2"/>
                </a:cxn>
                <a:cxn ang="10800000">
                  <a:pos x="wd2" y="hd2"/>
                </a:cxn>
                <a:cxn ang="16200000">
                  <a:pos x="wd2" y="hd2"/>
                </a:cxn>
              </a:cxnLst>
              <a:rect l="0" t="0" r="r" b="b"/>
              <a:pathLst>
                <a:path w="16222" h="17850" extrusionOk="0">
                  <a:moveTo>
                    <a:pt x="5133" y="1668"/>
                  </a:moveTo>
                  <a:lnTo>
                    <a:pt x="9514" y="0"/>
                  </a:lnTo>
                  <a:cubicBezTo>
                    <a:pt x="15499" y="3614"/>
                    <a:pt x="17299" y="8832"/>
                    <a:pt x="15629" y="15398"/>
                  </a:cubicBezTo>
                  <a:lnTo>
                    <a:pt x="11465" y="17066"/>
                  </a:lnTo>
                  <a:cubicBezTo>
                    <a:pt x="123" y="21600"/>
                    <a:pt x="-4301" y="5133"/>
                    <a:pt x="5133" y="1668"/>
                  </a:cubicBezTo>
                  <a:close/>
                </a:path>
              </a:pathLst>
            </a:custGeom>
            <a:solidFill>
              <a:srgbClr val="FEE7D9"/>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grpSp>
    </p:spTree>
    <p:extLst>
      <p:ext uri="{BB962C8B-B14F-4D97-AF65-F5344CB8AC3E}">
        <p14:creationId xmlns:p14="http://schemas.microsoft.com/office/powerpoint/2010/main" val="23633551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78D06A82-CC4A-4068-BAA4-76538D9E06B9}"/>
              </a:ext>
            </a:extLst>
          </p:cNvPr>
          <p:cNvGrpSpPr/>
          <p:nvPr/>
        </p:nvGrpSpPr>
        <p:grpSpPr>
          <a:xfrm>
            <a:off x="3757188" y="1134463"/>
            <a:ext cx="5386812" cy="5723537"/>
            <a:chOff x="6404770" y="709015"/>
            <a:chExt cx="5787231" cy="6148985"/>
          </a:xfrm>
          <a:effectLst>
            <a:outerShdw blurRad="469900" dist="215900" algn="tl" rotWithShape="0">
              <a:prstClr val="black">
                <a:alpha val="40000"/>
              </a:prstClr>
            </a:outerShdw>
          </a:effectLst>
        </p:grpSpPr>
        <p:sp>
          <p:nvSpPr>
            <p:cNvPr id="58" name="Shape">
              <a:extLst>
                <a:ext uri="{FF2B5EF4-FFF2-40B4-BE49-F238E27FC236}">
                  <a16:creationId xmlns:a16="http://schemas.microsoft.com/office/drawing/2014/main" id="{4577DC24-9DDC-40E4-9FC0-6993E41DCDC7}"/>
                </a:ext>
              </a:extLst>
            </p:cNvPr>
            <p:cNvSpPr/>
            <p:nvPr/>
          </p:nvSpPr>
          <p:spPr>
            <a:xfrm flipH="1">
              <a:off x="7052817" y="3700009"/>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2" y="-485"/>
                    <a:pt x="20596" y="440"/>
                    <a:pt x="20974" y="2253"/>
                  </a:cubicBezTo>
                  <a:close/>
                </a:path>
              </a:pathLst>
            </a:custGeom>
            <a:solidFill>
              <a:srgbClr val="F4B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59" name="Shape">
              <a:extLst>
                <a:ext uri="{FF2B5EF4-FFF2-40B4-BE49-F238E27FC236}">
                  <a16:creationId xmlns:a16="http://schemas.microsoft.com/office/drawing/2014/main" id="{A270025D-CAF2-47F3-BE5C-9E05DE0AF044}"/>
                </a:ext>
              </a:extLst>
            </p:cNvPr>
            <p:cNvSpPr/>
            <p:nvPr/>
          </p:nvSpPr>
          <p:spPr>
            <a:xfrm flipH="1">
              <a:off x="8210860" y="3388443"/>
              <a:ext cx="3669575" cy="3406617"/>
            </a:xfrm>
            <a:custGeom>
              <a:avLst/>
              <a:gdLst/>
              <a:ahLst/>
              <a:cxnLst>
                <a:cxn ang="0">
                  <a:pos x="wd2" y="hd2"/>
                </a:cxn>
                <a:cxn ang="5400000">
                  <a:pos x="wd2" y="hd2"/>
                </a:cxn>
                <a:cxn ang="10800000">
                  <a:pos x="wd2" y="hd2"/>
                </a:cxn>
                <a:cxn ang="16200000">
                  <a:pos x="wd2" y="hd2"/>
                </a:cxn>
              </a:cxnLst>
              <a:rect l="0" t="0" r="r" b="b"/>
              <a:pathLst>
                <a:path w="21600" h="21600" extrusionOk="0">
                  <a:moveTo>
                    <a:pt x="0" y="15903"/>
                  </a:moveTo>
                  <a:lnTo>
                    <a:pt x="7787" y="21600"/>
                  </a:lnTo>
                  <a:lnTo>
                    <a:pt x="11943" y="15010"/>
                  </a:lnTo>
                  <a:lnTo>
                    <a:pt x="21600" y="8471"/>
                  </a:lnTo>
                  <a:lnTo>
                    <a:pt x="10028" y="0"/>
                  </a:ln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0" name="Shape">
              <a:extLst>
                <a:ext uri="{FF2B5EF4-FFF2-40B4-BE49-F238E27FC236}">
                  <a16:creationId xmlns:a16="http://schemas.microsoft.com/office/drawing/2014/main" id="{92089C9D-852E-4441-9FAD-A0B98999678E}"/>
                </a:ext>
              </a:extLst>
            </p:cNvPr>
            <p:cNvSpPr/>
            <p:nvPr/>
          </p:nvSpPr>
          <p:spPr>
            <a:xfrm flipH="1">
              <a:off x="7426691" y="4572381"/>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6" y="-485"/>
                    <a:pt x="20600" y="440"/>
                    <a:pt x="20974" y="2253"/>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1" name="Shape">
              <a:extLst>
                <a:ext uri="{FF2B5EF4-FFF2-40B4-BE49-F238E27FC236}">
                  <a16:creationId xmlns:a16="http://schemas.microsoft.com/office/drawing/2014/main" id="{BBFC4CD8-214D-4E44-B507-40A64C2B431F}"/>
                </a:ext>
              </a:extLst>
            </p:cNvPr>
            <p:cNvSpPr/>
            <p:nvPr/>
          </p:nvSpPr>
          <p:spPr>
            <a:xfrm flipH="1">
              <a:off x="6404770" y="2765325"/>
              <a:ext cx="3170111" cy="1638386"/>
            </a:xfrm>
            <a:custGeom>
              <a:avLst/>
              <a:gdLst/>
              <a:ahLst/>
              <a:cxnLst>
                <a:cxn ang="0">
                  <a:pos x="wd2" y="hd2"/>
                </a:cxn>
                <a:cxn ang="5400000">
                  <a:pos x="wd2" y="hd2"/>
                </a:cxn>
                <a:cxn ang="10800000">
                  <a:pos x="wd2" y="hd2"/>
                </a:cxn>
                <a:cxn ang="16200000">
                  <a:pos x="wd2" y="hd2"/>
                </a:cxn>
              </a:cxnLst>
              <a:rect l="0" t="0" r="r" b="b"/>
              <a:pathLst>
                <a:path w="21088" h="20607" extrusionOk="0">
                  <a:moveTo>
                    <a:pt x="20954" y="2310"/>
                  </a:moveTo>
                  <a:lnTo>
                    <a:pt x="20954" y="2310"/>
                  </a:lnTo>
                  <a:cubicBezTo>
                    <a:pt x="21344" y="4175"/>
                    <a:pt x="20851" y="6276"/>
                    <a:pt x="19873" y="7028"/>
                  </a:cubicBezTo>
                  <a:lnTo>
                    <a:pt x="2629" y="20344"/>
                  </a:lnTo>
                  <a:cubicBezTo>
                    <a:pt x="1651" y="21104"/>
                    <a:pt x="519" y="20156"/>
                    <a:pt x="134" y="18298"/>
                  </a:cubicBezTo>
                  <a:lnTo>
                    <a:pt x="134" y="18298"/>
                  </a:lnTo>
                  <a:cubicBezTo>
                    <a:pt x="-256" y="16433"/>
                    <a:pt x="237" y="14332"/>
                    <a:pt x="1215" y="13580"/>
                  </a:cubicBezTo>
                  <a:lnTo>
                    <a:pt x="18459" y="264"/>
                  </a:lnTo>
                  <a:cubicBezTo>
                    <a:pt x="19437" y="-496"/>
                    <a:pt x="20565" y="445"/>
                    <a:pt x="20954" y="2310"/>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2" name="Shape">
              <a:extLst>
                <a:ext uri="{FF2B5EF4-FFF2-40B4-BE49-F238E27FC236}">
                  <a16:creationId xmlns:a16="http://schemas.microsoft.com/office/drawing/2014/main" id="{706AFD89-FFBB-4D85-B384-0F361A7B8D2A}"/>
                </a:ext>
              </a:extLst>
            </p:cNvPr>
            <p:cNvSpPr/>
            <p:nvPr/>
          </p:nvSpPr>
          <p:spPr>
            <a:xfrm flipH="1">
              <a:off x="6632671" y="709015"/>
              <a:ext cx="3814586" cy="5061724"/>
            </a:xfrm>
            <a:custGeom>
              <a:avLst/>
              <a:gdLst/>
              <a:ahLst/>
              <a:cxnLst>
                <a:cxn ang="0">
                  <a:pos x="wd2" y="hd2"/>
                </a:cxn>
                <a:cxn ang="5400000">
                  <a:pos x="wd2" y="hd2"/>
                </a:cxn>
                <a:cxn ang="10800000">
                  <a:pos x="wd2" y="hd2"/>
                </a:cxn>
                <a:cxn ang="16200000">
                  <a:pos x="wd2" y="hd2"/>
                </a:cxn>
              </a:cxnLst>
              <a:rect l="0" t="0" r="r" b="b"/>
              <a:pathLst>
                <a:path w="20853" h="21031" extrusionOk="0">
                  <a:moveTo>
                    <a:pt x="11992" y="168"/>
                  </a:moveTo>
                  <a:lnTo>
                    <a:pt x="19183" y="2503"/>
                  </a:lnTo>
                  <a:cubicBezTo>
                    <a:pt x="20576" y="2956"/>
                    <a:pt x="21227" y="4191"/>
                    <a:pt x="20634" y="5250"/>
                  </a:cubicBezTo>
                  <a:lnTo>
                    <a:pt x="12476" y="19762"/>
                  </a:lnTo>
                  <a:cubicBezTo>
                    <a:pt x="11880" y="20821"/>
                    <a:pt x="10255" y="21315"/>
                    <a:pt x="8862" y="20865"/>
                  </a:cubicBezTo>
                  <a:lnTo>
                    <a:pt x="1671" y="18529"/>
                  </a:lnTo>
                  <a:cubicBezTo>
                    <a:pt x="278" y="18076"/>
                    <a:pt x="-373" y="16841"/>
                    <a:pt x="220" y="15782"/>
                  </a:cubicBezTo>
                  <a:lnTo>
                    <a:pt x="8378" y="1271"/>
                  </a:lnTo>
                  <a:cubicBezTo>
                    <a:pt x="8974" y="212"/>
                    <a:pt x="10599" y="-285"/>
                    <a:pt x="11992" y="168"/>
                  </a:cubicBezTo>
                  <a:close/>
                </a:path>
              </a:pathLst>
            </a:custGeom>
            <a:solidFill>
              <a:srgbClr val="000000"/>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3" name="Shape">
              <a:extLst>
                <a:ext uri="{FF2B5EF4-FFF2-40B4-BE49-F238E27FC236}">
                  <a16:creationId xmlns:a16="http://schemas.microsoft.com/office/drawing/2014/main" id="{C6D7663E-E11F-4CC8-BC57-6F4F73C8B918}"/>
                </a:ext>
              </a:extLst>
            </p:cNvPr>
            <p:cNvSpPr/>
            <p:nvPr/>
          </p:nvSpPr>
          <p:spPr>
            <a:xfrm flipH="1">
              <a:off x="7264409" y="958264"/>
              <a:ext cx="752664" cy="363211"/>
            </a:xfrm>
            <a:custGeom>
              <a:avLst/>
              <a:gdLst/>
              <a:ahLst/>
              <a:cxnLst>
                <a:cxn ang="0">
                  <a:pos x="wd2" y="hd2"/>
                </a:cxn>
                <a:cxn ang="5400000">
                  <a:pos x="wd2" y="hd2"/>
                </a:cxn>
                <a:cxn ang="10800000">
                  <a:pos x="wd2" y="hd2"/>
                </a:cxn>
                <a:cxn ang="16200000">
                  <a:pos x="wd2" y="hd2"/>
                </a:cxn>
              </a:cxnLst>
              <a:rect l="0" t="0" r="r" b="b"/>
              <a:pathLst>
                <a:path w="21333" h="21054" extrusionOk="0">
                  <a:moveTo>
                    <a:pt x="1438" y="160"/>
                  </a:moveTo>
                  <a:lnTo>
                    <a:pt x="20706" y="16992"/>
                  </a:lnTo>
                  <a:cubicBezTo>
                    <a:pt x="21236" y="17462"/>
                    <a:pt x="21466" y="18690"/>
                    <a:pt x="21254" y="19774"/>
                  </a:cubicBezTo>
                  <a:lnTo>
                    <a:pt x="21254" y="19774"/>
                  </a:lnTo>
                  <a:cubicBezTo>
                    <a:pt x="21024" y="20857"/>
                    <a:pt x="20424" y="21327"/>
                    <a:pt x="19894" y="20894"/>
                  </a:cubicBezTo>
                  <a:lnTo>
                    <a:pt x="626" y="4062"/>
                  </a:lnTo>
                  <a:cubicBezTo>
                    <a:pt x="96" y="3592"/>
                    <a:pt x="-134" y="2364"/>
                    <a:pt x="78" y="1280"/>
                  </a:cubicBezTo>
                  <a:lnTo>
                    <a:pt x="78" y="1280"/>
                  </a:lnTo>
                  <a:cubicBezTo>
                    <a:pt x="308" y="197"/>
                    <a:pt x="926" y="-273"/>
                    <a:pt x="1438" y="160"/>
                  </a:cubicBezTo>
                  <a:close/>
                </a:path>
              </a:pathLst>
            </a:custGeom>
            <a:solidFill>
              <a:srgbClr val="808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4" name="Shape">
              <a:extLst>
                <a:ext uri="{FF2B5EF4-FFF2-40B4-BE49-F238E27FC236}">
                  <a16:creationId xmlns:a16="http://schemas.microsoft.com/office/drawing/2014/main" id="{0A65FB2B-BCCF-4CBA-A592-01823C7C36EB}"/>
                </a:ext>
              </a:extLst>
            </p:cNvPr>
            <p:cNvSpPr/>
            <p:nvPr/>
          </p:nvSpPr>
          <p:spPr>
            <a:xfrm flipH="1">
              <a:off x="9266493" y="5070874"/>
              <a:ext cx="246080" cy="246085"/>
            </a:xfrm>
            <a:custGeom>
              <a:avLst/>
              <a:gdLst/>
              <a:ahLst/>
              <a:cxnLst>
                <a:cxn ang="0">
                  <a:pos x="wd2" y="hd2"/>
                </a:cxn>
                <a:cxn ang="5400000">
                  <a:pos x="wd2" y="hd2"/>
                </a:cxn>
                <a:cxn ang="10800000">
                  <a:pos x="wd2" y="hd2"/>
                </a:cxn>
                <a:cxn ang="16200000">
                  <a:pos x="wd2" y="hd2"/>
                </a:cxn>
              </a:cxnLst>
              <a:rect l="0" t="0" r="r" b="b"/>
              <a:pathLst>
                <a:path w="18998" h="18998" extrusionOk="0">
                  <a:moveTo>
                    <a:pt x="13227" y="768"/>
                  </a:moveTo>
                  <a:cubicBezTo>
                    <a:pt x="18038" y="2836"/>
                    <a:pt x="20299" y="8417"/>
                    <a:pt x="18231" y="13227"/>
                  </a:cubicBezTo>
                  <a:cubicBezTo>
                    <a:pt x="16162" y="18038"/>
                    <a:pt x="10582" y="20299"/>
                    <a:pt x="5771" y="18230"/>
                  </a:cubicBezTo>
                  <a:cubicBezTo>
                    <a:pt x="960" y="16162"/>
                    <a:pt x="-1301" y="10581"/>
                    <a:pt x="767" y="5771"/>
                  </a:cubicBezTo>
                  <a:cubicBezTo>
                    <a:pt x="2788" y="960"/>
                    <a:pt x="8368" y="-1301"/>
                    <a:pt x="13227" y="768"/>
                  </a:cubicBezTo>
                  <a:close/>
                </a:path>
              </a:pathLst>
            </a:custGeom>
            <a:solidFill>
              <a:srgbClr val="808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5" name="Shape">
              <a:extLst>
                <a:ext uri="{FF2B5EF4-FFF2-40B4-BE49-F238E27FC236}">
                  <a16:creationId xmlns:a16="http://schemas.microsoft.com/office/drawing/2014/main" id="{8462D191-14C1-480A-A960-4CB6636E7F58}"/>
                </a:ext>
              </a:extLst>
            </p:cNvPr>
            <p:cNvSpPr/>
            <p:nvPr/>
          </p:nvSpPr>
          <p:spPr>
            <a:xfrm flipH="1">
              <a:off x="6762364" y="3637697"/>
              <a:ext cx="1005460" cy="748184"/>
            </a:xfrm>
            <a:custGeom>
              <a:avLst/>
              <a:gdLst/>
              <a:ahLst/>
              <a:cxnLst>
                <a:cxn ang="0">
                  <a:pos x="wd2" y="hd2"/>
                </a:cxn>
                <a:cxn ang="5400000">
                  <a:pos x="wd2" y="hd2"/>
                </a:cxn>
                <a:cxn ang="10800000">
                  <a:pos x="wd2" y="hd2"/>
                </a:cxn>
                <a:cxn ang="16200000">
                  <a:pos x="wd2" y="hd2"/>
                </a:cxn>
              </a:cxnLst>
              <a:rect l="0" t="0" r="r" b="b"/>
              <a:pathLst>
                <a:path w="20065" h="19588" extrusionOk="0">
                  <a:moveTo>
                    <a:pt x="19664" y="4802"/>
                  </a:moveTo>
                  <a:lnTo>
                    <a:pt x="19664" y="4802"/>
                  </a:lnTo>
                  <a:cubicBezTo>
                    <a:pt x="20833" y="8685"/>
                    <a:pt x="19353" y="13090"/>
                    <a:pt x="16419" y="14623"/>
                  </a:cubicBezTo>
                  <a:lnTo>
                    <a:pt x="7888" y="19060"/>
                  </a:lnTo>
                  <a:cubicBezTo>
                    <a:pt x="4941" y="20594"/>
                    <a:pt x="1558" y="18669"/>
                    <a:pt x="402" y="14802"/>
                  </a:cubicBezTo>
                  <a:lnTo>
                    <a:pt x="402" y="14802"/>
                  </a:lnTo>
                  <a:cubicBezTo>
                    <a:pt x="-767" y="10920"/>
                    <a:pt x="700" y="6515"/>
                    <a:pt x="3647" y="4981"/>
                  </a:cubicBezTo>
                  <a:lnTo>
                    <a:pt x="12178" y="528"/>
                  </a:lnTo>
                  <a:cubicBezTo>
                    <a:pt x="15138" y="-1006"/>
                    <a:pt x="18508" y="919"/>
                    <a:pt x="19664" y="4802"/>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6" name="Shape">
              <a:extLst>
                <a:ext uri="{FF2B5EF4-FFF2-40B4-BE49-F238E27FC236}">
                  <a16:creationId xmlns:a16="http://schemas.microsoft.com/office/drawing/2014/main" id="{C8487BBC-7A63-4A63-AB87-CF1B36074C10}"/>
                </a:ext>
              </a:extLst>
            </p:cNvPr>
            <p:cNvSpPr/>
            <p:nvPr/>
          </p:nvSpPr>
          <p:spPr>
            <a:xfrm flipH="1">
              <a:off x="10077745" y="5382440"/>
              <a:ext cx="2114256" cy="1475560"/>
            </a:xfrm>
            <a:custGeom>
              <a:avLst/>
              <a:gdLst/>
              <a:ahLst/>
              <a:cxnLst>
                <a:cxn ang="0">
                  <a:pos x="wd2" y="hd2"/>
                </a:cxn>
                <a:cxn ang="5400000">
                  <a:pos x="wd2" y="hd2"/>
                </a:cxn>
                <a:cxn ang="10800000">
                  <a:pos x="wd2" y="hd2"/>
                </a:cxn>
                <a:cxn ang="16200000">
                  <a:pos x="wd2" y="hd2"/>
                </a:cxn>
              </a:cxnLst>
              <a:rect l="0" t="0" r="r" b="b"/>
              <a:pathLst>
                <a:path w="21600" h="21600" extrusionOk="0">
                  <a:moveTo>
                    <a:pt x="4526" y="0"/>
                  </a:moveTo>
                  <a:lnTo>
                    <a:pt x="21600" y="16620"/>
                  </a:lnTo>
                  <a:lnTo>
                    <a:pt x="19238" y="21600"/>
                  </a:lnTo>
                  <a:lnTo>
                    <a:pt x="0" y="21600"/>
                  </a:lnTo>
                  <a:lnTo>
                    <a:pt x="0" y="9413"/>
                  </a:lnTo>
                  <a:close/>
                </a:path>
              </a:pathLst>
            </a:custGeom>
            <a:solidFill>
              <a:srgbClr val="53515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7" name="Shape">
              <a:extLst>
                <a:ext uri="{FF2B5EF4-FFF2-40B4-BE49-F238E27FC236}">
                  <a16:creationId xmlns:a16="http://schemas.microsoft.com/office/drawing/2014/main" id="{A5698444-94C0-417C-A41E-0E612840BA34}"/>
                </a:ext>
              </a:extLst>
            </p:cNvPr>
            <p:cNvSpPr/>
            <p:nvPr/>
          </p:nvSpPr>
          <p:spPr>
            <a:xfrm flipH="1">
              <a:off x="9603416" y="2391451"/>
              <a:ext cx="1529271" cy="2718488"/>
            </a:xfrm>
            <a:custGeom>
              <a:avLst/>
              <a:gdLst/>
              <a:ahLst/>
              <a:cxnLst>
                <a:cxn ang="0">
                  <a:pos x="wd2" y="hd2"/>
                </a:cxn>
                <a:cxn ang="5400000">
                  <a:pos x="wd2" y="hd2"/>
                </a:cxn>
                <a:cxn ang="10800000">
                  <a:pos x="wd2" y="hd2"/>
                </a:cxn>
                <a:cxn ang="16200000">
                  <a:pos x="wd2" y="hd2"/>
                </a:cxn>
              </a:cxnLst>
              <a:rect l="0" t="0" r="r" b="b"/>
              <a:pathLst>
                <a:path w="19914" h="21296" extrusionOk="0">
                  <a:moveTo>
                    <a:pt x="2052" y="20398"/>
                  </a:moveTo>
                  <a:lnTo>
                    <a:pt x="4251" y="21296"/>
                  </a:lnTo>
                  <a:lnTo>
                    <a:pt x="5858" y="19558"/>
                  </a:lnTo>
                  <a:lnTo>
                    <a:pt x="18800" y="5627"/>
                  </a:lnTo>
                  <a:cubicBezTo>
                    <a:pt x="20991" y="3264"/>
                    <a:pt x="19628" y="1741"/>
                    <a:pt x="17486" y="623"/>
                  </a:cubicBezTo>
                  <a:cubicBezTo>
                    <a:pt x="16309" y="8"/>
                    <a:pt x="16147" y="-304"/>
                    <a:pt x="15473" y="414"/>
                  </a:cubicBezTo>
                  <a:lnTo>
                    <a:pt x="657" y="16361"/>
                  </a:lnTo>
                  <a:cubicBezTo>
                    <a:pt x="-609" y="17742"/>
                    <a:pt x="8" y="19558"/>
                    <a:pt x="2052" y="20398"/>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8" name="Shape">
              <a:extLst>
                <a:ext uri="{FF2B5EF4-FFF2-40B4-BE49-F238E27FC236}">
                  <a16:creationId xmlns:a16="http://schemas.microsoft.com/office/drawing/2014/main" id="{5B9E7157-B109-4580-8EF9-395BA56155D4}"/>
                </a:ext>
              </a:extLst>
            </p:cNvPr>
            <p:cNvSpPr/>
            <p:nvPr/>
          </p:nvSpPr>
          <p:spPr>
            <a:xfrm flipH="1">
              <a:off x="7239401" y="3762317"/>
              <a:ext cx="466110" cy="520072"/>
            </a:xfrm>
            <a:custGeom>
              <a:avLst/>
              <a:gdLst/>
              <a:ahLst/>
              <a:cxnLst>
                <a:cxn ang="0">
                  <a:pos x="wd2" y="hd2"/>
                </a:cxn>
                <a:cxn ang="5400000">
                  <a:pos x="wd2" y="hd2"/>
                </a:cxn>
                <a:cxn ang="10800000">
                  <a:pos x="wd2" y="hd2"/>
                </a:cxn>
                <a:cxn ang="16200000">
                  <a:pos x="wd2" y="hd2"/>
                </a:cxn>
              </a:cxnLst>
              <a:rect l="0" t="0" r="r" b="b"/>
              <a:pathLst>
                <a:path w="16222" h="17849" extrusionOk="0">
                  <a:moveTo>
                    <a:pt x="5133" y="1668"/>
                  </a:moveTo>
                  <a:lnTo>
                    <a:pt x="9514" y="0"/>
                  </a:lnTo>
                  <a:cubicBezTo>
                    <a:pt x="15499" y="3614"/>
                    <a:pt x="17299" y="8832"/>
                    <a:pt x="15629" y="15398"/>
                  </a:cubicBezTo>
                  <a:lnTo>
                    <a:pt x="11465" y="17066"/>
                  </a:lnTo>
                  <a:cubicBezTo>
                    <a:pt x="123" y="21600"/>
                    <a:pt x="-4301" y="5111"/>
                    <a:pt x="5133" y="1668"/>
                  </a:cubicBezTo>
                  <a:close/>
                </a:path>
              </a:pathLst>
            </a:custGeom>
            <a:solidFill>
              <a:srgbClr val="FEE7D9"/>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grpSp>
      <p:sp>
        <p:nvSpPr>
          <p:cNvPr id="5" name="Picture Placeholder 4">
            <a:extLst>
              <a:ext uri="{FF2B5EF4-FFF2-40B4-BE49-F238E27FC236}">
                <a16:creationId xmlns:a16="http://schemas.microsoft.com/office/drawing/2014/main" id="{7D5BA99E-6C95-4914-AB6E-73AF65194642}"/>
              </a:ext>
            </a:extLst>
          </p:cNvPr>
          <p:cNvSpPr>
            <a:spLocks noGrp="1"/>
          </p:cNvSpPr>
          <p:nvPr>
            <p:ph type="pic" sz="quarter" idx="10"/>
          </p:nvPr>
        </p:nvSpPr>
        <p:spPr/>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Hand Holding a Phone Mockup for PowerPoint</a:t>
            </a:r>
          </a:p>
        </p:txBody>
      </p:sp>
      <p:sp>
        <p:nvSpPr>
          <p:cNvPr id="55" name="Content Placeholder 44">
            <a:extLst>
              <a:ext uri="{FF2B5EF4-FFF2-40B4-BE49-F238E27FC236}">
                <a16:creationId xmlns:a16="http://schemas.microsoft.com/office/drawing/2014/main" id="{1CF017AC-E6DF-47B1-AD9F-5A146870DAA8}"/>
              </a:ext>
            </a:extLst>
          </p:cNvPr>
          <p:cNvSpPr txBox="1">
            <a:spLocks/>
          </p:cNvSpPr>
          <p:nvPr/>
        </p:nvSpPr>
        <p:spPr>
          <a:xfrm>
            <a:off x="361697" y="2360065"/>
            <a:ext cx="3250657" cy="31627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just" defTabSz="685800">
              <a:spcBef>
                <a:spcPts val="0"/>
              </a:spcBef>
              <a:spcAft>
                <a:spcPts val="900"/>
              </a:spcAft>
            </a:pPr>
            <a:r>
              <a:rPr lang="en-US" sz="1500" noProof="1">
                <a:solidFill>
                  <a:prstClr val="black">
                    <a:lumMod val="85000"/>
                    <a:lumOff val="15000"/>
                  </a:prstClr>
                </a:solidFill>
                <a:latin typeface="Calibri" panose="020F0502020204030204"/>
              </a:rPr>
              <a:t>Lorem ipsum dolor sit amet, in wisi magna. Iaculis scelerisque. Et auctor. At magna eu, lobortis vulputate. Quis magna vestibulum, ac in. Donec pellentesque mauris.</a:t>
            </a:r>
          </a:p>
          <a:p>
            <a:pPr marL="171450" indent="-171450" algn="just" defTabSz="685800">
              <a:spcBef>
                <a:spcPts val="0"/>
              </a:spcBef>
              <a:spcAft>
                <a:spcPts val="900"/>
              </a:spcAft>
            </a:pPr>
            <a:r>
              <a:rPr lang="en-US" sz="1500" noProof="1">
                <a:solidFill>
                  <a:prstClr val="black">
                    <a:lumMod val="85000"/>
                    <a:lumOff val="15000"/>
                  </a:prstClr>
                </a:solidFill>
                <a:latin typeface="Calibri" panose="020F0502020204030204"/>
              </a:rPr>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56" name="TextBox 55">
            <a:extLst>
              <a:ext uri="{FF2B5EF4-FFF2-40B4-BE49-F238E27FC236}">
                <a16:creationId xmlns:a16="http://schemas.microsoft.com/office/drawing/2014/main" id="{DC44EF84-B9C6-4390-8FF4-C986EAF61FBD}"/>
              </a:ext>
            </a:extLst>
          </p:cNvPr>
          <p:cNvSpPr txBox="1"/>
          <p:nvPr/>
        </p:nvSpPr>
        <p:spPr>
          <a:xfrm>
            <a:off x="361662" y="1704546"/>
            <a:ext cx="3250692" cy="461665"/>
          </a:xfrm>
          <a:prstGeom prst="rect">
            <a:avLst/>
          </a:prstGeom>
          <a:noFill/>
        </p:spPr>
        <p:txBody>
          <a:bodyPr wrap="square" lIns="0" rIns="0" rtlCol="0" anchor="b">
            <a:spAutoFit/>
          </a:bodyPr>
          <a:lstStyle/>
          <a:p>
            <a:pPr defTabSz="685800"/>
            <a:r>
              <a:rPr lang="en-US" sz="2400" b="1" cap="all" noProof="1">
                <a:solidFill>
                  <a:prstClr val="black"/>
                </a:solidFill>
                <a:latin typeface="Calibri" panose="020F0502020204030204"/>
              </a:rPr>
              <a:t>Lorem Ipsum</a:t>
            </a:r>
          </a:p>
        </p:txBody>
      </p:sp>
      <p:grpSp>
        <p:nvGrpSpPr>
          <p:cNvPr id="70" name="Group 69">
            <a:extLst>
              <a:ext uri="{FF2B5EF4-FFF2-40B4-BE49-F238E27FC236}">
                <a16:creationId xmlns:a16="http://schemas.microsoft.com/office/drawing/2014/main" id="{160A9E24-D06A-4A6C-AAD0-CAA0296B1467}"/>
              </a:ext>
            </a:extLst>
          </p:cNvPr>
          <p:cNvGrpSpPr/>
          <p:nvPr/>
        </p:nvGrpSpPr>
        <p:grpSpPr>
          <a:xfrm>
            <a:off x="4485019" y="4614520"/>
            <a:ext cx="1004922" cy="723924"/>
            <a:chOff x="6919655" y="4319161"/>
            <a:chExt cx="1137223" cy="819231"/>
          </a:xfrm>
        </p:grpSpPr>
        <p:sp>
          <p:nvSpPr>
            <p:cNvPr id="71" name="Shape">
              <a:extLst>
                <a:ext uri="{FF2B5EF4-FFF2-40B4-BE49-F238E27FC236}">
                  <a16:creationId xmlns:a16="http://schemas.microsoft.com/office/drawing/2014/main" id="{9BB3878B-E2D3-4A73-853B-259A39B0A314}"/>
                </a:ext>
              </a:extLst>
            </p:cNvPr>
            <p:cNvSpPr/>
            <p:nvPr/>
          </p:nvSpPr>
          <p:spPr>
            <a:xfrm flipH="1">
              <a:off x="6919655" y="4319161"/>
              <a:ext cx="1137223" cy="819231"/>
            </a:xfrm>
            <a:custGeom>
              <a:avLst/>
              <a:gdLst/>
              <a:ahLst/>
              <a:cxnLst>
                <a:cxn ang="0">
                  <a:pos x="wd2" y="hd2"/>
                </a:cxn>
                <a:cxn ang="5400000">
                  <a:pos x="wd2" y="hd2"/>
                </a:cxn>
                <a:cxn ang="10800000">
                  <a:pos x="wd2" y="hd2"/>
                </a:cxn>
                <a:cxn ang="16200000">
                  <a:pos x="wd2" y="hd2"/>
                </a:cxn>
              </a:cxnLst>
              <a:rect l="0" t="0" r="r" b="b"/>
              <a:pathLst>
                <a:path w="20164" h="19650" extrusionOk="0">
                  <a:moveTo>
                    <a:pt x="19789" y="4625"/>
                  </a:moveTo>
                  <a:lnTo>
                    <a:pt x="19789" y="4625"/>
                  </a:lnTo>
                  <a:cubicBezTo>
                    <a:pt x="20883" y="8372"/>
                    <a:pt x="19498" y="12622"/>
                    <a:pt x="16752" y="14102"/>
                  </a:cubicBezTo>
                  <a:lnTo>
                    <a:pt x="7383" y="19140"/>
                  </a:lnTo>
                  <a:cubicBezTo>
                    <a:pt x="4625" y="20620"/>
                    <a:pt x="1459" y="18762"/>
                    <a:pt x="377" y="15031"/>
                  </a:cubicBezTo>
                  <a:lnTo>
                    <a:pt x="377" y="15031"/>
                  </a:lnTo>
                  <a:cubicBezTo>
                    <a:pt x="-717" y="11284"/>
                    <a:pt x="656" y="7033"/>
                    <a:pt x="3414" y="5554"/>
                  </a:cubicBezTo>
                  <a:lnTo>
                    <a:pt x="12783" y="516"/>
                  </a:lnTo>
                  <a:cubicBezTo>
                    <a:pt x="15541" y="-980"/>
                    <a:pt x="18707" y="893"/>
                    <a:pt x="19789" y="4625"/>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72" name="Shape">
              <a:extLst>
                <a:ext uri="{FF2B5EF4-FFF2-40B4-BE49-F238E27FC236}">
                  <a16:creationId xmlns:a16="http://schemas.microsoft.com/office/drawing/2014/main" id="{D6DD8154-69DF-40DB-B9A7-9F5C8CD00EA7}"/>
                </a:ext>
              </a:extLst>
            </p:cNvPr>
            <p:cNvSpPr/>
            <p:nvPr/>
          </p:nvSpPr>
          <p:spPr>
            <a:xfrm flipH="1">
              <a:off x="7500251" y="4581709"/>
              <a:ext cx="490984" cy="547835"/>
            </a:xfrm>
            <a:custGeom>
              <a:avLst/>
              <a:gdLst/>
              <a:ahLst/>
              <a:cxnLst>
                <a:cxn ang="0">
                  <a:pos x="wd2" y="hd2"/>
                </a:cxn>
                <a:cxn ang="5400000">
                  <a:pos x="wd2" y="hd2"/>
                </a:cxn>
                <a:cxn ang="10800000">
                  <a:pos x="wd2" y="hd2"/>
                </a:cxn>
                <a:cxn ang="16200000">
                  <a:pos x="wd2" y="hd2"/>
                </a:cxn>
              </a:cxnLst>
              <a:rect l="0" t="0" r="r" b="b"/>
              <a:pathLst>
                <a:path w="16222" h="17850" extrusionOk="0">
                  <a:moveTo>
                    <a:pt x="5133" y="1668"/>
                  </a:moveTo>
                  <a:lnTo>
                    <a:pt x="9514" y="0"/>
                  </a:lnTo>
                  <a:cubicBezTo>
                    <a:pt x="15499" y="3614"/>
                    <a:pt x="17299" y="8832"/>
                    <a:pt x="15629" y="15398"/>
                  </a:cubicBezTo>
                  <a:lnTo>
                    <a:pt x="11465" y="17066"/>
                  </a:lnTo>
                  <a:cubicBezTo>
                    <a:pt x="123" y="21600"/>
                    <a:pt x="-4301" y="5133"/>
                    <a:pt x="5133" y="1668"/>
                  </a:cubicBezTo>
                  <a:close/>
                </a:path>
              </a:pathLst>
            </a:custGeom>
            <a:solidFill>
              <a:srgbClr val="FEE7D9"/>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grpSp>
    </p:spTree>
    <p:extLst>
      <p:ext uri="{BB962C8B-B14F-4D97-AF65-F5344CB8AC3E}">
        <p14:creationId xmlns:p14="http://schemas.microsoft.com/office/powerpoint/2010/main" val="38981965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Hand Holding a Phone Mockup for PowerPoint</a:t>
            </a:r>
          </a:p>
        </p:txBody>
      </p:sp>
      <p:sp>
        <p:nvSpPr>
          <p:cNvPr id="55" name="Content Placeholder 44">
            <a:extLst>
              <a:ext uri="{FF2B5EF4-FFF2-40B4-BE49-F238E27FC236}">
                <a16:creationId xmlns:a16="http://schemas.microsoft.com/office/drawing/2014/main" id="{1CF017AC-E6DF-47B1-AD9F-5A146870DAA8}"/>
              </a:ext>
            </a:extLst>
          </p:cNvPr>
          <p:cNvSpPr txBox="1">
            <a:spLocks/>
          </p:cNvSpPr>
          <p:nvPr/>
        </p:nvSpPr>
        <p:spPr>
          <a:xfrm>
            <a:off x="361697" y="2360065"/>
            <a:ext cx="3250657" cy="316277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algn="just" defTabSz="685800">
              <a:spcBef>
                <a:spcPts val="0"/>
              </a:spcBef>
              <a:spcAft>
                <a:spcPts val="900"/>
              </a:spcAft>
            </a:pPr>
            <a:r>
              <a:rPr lang="en-US" sz="1500" noProof="1">
                <a:solidFill>
                  <a:prstClr val="black">
                    <a:lumMod val="85000"/>
                    <a:lumOff val="15000"/>
                  </a:prstClr>
                </a:solidFill>
                <a:latin typeface="Calibri" panose="020F0502020204030204"/>
              </a:rPr>
              <a:t>Lorem ipsum dolor sit amet, in wisi magna. Iaculis scelerisque. Et auctor. At magna eu, lobortis vulputate. Quis magna vestibulum, ac in. Donec pellentesque mauris.</a:t>
            </a:r>
          </a:p>
          <a:p>
            <a:pPr marL="171450" indent="-171450" algn="just" defTabSz="685800">
              <a:spcBef>
                <a:spcPts val="0"/>
              </a:spcBef>
              <a:spcAft>
                <a:spcPts val="900"/>
              </a:spcAft>
            </a:pPr>
            <a:r>
              <a:rPr lang="en-US" sz="1500" noProof="1">
                <a:solidFill>
                  <a:prstClr val="black">
                    <a:lumMod val="85000"/>
                    <a:lumOff val="15000"/>
                  </a:prstClr>
                </a:solidFill>
                <a:latin typeface="Calibri" panose="020F0502020204030204"/>
              </a:rPr>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sp>
        <p:nvSpPr>
          <p:cNvPr id="56" name="TextBox 55">
            <a:extLst>
              <a:ext uri="{FF2B5EF4-FFF2-40B4-BE49-F238E27FC236}">
                <a16:creationId xmlns:a16="http://schemas.microsoft.com/office/drawing/2014/main" id="{DC44EF84-B9C6-4390-8FF4-C986EAF61FBD}"/>
              </a:ext>
            </a:extLst>
          </p:cNvPr>
          <p:cNvSpPr txBox="1"/>
          <p:nvPr/>
        </p:nvSpPr>
        <p:spPr>
          <a:xfrm>
            <a:off x="361662" y="1704546"/>
            <a:ext cx="3250692" cy="461665"/>
          </a:xfrm>
          <a:prstGeom prst="rect">
            <a:avLst/>
          </a:prstGeom>
          <a:noFill/>
        </p:spPr>
        <p:txBody>
          <a:bodyPr wrap="square" lIns="0" rIns="0" rtlCol="0" anchor="b">
            <a:spAutoFit/>
          </a:bodyPr>
          <a:lstStyle/>
          <a:p>
            <a:pPr defTabSz="685800"/>
            <a:r>
              <a:rPr lang="en-US" sz="2400" b="1" cap="all" noProof="1">
                <a:solidFill>
                  <a:prstClr val="black"/>
                </a:solidFill>
                <a:latin typeface="Calibri" panose="020F0502020204030204"/>
              </a:rPr>
              <a:t>Lorem Ipsum</a:t>
            </a:r>
          </a:p>
        </p:txBody>
      </p:sp>
      <p:grpSp>
        <p:nvGrpSpPr>
          <p:cNvPr id="57" name="Group 56">
            <a:extLst>
              <a:ext uri="{FF2B5EF4-FFF2-40B4-BE49-F238E27FC236}">
                <a16:creationId xmlns:a16="http://schemas.microsoft.com/office/drawing/2014/main" id="{78D06A82-CC4A-4068-BAA4-76538D9E06B9}"/>
              </a:ext>
            </a:extLst>
          </p:cNvPr>
          <p:cNvGrpSpPr/>
          <p:nvPr/>
        </p:nvGrpSpPr>
        <p:grpSpPr>
          <a:xfrm>
            <a:off x="3757188" y="1134463"/>
            <a:ext cx="5386812" cy="5723537"/>
            <a:chOff x="6404770" y="709015"/>
            <a:chExt cx="5787231" cy="6148985"/>
          </a:xfrm>
          <a:effectLst>
            <a:outerShdw blurRad="469900" dist="215900" algn="tl" rotWithShape="0">
              <a:prstClr val="black">
                <a:alpha val="40000"/>
              </a:prstClr>
            </a:outerShdw>
          </a:effectLst>
        </p:grpSpPr>
        <p:sp>
          <p:nvSpPr>
            <p:cNvPr id="58" name="Shape">
              <a:extLst>
                <a:ext uri="{FF2B5EF4-FFF2-40B4-BE49-F238E27FC236}">
                  <a16:creationId xmlns:a16="http://schemas.microsoft.com/office/drawing/2014/main" id="{4577DC24-9DDC-40E4-9FC0-6993E41DCDC7}"/>
                </a:ext>
              </a:extLst>
            </p:cNvPr>
            <p:cNvSpPr/>
            <p:nvPr/>
          </p:nvSpPr>
          <p:spPr>
            <a:xfrm flipH="1">
              <a:off x="7052817" y="3700009"/>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2" y="-485"/>
                    <a:pt x="20596" y="440"/>
                    <a:pt x="20974" y="2253"/>
                  </a:cubicBezTo>
                  <a:close/>
                </a:path>
              </a:pathLst>
            </a:custGeom>
            <a:solidFill>
              <a:srgbClr val="F4B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59" name="Shape">
              <a:extLst>
                <a:ext uri="{FF2B5EF4-FFF2-40B4-BE49-F238E27FC236}">
                  <a16:creationId xmlns:a16="http://schemas.microsoft.com/office/drawing/2014/main" id="{A270025D-CAF2-47F3-BE5C-9E05DE0AF044}"/>
                </a:ext>
              </a:extLst>
            </p:cNvPr>
            <p:cNvSpPr/>
            <p:nvPr/>
          </p:nvSpPr>
          <p:spPr>
            <a:xfrm flipH="1">
              <a:off x="8210860" y="3388443"/>
              <a:ext cx="3669575" cy="3406617"/>
            </a:xfrm>
            <a:custGeom>
              <a:avLst/>
              <a:gdLst/>
              <a:ahLst/>
              <a:cxnLst>
                <a:cxn ang="0">
                  <a:pos x="wd2" y="hd2"/>
                </a:cxn>
                <a:cxn ang="5400000">
                  <a:pos x="wd2" y="hd2"/>
                </a:cxn>
                <a:cxn ang="10800000">
                  <a:pos x="wd2" y="hd2"/>
                </a:cxn>
                <a:cxn ang="16200000">
                  <a:pos x="wd2" y="hd2"/>
                </a:cxn>
              </a:cxnLst>
              <a:rect l="0" t="0" r="r" b="b"/>
              <a:pathLst>
                <a:path w="21600" h="21600" extrusionOk="0">
                  <a:moveTo>
                    <a:pt x="0" y="15903"/>
                  </a:moveTo>
                  <a:lnTo>
                    <a:pt x="7787" y="21600"/>
                  </a:lnTo>
                  <a:lnTo>
                    <a:pt x="11943" y="15010"/>
                  </a:lnTo>
                  <a:lnTo>
                    <a:pt x="21600" y="8471"/>
                  </a:lnTo>
                  <a:lnTo>
                    <a:pt x="10028" y="0"/>
                  </a:ln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0" name="Shape">
              <a:extLst>
                <a:ext uri="{FF2B5EF4-FFF2-40B4-BE49-F238E27FC236}">
                  <a16:creationId xmlns:a16="http://schemas.microsoft.com/office/drawing/2014/main" id="{92089C9D-852E-4441-9FAD-A0B98999678E}"/>
                </a:ext>
              </a:extLst>
            </p:cNvPr>
            <p:cNvSpPr/>
            <p:nvPr/>
          </p:nvSpPr>
          <p:spPr>
            <a:xfrm flipH="1">
              <a:off x="7426691" y="4572381"/>
              <a:ext cx="3269810" cy="1680680"/>
            </a:xfrm>
            <a:custGeom>
              <a:avLst/>
              <a:gdLst/>
              <a:ahLst/>
              <a:cxnLst>
                <a:cxn ang="0">
                  <a:pos x="wd2" y="hd2"/>
                </a:cxn>
                <a:cxn ang="5400000">
                  <a:pos x="wd2" y="hd2"/>
                </a:cxn>
                <a:cxn ang="10800000">
                  <a:pos x="wd2" y="hd2"/>
                </a:cxn>
                <a:cxn ang="16200000">
                  <a:pos x="wd2" y="hd2"/>
                </a:cxn>
              </a:cxnLst>
              <a:rect l="0" t="0" r="r" b="b"/>
              <a:pathLst>
                <a:path w="21103" h="20630" extrusionOk="0">
                  <a:moveTo>
                    <a:pt x="20974" y="2253"/>
                  </a:moveTo>
                  <a:lnTo>
                    <a:pt x="20974" y="2253"/>
                  </a:lnTo>
                  <a:cubicBezTo>
                    <a:pt x="21352" y="4074"/>
                    <a:pt x="20873" y="6123"/>
                    <a:pt x="19924" y="6858"/>
                  </a:cubicBezTo>
                  <a:lnTo>
                    <a:pt x="2551" y="20373"/>
                  </a:lnTo>
                  <a:cubicBezTo>
                    <a:pt x="1602" y="21115"/>
                    <a:pt x="504" y="20190"/>
                    <a:pt x="130" y="18377"/>
                  </a:cubicBezTo>
                  <a:lnTo>
                    <a:pt x="130" y="18377"/>
                  </a:lnTo>
                  <a:cubicBezTo>
                    <a:pt x="-248" y="16556"/>
                    <a:pt x="231" y="14514"/>
                    <a:pt x="1180" y="13772"/>
                  </a:cubicBezTo>
                  <a:lnTo>
                    <a:pt x="18553" y="257"/>
                  </a:lnTo>
                  <a:cubicBezTo>
                    <a:pt x="19506" y="-485"/>
                    <a:pt x="20600" y="440"/>
                    <a:pt x="20974" y="2253"/>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1" name="Shape">
              <a:extLst>
                <a:ext uri="{FF2B5EF4-FFF2-40B4-BE49-F238E27FC236}">
                  <a16:creationId xmlns:a16="http://schemas.microsoft.com/office/drawing/2014/main" id="{BBFC4CD8-214D-4E44-B507-40A64C2B431F}"/>
                </a:ext>
              </a:extLst>
            </p:cNvPr>
            <p:cNvSpPr/>
            <p:nvPr/>
          </p:nvSpPr>
          <p:spPr>
            <a:xfrm flipH="1">
              <a:off x="6404770" y="2765325"/>
              <a:ext cx="3170111" cy="1638386"/>
            </a:xfrm>
            <a:custGeom>
              <a:avLst/>
              <a:gdLst/>
              <a:ahLst/>
              <a:cxnLst>
                <a:cxn ang="0">
                  <a:pos x="wd2" y="hd2"/>
                </a:cxn>
                <a:cxn ang="5400000">
                  <a:pos x="wd2" y="hd2"/>
                </a:cxn>
                <a:cxn ang="10800000">
                  <a:pos x="wd2" y="hd2"/>
                </a:cxn>
                <a:cxn ang="16200000">
                  <a:pos x="wd2" y="hd2"/>
                </a:cxn>
              </a:cxnLst>
              <a:rect l="0" t="0" r="r" b="b"/>
              <a:pathLst>
                <a:path w="21088" h="20607" extrusionOk="0">
                  <a:moveTo>
                    <a:pt x="20954" y="2310"/>
                  </a:moveTo>
                  <a:lnTo>
                    <a:pt x="20954" y="2310"/>
                  </a:lnTo>
                  <a:cubicBezTo>
                    <a:pt x="21344" y="4175"/>
                    <a:pt x="20851" y="6276"/>
                    <a:pt x="19873" y="7028"/>
                  </a:cubicBezTo>
                  <a:lnTo>
                    <a:pt x="2629" y="20344"/>
                  </a:lnTo>
                  <a:cubicBezTo>
                    <a:pt x="1651" y="21104"/>
                    <a:pt x="519" y="20156"/>
                    <a:pt x="134" y="18298"/>
                  </a:cubicBezTo>
                  <a:lnTo>
                    <a:pt x="134" y="18298"/>
                  </a:lnTo>
                  <a:cubicBezTo>
                    <a:pt x="-256" y="16433"/>
                    <a:pt x="237" y="14332"/>
                    <a:pt x="1215" y="13580"/>
                  </a:cubicBezTo>
                  <a:lnTo>
                    <a:pt x="18459" y="264"/>
                  </a:lnTo>
                  <a:cubicBezTo>
                    <a:pt x="19437" y="-496"/>
                    <a:pt x="20565" y="445"/>
                    <a:pt x="20954" y="2310"/>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2" name="Shape">
              <a:extLst>
                <a:ext uri="{FF2B5EF4-FFF2-40B4-BE49-F238E27FC236}">
                  <a16:creationId xmlns:a16="http://schemas.microsoft.com/office/drawing/2014/main" id="{706AFD89-FFBB-4D85-B384-0F361A7B8D2A}"/>
                </a:ext>
              </a:extLst>
            </p:cNvPr>
            <p:cNvSpPr/>
            <p:nvPr/>
          </p:nvSpPr>
          <p:spPr>
            <a:xfrm flipH="1">
              <a:off x="6632671" y="709015"/>
              <a:ext cx="3814586" cy="5061724"/>
            </a:xfrm>
            <a:custGeom>
              <a:avLst/>
              <a:gdLst/>
              <a:ahLst/>
              <a:cxnLst>
                <a:cxn ang="0">
                  <a:pos x="wd2" y="hd2"/>
                </a:cxn>
                <a:cxn ang="5400000">
                  <a:pos x="wd2" y="hd2"/>
                </a:cxn>
                <a:cxn ang="10800000">
                  <a:pos x="wd2" y="hd2"/>
                </a:cxn>
                <a:cxn ang="16200000">
                  <a:pos x="wd2" y="hd2"/>
                </a:cxn>
              </a:cxnLst>
              <a:rect l="0" t="0" r="r" b="b"/>
              <a:pathLst>
                <a:path w="20853" h="21031" extrusionOk="0">
                  <a:moveTo>
                    <a:pt x="11992" y="168"/>
                  </a:moveTo>
                  <a:lnTo>
                    <a:pt x="19183" y="2503"/>
                  </a:lnTo>
                  <a:cubicBezTo>
                    <a:pt x="20576" y="2956"/>
                    <a:pt x="21227" y="4191"/>
                    <a:pt x="20634" y="5250"/>
                  </a:cubicBezTo>
                  <a:lnTo>
                    <a:pt x="12476" y="19762"/>
                  </a:lnTo>
                  <a:cubicBezTo>
                    <a:pt x="11880" y="20821"/>
                    <a:pt x="10255" y="21315"/>
                    <a:pt x="8862" y="20865"/>
                  </a:cubicBezTo>
                  <a:lnTo>
                    <a:pt x="1671" y="18529"/>
                  </a:lnTo>
                  <a:cubicBezTo>
                    <a:pt x="278" y="18076"/>
                    <a:pt x="-373" y="16841"/>
                    <a:pt x="220" y="15782"/>
                  </a:cubicBezTo>
                  <a:lnTo>
                    <a:pt x="8378" y="1271"/>
                  </a:lnTo>
                  <a:cubicBezTo>
                    <a:pt x="8974" y="212"/>
                    <a:pt x="10599" y="-285"/>
                    <a:pt x="11992" y="168"/>
                  </a:cubicBezTo>
                  <a:close/>
                </a:path>
              </a:pathLst>
            </a:custGeom>
            <a:solidFill>
              <a:srgbClr val="000000"/>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3" name="Shape">
              <a:extLst>
                <a:ext uri="{FF2B5EF4-FFF2-40B4-BE49-F238E27FC236}">
                  <a16:creationId xmlns:a16="http://schemas.microsoft.com/office/drawing/2014/main" id="{C6D7663E-E11F-4CC8-BC57-6F4F73C8B918}"/>
                </a:ext>
              </a:extLst>
            </p:cNvPr>
            <p:cNvSpPr/>
            <p:nvPr/>
          </p:nvSpPr>
          <p:spPr>
            <a:xfrm flipH="1">
              <a:off x="7264409" y="958264"/>
              <a:ext cx="752664" cy="363211"/>
            </a:xfrm>
            <a:custGeom>
              <a:avLst/>
              <a:gdLst/>
              <a:ahLst/>
              <a:cxnLst>
                <a:cxn ang="0">
                  <a:pos x="wd2" y="hd2"/>
                </a:cxn>
                <a:cxn ang="5400000">
                  <a:pos x="wd2" y="hd2"/>
                </a:cxn>
                <a:cxn ang="10800000">
                  <a:pos x="wd2" y="hd2"/>
                </a:cxn>
                <a:cxn ang="16200000">
                  <a:pos x="wd2" y="hd2"/>
                </a:cxn>
              </a:cxnLst>
              <a:rect l="0" t="0" r="r" b="b"/>
              <a:pathLst>
                <a:path w="21333" h="21054" extrusionOk="0">
                  <a:moveTo>
                    <a:pt x="1438" y="160"/>
                  </a:moveTo>
                  <a:lnTo>
                    <a:pt x="20706" y="16992"/>
                  </a:lnTo>
                  <a:cubicBezTo>
                    <a:pt x="21236" y="17462"/>
                    <a:pt x="21466" y="18690"/>
                    <a:pt x="21254" y="19774"/>
                  </a:cubicBezTo>
                  <a:lnTo>
                    <a:pt x="21254" y="19774"/>
                  </a:lnTo>
                  <a:cubicBezTo>
                    <a:pt x="21024" y="20857"/>
                    <a:pt x="20424" y="21327"/>
                    <a:pt x="19894" y="20894"/>
                  </a:cubicBezTo>
                  <a:lnTo>
                    <a:pt x="626" y="4062"/>
                  </a:lnTo>
                  <a:cubicBezTo>
                    <a:pt x="96" y="3592"/>
                    <a:pt x="-134" y="2364"/>
                    <a:pt x="78" y="1280"/>
                  </a:cubicBezTo>
                  <a:lnTo>
                    <a:pt x="78" y="1280"/>
                  </a:lnTo>
                  <a:cubicBezTo>
                    <a:pt x="308" y="197"/>
                    <a:pt x="926" y="-273"/>
                    <a:pt x="1438" y="160"/>
                  </a:cubicBezTo>
                  <a:close/>
                </a:path>
              </a:pathLst>
            </a:custGeom>
            <a:solidFill>
              <a:srgbClr val="808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4" name="Shape">
              <a:extLst>
                <a:ext uri="{FF2B5EF4-FFF2-40B4-BE49-F238E27FC236}">
                  <a16:creationId xmlns:a16="http://schemas.microsoft.com/office/drawing/2014/main" id="{0A65FB2B-BCCF-4CBA-A592-01823C7C36EB}"/>
                </a:ext>
              </a:extLst>
            </p:cNvPr>
            <p:cNvSpPr/>
            <p:nvPr/>
          </p:nvSpPr>
          <p:spPr>
            <a:xfrm flipH="1">
              <a:off x="9266493" y="5070874"/>
              <a:ext cx="246080" cy="246085"/>
            </a:xfrm>
            <a:custGeom>
              <a:avLst/>
              <a:gdLst/>
              <a:ahLst/>
              <a:cxnLst>
                <a:cxn ang="0">
                  <a:pos x="wd2" y="hd2"/>
                </a:cxn>
                <a:cxn ang="5400000">
                  <a:pos x="wd2" y="hd2"/>
                </a:cxn>
                <a:cxn ang="10800000">
                  <a:pos x="wd2" y="hd2"/>
                </a:cxn>
                <a:cxn ang="16200000">
                  <a:pos x="wd2" y="hd2"/>
                </a:cxn>
              </a:cxnLst>
              <a:rect l="0" t="0" r="r" b="b"/>
              <a:pathLst>
                <a:path w="18998" h="18998" extrusionOk="0">
                  <a:moveTo>
                    <a:pt x="13227" y="768"/>
                  </a:moveTo>
                  <a:cubicBezTo>
                    <a:pt x="18038" y="2836"/>
                    <a:pt x="20299" y="8417"/>
                    <a:pt x="18231" y="13227"/>
                  </a:cubicBezTo>
                  <a:cubicBezTo>
                    <a:pt x="16162" y="18038"/>
                    <a:pt x="10582" y="20299"/>
                    <a:pt x="5771" y="18230"/>
                  </a:cubicBezTo>
                  <a:cubicBezTo>
                    <a:pt x="960" y="16162"/>
                    <a:pt x="-1301" y="10581"/>
                    <a:pt x="767" y="5771"/>
                  </a:cubicBezTo>
                  <a:cubicBezTo>
                    <a:pt x="2788" y="960"/>
                    <a:pt x="8368" y="-1301"/>
                    <a:pt x="13227" y="768"/>
                  </a:cubicBezTo>
                  <a:close/>
                </a:path>
              </a:pathLst>
            </a:custGeom>
            <a:solidFill>
              <a:srgbClr val="80818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5" name="Shape">
              <a:extLst>
                <a:ext uri="{FF2B5EF4-FFF2-40B4-BE49-F238E27FC236}">
                  <a16:creationId xmlns:a16="http://schemas.microsoft.com/office/drawing/2014/main" id="{8462D191-14C1-480A-A960-4CB6636E7F58}"/>
                </a:ext>
              </a:extLst>
            </p:cNvPr>
            <p:cNvSpPr/>
            <p:nvPr/>
          </p:nvSpPr>
          <p:spPr>
            <a:xfrm flipH="1">
              <a:off x="6762364" y="3637697"/>
              <a:ext cx="1005460" cy="748184"/>
            </a:xfrm>
            <a:custGeom>
              <a:avLst/>
              <a:gdLst/>
              <a:ahLst/>
              <a:cxnLst>
                <a:cxn ang="0">
                  <a:pos x="wd2" y="hd2"/>
                </a:cxn>
                <a:cxn ang="5400000">
                  <a:pos x="wd2" y="hd2"/>
                </a:cxn>
                <a:cxn ang="10800000">
                  <a:pos x="wd2" y="hd2"/>
                </a:cxn>
                <a:cxn ang="16200000">
                  <a:pos x="wd2" y="hd2"/>
                </a:cxn>
              </a:cxnLst>
              <a:rect l="0" t="0" r="r" b="b"/>
              <a:pathLst>
                <a:path w="20065" h="19588" extrusionOk="0">
                  <a:moveTo>
                    <a:pt x="19664" y="4802"/>
                  </a:moveTo>
                  <a:lnTo>
                    <a:pt x="19664" y="4802"/>
                  </a:lnTo>
                  <a:cubicBezTo>
                    <a:pt x="20833" y="8685"/>
                    <a:pt x="19353" y="13090"/>
                    <a:pt x="16419" y="14623"/>
                  </a:cubicBezTo>
                  <a:lnTo>
                    <a:pt x="7888" y="19060"/>
                  </a:lnTo>
                  <a:cubicBezTo>
                    <a:pt x="4941" y="20594"/>
                    <a:pt x="1558" y="18669"/>
                    <a:pt x="402" y="14802"/>
                  </a:cubicBezTo>
                  <a:lnTo>
                    <a:pt x="402" y="14802"/>
                  </a:lnTo>
                  <a:cubicBezTo>
                    <a:pt x="-767" y="10920"/>
                    <a:pt x="700" y="6515"/>
                    <a:pt x="3647" y="4981"/>
                  </a:cubicBezTo>
                  <a:lnTo>
                    <a:pt x="12178" y="528"/>
                  </a:lnTo>
                  <a:cubicBezTo>
                    <a:pt x="15138" y="-1006"/>
                    <a:pt x="18508" y="919"/>
                    <a:pt x="19664" y="4802"/>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6" name="Shape">
              <a:extLst>
                <a:ext uri="{FF2B5EF4-FFF2-40B4-BE49-F238E27FC236}">
                  <a16:creationId xmlns:a16="http://schemas.microsoft.com/office/drawing/2014/main" id="{C8487BBC-7A63-4A63-AB87-CF1B36074C10}"/>
                </a:ext>
              </a:extLst>
            </p:cNvPr>
            <p:cNvSpPr/>
            <p:nvPr/>
          </p:nvSpPr>
          <p:spPr>
            <a:xfrm flipH="1">
              <a:off x="10077745" y="5382440"/>
              <a:ext cx="2114256" cy="1475560"/>
            </a:xfrm>
            <a:custGeom>
              <a:avLst/>
              <a:gdLst/>
              <a:ahLst/>
              <a:cxnLst>
                <a:cxn ang="0">
                  <a:pos x="wd2" y="hd2"/>
                </a:cxn>
                <a:cxn ang="5400000">
                  <a:pos x="wd2" y="hd2"/>
                </a:cxn>
                <a:cxn ang="10800000">
                  <a:pos x="wd2" y="hd2"/>
                </a:cxn>
                <a:cxn ang="16200000">
                  <a:pos x="wd2" y="hd2"/>
                </a:cxn>
              </a:cxnLst>
              <a:rect l="0" t="0" r="r" b="b"/>
              <a:pathLst>
                <a:path w="21600" h="21600" extrusionOk="0">
                  <a:moveTo>
                    <a:pt x="4526" y="0"/>
                  </a:moveTo>
                  <a:lnTo>
                    <a:pt x="21600" y="16620"/>
                  </a:lnTo>
                  <a:lnTo>
                    <a:pt x="19238" y="21600"/>
                  </a:lnTo>
                  <a:lnTo>
                    <a:pt x="0" y="21600"/>
                  </a:lnTo>
                  <a:lnTo>
                    <a:pt x="0" y="9413"/>
                  </a:lnTo>
                  <a:close/>
                </a:path>
              </a:pathLst>
            </a:custGeom>
            <a:solidFill>
              <a:srgbClr val="53515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7" name="Shape">
              <a:extLst>
                <a:ext uri="{FF2B5EF4-FFF2-40B4-BE49-F238E27FC236}">
                  <a16:creationId xmlns:a16="http://schemas.microsoft.com/office/drawing/2014/main" id="{A5698444-94C0-417C-A41E-0E612840BA34}"/>
                </a:ext>
              </a:extLst>
            </p:cNvPr>
            <p:cNvSpPr/>
            <p:nvPr/>
          </p:nvSpPr>
          <p:spPr>
            <a:xfrm flipH="1">
              <a:off x="9603416" y="2391451"/>
              <a:ext cx="1529271" cy="2718488"/>
            </a:xfrm>
            <a:custGeom>
              <a:avLst/>
              <a:gdLst/>
              <a:ahLst/>
              <a:cxnLst>
                <a:cxn ang="0">
                  <a:pos x="wd2" y="hd2"/>
                </a:cxn>
                <a:cxn ang="5400000">
                  <a:pos x="wd2" y="hd2"/>
                </a:cxn>
                <a:cxn ang="10800000">
                  <a:pos x="wd2" y="hd2"/>
                </a:cxn>
                <a:cxn ang="16200000">
                  <a:pos x="wd2" y="hd2"/>
                </a:cxn>
              </a:cxnLst>
              <a:rect l="0" t="0" r="r" b="b"/>
              <a:pathLst>
                <a:path w="19914" h="21296" extrusionOk="0">
                  <a:moveTo>
                    <a:pt x="2052" y="20398"/>
                  </a:moveTo>
                  <a:lnTo>
                    <a:pt x="4251" y="21296"/>
                  </a:lnTo>
                  <a:lnTo>
                    <a:pt x="5858" y="19558"/>
                  </a:lnTo>
                  <a:lnTo>
                    <a:pt x="18800" y="5627"/>
                  </a:lnTo>
                  <a:cubicBezTo>
                    <a:pt x="20991" y="3264"/>
                    <a:pt x="19628" y="1741"/>
                    <a:pt x="17486" y="623"/>
                  </a:cubicBezTo>
                  <a:cubicBezTo>
                    <a:pt x="16309" y="8"/>
                    <a:pt x="16147" y="-304"/>
                    <a:pt x="15473" y="414"/>
                  </a:cubicBezTo>
                  <a:lnTo>
                    <a:pt x="657" y="16361"/>
                  </a:lnTo>
                  <a:cubicBezTo>
                    <a:pt x="-609" y="17742"/>
                    <a:pt x="8" y="19558"/>
                    <a:pt x="2052" y="20398"/>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68" name="Shape">
              <a:extLst>
                <a:ext uri="{FF2B5EF4-FFF2-40B4-BE49-F238E27FC236}">
                  <a16:creationId xmlns:a16="http://schemas.microsoft.com/office/drawing/2014/main" id="{5B9E7157-B109-4580-8EF9-395BA56155D4}"/>
                </a:ext>
              </a:extLst>
            </p:cNvPr>
            <p:cNvSpPr/>
            <p:nvPr/>
          </p:nvSpPr>
          <p:spPr>
            <a:xfrm flipH="1">
              <a:off x="7239401" y="3762317"/>
              <a:ext cx="466110" cy="520072"/>
            </a:xfrm>
            <a:custGeom>
              <a:avLst/>
              <a:gdLst/>
              <a:ahLst/>
              <a:cxnLst>
                <a:cxn ang="0">
                  <a:pos x="wd2" y="hd2"/>
                </a:cxn>
                <a:cxn ang="5400000">
                  <a:pos x="wd2" y="hd2"/>
                </a:cxn>
                <a:cxn ang="10800000">
                  <a:pos x="wd2" y="hd2"/>
                </a:cxn>
                <a:cxn ang="16200000">
                  <a:pos x="wd2" y="hd2"/>
                </a:cxn>
              </a:cxnLst>
              <a:rect l="0" t="0" r="r" b="b"/>
              <a:pathLst>
                <a:path w="16222" h="17849" extrusionOk="0">
                  <a:moveTo>
                    <a:pt x="5133" y="1668"/>
                  </a:moveTo>
                  <a:lnTo>
                    <a:pt x="9514" y="0"/>
                  </a:lnTo>
                  <a:cubicBezTo>
                    <a:pt x="15499" y="3614"/>
                    <a:pt x="17299" y="8832"/>
                    <a:pt x="15629" y="15398"/>
                  </a:cubicBezTo>
                  <a:lnTo>
                    <a:pt x="11465" y="17066"/>
                  </a:lnTo>
                  <a:cubicBezTo>
                    <a:pt x="123" y="21600"/>
                    <a:pt x="-4301" y="5111"/>
                    <a:pt x="5133" y="1668"/>
                  </a:cubicBezTo>
                  <a:close/>
                </a:path>
              </a:pathLst>
            </a:custGeom>
            <a:solidFill>
              <a:srgbClr val="FEE7D9"/>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grpSp>
      <p:sp>
        <p:nvSpPr>
          <p:cNvPr id="69" name="Rectangle 68">
            <a:extLst>
              <a:ext uri="{FF2B5EF4-FFF2-40B4-BE49-F238E27FC236}">
                <a16:creationId xmlns:a16="http://schemas.microsoft.com/office/drawing/2014/main" id="{CBC153D5-C495-47E5-87C9-4863A18A0197}"/>
              </a:ext>
            </a:extLst>
          </p:cNvPr>
          <p:cNvSpPr/>
          <p:nvPr/>
        </p:nvSpPr>
        <p:spPr>
          <a:xfrm rot="20199977">
            <a:off x="4833338" y="1612265"/>
            <a:ext cx="1806005" cy="3644590"/>
          </a:xfrm>
          <a:prstGeom prst="rect">
            <a:avLst/>
          </a:prstGeom>
          <a:effectLst/>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sz="1200" b="1" dirty="0">
                <a:solidFill>
                  <a:prstClr val="black"/>
                </a:solidFill>
                <a:latin typeface="Calibri" panose="020F0502020204030204"/>
              </a:rPr>
              <a:t>TO INSERT YOUR IMAGE:</a:t>
            </a:r>
          </a:p>
          <a:p>
            <a:pPr algn="ctr" defTabSz="685800"/>
            <a:endParaRPr lang="en-US" sz="1200" dirty="0">
              <a:solidFill>
                <a:prstClr val="black"/>
              </a:solidFill>
              <a:latin typeface="Calibri" panose="020F0502020204030204"/>
            </a:endParaRPr>
          </a:p>
          <a:p>
            <a:pPr algn="ctr" defTabSz="685800"/>
            <a:r>
              <a:rPr lang="en-US" sz="1200" dirty="0">
                <a:solidFill>
                  <a:prstClr val="black"/>
                </a:solidFill>
                <a:latin typeface="Calibri" panose="020F0502020204030204"/>
              </a:rPr>
              <a:t>1) Right-Click this shape</a:t>
            </a:r>
          </a:p>
          <a:p>
            <a:pPr algn="ctr" defTabSz="685800"/>
            <a:endParaRPr lang="en-US" sz="1200" dirty="0">
              <a:solidFill>
                <a:prstClr val="black"/>
              </a:solidFill>
              <a:latin typeface="Calibri" panose="020F0502020204030204"/>
            </a:endParaRPr>
          </a:p>
          <a:p>
            <a:pPr algn="ctr" defTabSz="685800"/>
            <a:r>
              <a:rPr lang="en-US" sz="1200" dirty="0">
                <a:solidFill>
                  <a:prstClr val="black"/>
                </a:solidFill>
                <a:latin typeface="Calibri" panose="020F0502020204030204"/>
              </a:rPr>
              <a:t>2) Format Shape…</a:t>
            </a:r>
          </a:p>
          <a:p>
            <a:pPr algn="ctr" defTabSz="685800"/>
            <a:r>
              <a:rPr lang="en-US" sz="1200" dirty="0">
                <a:solidFill>
                  <a:prstClr val="black"/>
                </a:solidFill>
                <a:latin typeface="Calibri" panose="020F0502020204030204"/>
              </a:rPr>
              <a:t>3) Picture or Texture fill</a:t>
            </a:r>
          </a:p>
          <a:p>
            <a:pPr algn="ctr" defTabSz="685800"/>
            <a:r>
              <a:rPr lang="en-US" sz="1200" dirty="0">
                <a:solidFill>
                  <a:prstClr val="black"/>
                </a:solidFill>
                <a:latin typeface="Calibri" panose="020F0502020204030204"/>
              </a:rPr>
              <a:t>4) Insert your picture from file // File…</a:t>
            </a:r>
          </a:p>
          <a:p>
            <a:pPr algn="ctr" defTabSz="685800"/>
            <a:r>
              <a:rPr lang="en-US" sz="1200" dirty="0">
                <a:solidFill>
                  <a:prstClr val="black"/>
                </a:solidFill>
                <a:latin typeface="Calibri" panose="020F0502020204030204"/>
              </a:rPr>
              <a:t>4) Select your image (rotates automatically)</a:t>
            </a:r>
          </a:p>
          <a:p>
            <a:pPr algn="ctr" defTabSz="685800"/>
            <a:endParaRPr lang="en-US" sz="1200" dirty="0">
              <a:solidFill>
                <a:prstClr val="black"/>
              </a:solidFill>
              <a:latin typeface="Calibri" panose="020F0502020204030204"/>
            </a:endParaRPr>
          </a:p>
          <a:p>
            <a:pPr algn="ctr" defTabSz="685800"/>
            <a:r>
              <a:rPr lang="en-US" sz="1200" dirty="0">
                <a:solidFill>
                  <a:prstClr val="black"/>
                </a:solidFill>
                <a:latin typeface="Calibri" panose="020F0502020204030204"/>
              </a:rPr>
              <a:t>(and remove this text)</a:t>
            </a:r>
          </a:p>
        </p:txBody>
      </p:sp>
      <p:grpSp>
        <p:nvGrpSpPr>
          <p:cNvPr id="70" name="Group 69">
            <a:extLst>
              <a:ext uri="{FF2B5EF4-FFF2-40B4-BE49-F238E27FC236}">
                <a16:creationId xmlns:a16="http://schemas.microsoft.com/office/drawing/2014/main" id="{160A9E24-D06A-4A6C-AAD0-CAA0296B1467}"/>
              </a:ext>
            </a:extLst>
          </p:cNvPr>
          <p:cNvGrpSpPr/>
          <p:nvPr/>
        </p:nvGrpSpPr>
        <p:grpSpPr>
          <a:xfrm>
            <a:off x="4485019" y="4614520"/>
            <a:ext cx="1004922" cy="723924"/>
            <a:chOff x="6919655" y="4319161"/>
            <a:chExt cx="1137223" cy="819231"/>
          </a:xfrm>
        </p:grpSpPr>
        <p:sp>
          <p:nvSpPr>
            <p:cNvPr id="71" name="Shape">
              <a:extLst>
                <a:ext uri="{FF2B5EF4-FFF2-40B4-BE49-F238E27FC236}">
                  <a16:creationId xmlns:a16="http://schemas.microsoft.com/office/drawing/2014/main" id="{9BB3878B-E2D3-4A73-853B-259A39B0A314}"/>
                </a:ext>
              </a:extLst>
            </p:cNvPr>
            <p:cNvSpPr/>
            <p:nvPr/>
          </p:nvSpPr>
          <p:spPr>
            <a:xfrm flipH="1">
              <a:off x="6919655" y="4319161"/>
              <a:ext cx="1137223" cy="819231"/>
            </a:xfrm>
            <a:custGeom>
              <a:avLst/>
              <a:gdLst/>
              <a:ahLst/>
              <a:cxnLst>
                <a:cxn ang="0">
                  <a:pos x="wd2" y="hd2"/>
                </a:cxn>
                <a:cxn ang="5400000">
                  <a:pos x="wd2" y="hd2"/>
                </a:cxn>
                <a:cxn ang="10800000">
                  <a:pos x="wd2" y="hd2"/>
                </a:cxn>
                <a:cxn ang="16200000">
                  <a:pos x="wd2" y="hd2"/>
                </a:cxn>
              </a:cxnLst>
              <a:rect l="0" t="0" r="r" b="b"/>
              <a:pathLst>
                <a:path w="20164" h="19650" extrusionOk="0">
                  <a:moveTo>
                    <a:pt x="19789" y="4625"/>
                  </a:moveTo>
                  <a:lnTo>
                    <a:pt x="19789" y="4625"/>
                  </a:lnTo>
                  <a:cubicBezTo>
                    <a:pt x="20883" y="8372"/>
                    <a:pt x="19498" y="12622"/>
                    <a:pt x="16752" y="14102"/>
                  </a:cubicBezTo>
                  <a:lnTo>
                    <a:pt x="7383" y="19140"/>
                  </a:lnTo>
                  <a:cubicBezTo>
                    <a:pt x="4625" y="20620"/>
                    <a:pt x="1459" y="18762"/>
                    <a:pt x="377" y="15031"/>
                  </a:cubicBezTo>
                  <a:lnTo>
                    <a:pt x="377" y="15031"/>
                  </a:lnTo>
                  <a:cubicBezTo>
                    <a:pt x="-717" y="11284"/>
                    <a:pt x="656" y="7033"/>
                    <a:pt x="3414" y="5554"/>
                  </a:cubicBezTo>
                  <a:lnTo>
                    <a:pt x="12783" y="516"/>
                  </a:lnTo>
                  <a:cubicBezTo>
                    <a:pt x="15541" y="-980"/>
                    <a:pt x="18707" y="893"/>
                    <a:pt x="19789" y="4625"/>
                  </a:cubicBezTo>
                  <a:close/>
                </a:path>
              </a:pathLst>
            </a:custGeom>
            <a:solidFill>
              <a:srgbClr val="FFBE94"/>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sp>
          <p:nvSpPr>
            <p:cNvPr id="72" name="Shape">
              <a:extLst>
                <a:ext uri="{FF2B5EF4-FFF2-40B4-BE49-F238E27FC236}">
                  <a16:creationId xmlns:a16="http://schemas.microsoft.com/office/drawing/2014/main" id="{D6DD8154-69DF-40DB-B9A7-9F5C8CD00EA7}"/>
                </a:ext>
              </a:extLst>
            </p:cNvPr>
            <p:cNvSpPr/>
            <p:nvPr/>
          </p:nvSpPr>
          <p:spPr>
            <a:xfrm flipH="1">
              <a:off x="7500251" y="4581709"/>
              <a:ext cx="490984" cy="547835"/>
            </a:xfrm>
            <a:custGeom>
              <a:avLst/>
              <a:gdLst/>
              <a:ahLst/>
              <a:cxnLst>
                <a:cxn ang="0">
                  <a:pos x="wd2" y="hd2"/>
                </a:cxn>
                <a:cxn ang="5400000">
                  <a:pos x="wd2" y="hd2"/>
                </a:cxn>
                <a:cxn ang="10800000">
                  <a:pos x="wd2" y="hd2"/>
                </a:cxn>
                <a:cxn ang="16200000">
                  <a:pos x="wd2" y="hd2"/>
                </a:cxn>
              </a:cxnLst>
              <a:rect l="0" t="0" r="r" b="b"/>
              <a:pathLst>
                <a:path w="16222" h="17850" extrusionOk="0">
                  <a:moveTo>
                    <a:pt x="5133" y="1668"/>
                  </a:moveTo>
                  <a:lnTo>
                    <a:pt x="9514" y="0"/>
                  </a:lnTo>
                  <a:cubicBezTo>
                    <a:pt x="15499" y="3614"/>
                    <a:pt x="17299" y="8832"/>
                    <a:pt x="15629" y="15398"/>
                  </a:cubicBezTo>
                  <a:lnTo>
                    <a:pt x="11465" y="17066"/>
                  </a:lnTo>
                  <a:cubicBezTo>
                    <a:pt x="123" y="21600"/>
                    <a:pt x="-4301" y="5133"/>
                    <a:pt x="5133" y="1668"/>
                  </a:cubicBezTo>
                  <a:close/>
                </a:path>
              </a:pathLst>
            </a:custGeom>
            <a:solidFill>
              <a:srgbClr val="FEE7D9"/>
            </a:solidFill>
            <a:ln w="12700">
              <a:miter lim="400000"/>
            </a:ln>
          </p:spPr>
          <p:txBody>
            <a:bodyPr lIns="28575" tIns="28575" rIns="28575" bIns="28575" anchor="ctr"/>
            <a:lstStyle/>
            <a:p>
              <a:pPr defTabSz="685800">
                <a:defRPr sz="3000">
                  <a:solidFill>
                    <a:srgbClr val="FFFFFF"/>
                  </a:solidFill>
                  <a:effectLst>
                    <a:outerShdw blurRad="38100" dist="12700" dir="5400000" rotWithShape="0">
                      <a:srgbClr val="000000">
                        <a:alpha val="50000"/>
                      </a:srgbClr>
                    </a:outerShdw>
                  </a:effectLst>
                </a:defRPr>
              </a:pPr>
              <a:endParaRPr sz="2250">
                <a:solidFill>
                  <a:srgbClr val="FFFFFF"/>
                </a:solidFill>
                <a:effectLst>
                  <a:outerShdw blurRad="38100" dist="12700" dir="5400000" rotWithShape="0">
                    <a:srgbClr val="000000">
                      <a:alpha val="50000"/>
                    </a:srgbClr>
                  </a:outerShdw>
                </a:effectLst>
                <a:latin typeface="Calibri" panose="020F0502020204030204"/>
              </a:endParaRPr>
            </a:p>
          </p:txBody>
        </p:sp>
      </p:grpSp>
    </p:spTree>
    <p:extLst>
      <p:ext uri="{BB962C8B-B14F-4D97-AF65-F5344CB8AC3E}">
        <p14:creationId xmlns:p14="http://schemas.microsoft.com/office/powerpoint/2010/main" val="3229610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10117</TotalTime>
  <Words>403</Words>
  <PresentationFormat>On-screen Show (4:3)</PresentationFormat>
  <Paragraphs>30</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Hand Holding a Phone Mockup for PowerPoint</vt:lpstr>
      <vt:lpstr>Hand Holding a Phone Mockup for PowerPoint</vt:lpstr>
      <vt:lpstr>Hand Holding a Phone Mockup for PowerPoint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Holding a Phone Mockup for PowerPoint</dc:title>
  <dc:creator>PresentationGO.com</dc:creator>
  <dc:description>© Copyright PresentationGO.com</dc:description>
  <dcterms:created xsi:type="dcterms:W3CDTF">2014-11-26T05:14:11Z</dcterms:created>
  <dcterms:modified xsi:type="dcterms:W3CDTF">2019-03-10T21:40:14Z</dcterms:modified>
  <cp:category>Graphics &amp; Metaphors</cp:category>
</cp:coreProperties>
</file>