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07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3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Matrix Diagram for PowerPoint</a:t>
            </a:r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96021B62-69D7-416D-81D8-8C151042B049}"/>
              </a:ext>
            </a:extLst>
          </p:cNvPr>
          <p:cNvSpPr/>
          <p:nvPr/>
        </p:nvSpPr>
        <p:spPr>
          <a:xfrm rot="18885054">
            <a:off x="2590707" y="1583336"/>
            <a:ext cx="2016405" cy="2016405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7153E3D5-274C-478D-B6A5-F5E13246AA73}"/>
              </a:ext>
            </a:extLst>
          </p:cNvPr>
          <p:cNvSpPr/>
          <p:nvPr/>
        </p:nvSpPr>
        <p:spPr>
          <a:xfrm rot="2697388">
            <a:off x="4557217" y="1583351"/>
            <a:ext cx="2016405" cy="2016405"/>
          </a:xfrm>
          <a:prstGeom prst="heart">
            <a:avLst/>
          </a:prstGeom>
          <a:solidFill>
            <a:schemeClr val="accent3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Heart 34">
            <a:extLst>
              <a:ext uri="{FF2B5EF4-FFF2-40B4-BE49-F238E27FC236}">
                <a16:creationId xmlns:a16="http://schemas.microsoft.com/office/drawing/2014/main" id="{1DA9F41E-A247-4A07-B653-31F552D5F5EC}"/>
              </a:ext>
            </a:extLst>
          </p:cNvPr>
          <p:cNvSpPr/>
          <p:nvPr/>
        </p:nvSpPr>
        <p:spPr>
          <a:xfrm rot="8100134">
            <a:off x="4565896" y="3590741"/>
            <a:ext cx="2016405" cy="2016405"/>
          </a:xfrm>
          <a:prstGeom prst="heart">
            <a:avLst/>
          </a:prstGeom>
          <a:solidFill>
            <a:schemeClr val="accent2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25ACD95C-CA99-435C-AD79-CBF5E89148C4}"/>
              </a:ext>
            </a:extLst>
          </p:cNvPr>
          <p:cNvSpPr/>
          <p:nvPr/>
        </p:nvSpPr>
        <p:spPr>
          <a:xfrm rot="13494231">
            <a:off x="2573391" y="3590743"/>
            <a:ext cx="2016405" cy="2016405"/>
          </a:xfrm>
          <a:prstGeom prst="heart">
            <a:avLst/>
          </a:prstGeom>
          <a:solidFill>
            <a:schemeClr val="accent5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AA96DF-F67B-4BFA-91DD-6CEE29309A68}"/>
              </a:ext>
            </a:extLst>
          </p:cNvPr>
          <p:cNvSpPr/>
          <p:nvPr/>
        </p:nvSpPr>
        <p:spPr>
          <a:xfrm>
            <a:off x="3693917" y="2704850"/>
            <a:ext cx="667516" cy="648845"/>
          </a:xfrm>
          <a:custGeom>
            <a:avLst/>
            <a:gdLst>
              <a:gd name="connsiteX0" fmla="*/ 734844 w 734844"/>
              <a:gd name="connsiteY0" fmla="*/ 0 h 714289"/>
              <a:gd name="connsiteX1" fmla="*/ 731888 w 734844"/>
              <a:gd name="connsiteY1" fmla="*/ 171512 h 714289"/>
              <a:gd name="connsiteX2" fmla="*/ 683628 w 734844"/>
              <a:gd name="connsiteY2" fmla="*/ 656653 h 714289"/>
              <a:gd name="connsiteX3" fmla="*/ 198924 w 734844"/>
              <a:gd name="connsiteY3" fmla="*/ 709129 h 714289"/>
              <a:gd name="connsiteX4" fmla="*/ 0 w 734844"/>
              <a:gd name="connsiteY4" fmla="*/ 714289 h 714289"/>
              <a:gd name="connsiteX5" fmla="*/ 8826 w 734844"/>
              <a:gd name="connsiteY5" fmla="*/ 679961 h 714289"/>
              <a:gd name="connsiteX6" fmla="*/ 672845 w 734844"/>
              <a:gd name="connsiteY6" fmla="*/ 15942 h 71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844" h="714289">
                <a:moveTo>
                  <a:pt x="734844" y="0"/>
                </a:moveTo>
                <a:lnTo>
                  <a:pt x="731888" y="171512"/>
                </a:lnTo>
                <a:cubicBezTo>
                  <a:pt x="725090" y="321290"/>
                  <a:pt x="709442" y="482818"/>
                  <a:pt x="683628" y="656653"/>
                </a:cubicBezTo>
                <a:cubicBezTo>
                  <a:pt x="510024" y="683978"/>
                  <a:pt x="348638" y="701030"/>
                  <a:pt x="198924" y="709129"/>
                </a:cubicBezTo>
                <a:lnTo>
                  <a:pt x="0" y="714289"/>
                </a:lnTo>
                <a:lnTo>
                  <a:pt x="8826" y="679961"/>
                </a:lnTo>
                <a:cubicBezTo>
                  <a:pt x="107160" y="363810"/>
                  <a:pt x="356694" y="114275"/>
                  <a:pt x="672845" y="15942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D4B4FD1-1723-4D65-AE3E-E8CA4D13B412}"/>
              </a:ext>
            </a:extLst>
          </p:cNvPr>
          <p:cNvSpPr/>
          <p:nvPr/>
        </p:nvSpPr>
        <p:spPr>
          <a:xfrm>
            <a:off x="4803451" y="2707216"/>
            <a:ext cx="658383" cy="646710"/>
          </a:xfrm>
          <a:custGeom>
            <a:avLst/>
            <a:gdLst>
              <a:gd name="connsiteX0" fmla="*/ 0 w 724789"/>
              <a:gd name="connsiteY0" fmla="*/ 0 h 711939"/>
              <a:gd name="connsiteX1" fmla="*/ 51878 w 724789"/>
              <a:gd name="connsiteY1" fmla="*/ 13339 h 711939"/>
              <a:gd name="connsiteX2" fmla="*/ 715897 w 724789"/>
              <a:gd name="connsiteY2" fmla="*/ 677358 h 711939"/>
              <a:gd name="connsiteX3" fmla="*/ 724789 w 724789"/>
              <a:gd name="connsiteY3" fmla="*/ 711939 h 711939"/>
              <a:gd name="connsiteX4" fmla="*/ 539573 w 724789"/>
              <a:gd name="connsiteY4" fmla="*/ 708081 h 711939"/>
              <a:gd name="connsiteX5" fmla="*/ 54607 w 724789"/>
              <a:gd name="connsiteY5" fmla="*/ 658082 h 711939"/>
              <a:gd name="connsiteX6" fmla="*/ 3871 w 724789"/>
              <a:gd name="connsiteY6" fmla="*/ 173193 h 71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9" h="711939">
                <a:moveTo>
                  <a:pt x="0" y="0"/>
                </a:moveTo>
                <a:lnTo>
                  <a:pt x="51878" y="13339"/>
                </a:lnTo>
                <a:cubicBezTo>
                  <a:pt x="368030" y="111672"/>
                  <a:pt x="617564" y="361207"/>
                  <a:pt x="715897" y="677358"/>
                </a:cubicBezTo>
                <a:lnTo>
                  <a:pt x="724789" y="711939"/>
                </a:lnTo>
                <a:lnTo>
                  <a:pt x="539573" y="708081"/>
                </a:lnTo>
                <a:cubicBezTo>
                  <a:pt x="389820" y="700746"/>
                  <a:pt x="228349" y="684519"/>
                  <a:pt x="54607" y="658082"/>
                </a:cubicBezTo>
                <a:cubicBezTo>
                  <a:pt x="27906" y="484380"/>
                  <a:pt x="11433" y="322934"/>
                  <a:pt x="3871" y="17319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ECE9972-50B0-4C0C-8995-03A03C2F96F0}"/>
              </a:ext>
            </a:extLst>
          </p:cNvPr>
          <p:cNvSpPr/>
          <p:nvPr/>
        </p:nvSpPr>
        <p:spPr>
          <a:xfrm>
            <a:off x="3693884" y="3836665"/>
            <a:ext cx="649534" cy="644337"/>
          </a:xfrm>
          <a:custGeom>
            <a:avLst/>
            <a:gdLst>
              <a:gd name="connsiteX0" fmla="*/ 0 w 715048"/>
              <a:gd name="connsiteY0" fmla="*/ 0 h 709326"/>
              <a:gd name="connsiteX1" fmla="*/ 174866 w 715048"/>
              <a:gd name="connsiteY1" fmla="*/ 3482 h 709326"/>
              <a:gd name="connsiteX2" fmla="*/ 659877 w 715048"/>
              <a:gd name="connsiteY2" fmla="*/ 53036 h 709326"/>
              <a:gd name="connsiteX3" fmla="*/ 711059 w 715048"/>
              <a:gd name="connsiteY3" fmla="*/ 537878 h 709326"/>
              <a:gd name="connsiteX4" fmla="*/ 715048 w 715048"/>
              <a:gd name="connsiteY4" fmla="*/ 709326 h 709326"/>
              <a:gd name="connsiteX5" fmla="*/ 672880 w 715048"/>
              <a:gd name="connsiteY5" fmla="*/ 698483 h 709326"/>
              <a:gd name="connsiteX6" fmla="*/ 8861 w 715048"/>
              <a:gd name="connsiteY6" fmla="*/ 34464 h 70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048" h="709326">
                <a:moveTo>
                  <a:pt x="0" y="0"/>
                </a:moveTo>
                <a:lnTo>
                  <a:pt x="174866" y="3482"/>
                </a:lnTo>
                <a:cubicBezTo>
                  <a:pt x="324625" y="10679"/>
                  <a:pt x="486111" y="26758"/>
                  <a:pt x="659877" y="53036"/>
                </a:cubicBezTo>
                <a:cubicBezTo>
                  <a:pt x="686737" y="226713"/>
                  <a:pt x="703359" y="388144"/>
                  <a:pt x="711059" y="537878"/>
                </a:cubicBezTo>
                <a:lnTo>
                  <a:pt x="715048" y="709326"/>
                </a:lnTo>
                <a:lnTo>
                  <a:pt x="672880" y="698483"/>
                </a:lnTo>
                <a:cubicBezTo>
                  <a:pt x="356729" y="600150"/>
                  <a:pt x="107195" y="350616"/>
                  <a:pt x="8861" y="34464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A96BB5-0DF2-40F4-BD22-9DF931C48C20}"/>
              </a:ext>
            </a:extLst>
          </p:cNvPr>
          <p:cNvSpPr/>
          <p:nvPr/>
        </p:nvSpPr>
        <p:spPr>
          <a:xfrm>
            <a:off x="4812105" y="3836825"/>
            <a:ext cx="649660" cy="644221"/>
          </a:xfrm>
          <a:custGeom>
            <a:avLst/>
            <a:gdLst>
              <a:gd name="connsiteX0" fmla="*/ 715186 w 715186"/>
              <a:gd name="connsiteY0" fmla="*/ 0 h 709199"/>
              <a:gd name="connsiteX1" fmla="*/ 706369 w 715186"/>
              <a:gd name="connsiteY1" fmla="*/ 34290 h 709199"/>
              <a:gd name="connsiteX2" fmla="*/ 42350 w 715186"/>
              <a:gd name="connsiteY2" fmla="*/ 698309 h 709199"/>
              <a:gd name="connsiteX3" fmla="*/ 0 w 715186"/>
              <a:gd name="connsiteY3" fmla="*/ 709199 h 709199"/>
              <a:gd name="connsiteX4" fmla="*/ 3679 w 715186"/>
              <a:gd name="connsiteY4" fmla="*/ 539071 h 709199"/>
              <a:gd name="connsiteX5" fmla="*/ 54066 w 715186"/>
              <a:gd name="connsiteY5" fmla="*/ 54146 h 709199"/>
              <a:gd name="connsiteX6" fmla="*/ 538996 w 715186"/>
              <a:gd name="connsiteY6" fmla="*/ 3797 h 70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86" h="709199">
                <a:moveTo>
                  <a:pt x="715186" y="0"/>
                </a:moveTo>
                <a:lnTo>
                  <a:pt x="706369" y="34290"/>
                </a:lnTo>
                <a:cubicBezTo>
                  <a:pt x="608036" y="350442"/>
                  <a:pt x="358502" y="599976"/>
                  <a:pt x="42350" y="698309"/>
                </a:cubicBezTo>
                <a:lnTo>
                  <a:pt x="0" y="709199"/>
                </a:lnTo>
                <a:lnTo>
                  <a:pt x="3679" y="539071"/>
                </a:lnTo>
                <a:cubicBezTo>
                  <a:pt x="11134" y="389325"/>
                  <a:pt x="27490" y="227866"/>
                  <a:pt x="54066" y="54146"/>
                </a:cubicBezTo>
                <a:cubicBezTo>
                  <a:pt x="227789" y="27584"/>
                  <a:pt x="389248" y="11240"/>
                  <a:pt x="538996" y="3797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BCE079C3-EB13-45D9-B57B-A4049844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8466" y="2176227"/>
            <a:ext cx="830621" cy="830621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82A95AF9-CCBC-4DF6-ADAB-FCFD2859D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8048" y="4313914"/>
            <a:ext cx="830621" cy="830621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A4B1DA0-AC62-4118-BCAE-198B3E214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5546" y="4313914"/>
            <a:ext cx="830621" cy="830621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8E0B5A9C-C075-4D62-8BF4-643CEF388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3412" y="2188034"/>
            <a:ext cx="830621" cy="83062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0AC50C0-1ED2-453B-9789-F5DA34621C8A}"/>
              </a:ext>
            </a:extLst>
          </p:cNvPr>
          <p:cNvGrpSpPr/>
          <p:nvPr/>
        </p:nvGrpSpPr>
        <p:grpSpPr>
          <a:xfrm>
            <a:off x="7011370" y="4161035"/>
            <a:ext cx="1888776" cy="1499476"/>
            <a:chOff x="6691483" y="4695823"/>
            <a:chExt cx="2202817" cy="149947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85A233-9A85-4E81-B435-D359DA9F1114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E4B12C-A519-4F13-A3DB-8F2CAB8E042B}"/>
                </a:ext>
              </a:extLst>
            </p:cNvPr>
            <p:cNvSpPr txBox="1"/>
            <p:nvPr/>
          </p:nvSpPr>
          <p:spPr>
            <a:xfrm>
              <a:off x="6697329" y="5133470"/>
              <a:ext cx="2196971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541DC4B-0C0C-4CFD-8BFC-DF8B3F86C08A}"/>
              </a:ext>
            </a:extLst>
          </p:cNvPr>
          <p:cNvGrpSpPr/>
          <p:nvPr/>
        </p:nvGrpSpPr>
        <p:grpSpPr>
          <a:xfrm>
            <a:off x="249702" y="4161035"/>
            <a:ext cx="1888775" cy="1499476"/>
            <a:chOff x="249702" y="4695823"/>
            <a:chExt cx="2202816" cy="149947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B19B96-B059-4C11-A549-786199ECBE5D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4CC3F8-4A97-4A5E-ACFD-D01CFED3CC03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89060C-5F18-4FB3-8565-520A13A7F8FE}"/>
              </a:ext>
            </a:extLst>
          </p:cNvPr>
          <p:cNvGrpSpPr/>
          <p:nvPr/>
        </p:nvGrpSpPr>
        <p:grpSpPr>
          <a:xfrm>
            <a:off x="7011370" y="1647839"/>
            <a:ext cx="1888776" cy="1499478"/>
            <a:chOff x="6697329" y="1204614"/>
            <a:chExt cx="2202817" cy="149947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5B7023-83DC-400B-948E-15F592ACB438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78B452-90B4-40EC-89FB-37029BFA5D46}"/>
                </a:ext>
              </a:extLst>
            </p:cNvPr>
            <p:cNvSpPr txBox="1"/>
            <p:nvPr/>
          </p:nvSpPr>
          <p:spPr>
            <a:xfrm>
              <a:off x="6703175" y="1642263"/>
              <a:ext cx="2196971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EDDD52-11F5-4A9C-85F7-DE9C4294B585}"/>
              </a:ext>
            </a:extLst>
          </p:cNvPr>
          <p:cNvGrpSpPr/>
          <p:nvPr/>
        </p:nvGrpSpPr>
        <p:grpSpPr>
          <a:xfrm>
            <a:off x="255548" y="1647838"/>
            <a:ext cx="1888775" cy="1499477"/>
            <a:chOff x="255548" y="1204613"/>
            <a:chExt cx="2202816" cy="149947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6FCD7F4-9E43-44C7-B90C-B6E8021F0B34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61840C-EEF4-493F-A060-B97AAFA4ACB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48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Heart Matrix Diagram for PowerPoint</a:t>
            </a:r>
          </a:p>
        </p:txBody>
      </p:sp>
      <p:sp>
        <p:nvSpPr>
          <p:cNvPr id="33" name="Heart 32">
            <a:extLst>
              <a:ext uri="{FF2B5EF4-FFF2-40B4-BE49-F238E27FC236}">
                <a16:creationId xmlns:a16="http://schemas.microsoft.com/office/drawing/2014/main" id="{96021B62-69D7-416D-81D8-8C151042B049}"/>
              </a:ext>
            </a:extLst>
          </p:cNvPr>
          <p:cNvSpPr/>
          <p:nvPr/>
        </p:nvSpPr>
        <p:spPr>
          <a:xfrm rot="18885054">
            <a:off x="2590707" y="1583336"/>
            <a:ext cx="2016405" cy="2016405"/>
          </a:xfrm>
          <a:prstGeom prst="heart">
            <a:avLst/>
          </a:prstGeom>
          <a:solidFill>
            <a:schemeClr val="accent6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Heart 33">
            <a:extLst>
              <a:ext uri="{FF2B5EF4-FFF2-40B4-BE49-F238E27FC236}">
                <a16:creationId xmlns:a16="http://schemas.microsoft.com/office/drawing/2014/main" id="{7153E3D5-274C-478D-B6A5-F5E13246AA73}"/>
              </a:ext>
            </a:extLst>
          </p:cNvPr>
          <p:cNvSpPr/>
          <p:nvPr/>
        </p:nvSpPr>
        <p:spPr>
          <a:xfrm rot="2697388">
            <a:off x="4557217" y="1583351"/>
            <a:ext cx="2016405" cy="2016405"/>
          </a:xfrm>
          <a:prstGeom prst="heart">
            <a:avLst/>
          </a:prstGeom>
          <a:solidFill>
            <a:schemeClr val="accent3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Heart 34">
            <a:extLst>
              <a:ext uri="{FF2B5EF4-FFF2-40B4-BE49-F238E27FC236}">
                <a16:creationId xmlns:a16="http://schemas.microsoft.com/office/drawing/2014/main" id="{1DA9F41E-A247-4A07-B653-31F552D5F5EC}"/>
              </a:ext>
            </a:extLst>
          </p:cNvPr>
          <p:cNvSpPr/>
          <p:nvPr/>
        </p:nvSpPr>
        <p:spPr>
          <a:xfrm rot="8100134">
            <a:off x="4565896" y="3590741"/>
            <a:ext cx="2016405" cy="2016405"/>
          </a:xfrm>
          <a:prstGeom prst="heart">
            <a:avLst/>
          </a:prstGeom>
          <a:solidFill>
            <a:schemeClr val="accent2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25ACD95C-CA99-435C-AD79-CBF5E89148C4}"/>
              </a:ext>
            </a:extLst>
          </p:cNvPr>
          <p:cNvSpPr/>
          <p:nvPr/>
        </p:nvSpPr>
        <p:spPr>
          <a:xfrm rot="13494231">
            <a:off x="2573391" y="3590743"/>
            <a:ext cx="2016405" cy="2016405"/>
          </a:xfrm>
          <a:prstGeom prst="heart">
            <a:avLst/>
          </a:prstGeom>
          <a:solidFill>
            <a:schemeClr val="accent4"/>
          </a:solidFill>
          <a:ln>
            <a:noFill/>
          </a:ln>
          <a:effectLst>
            <a:innerShdw dist="88900" dir="4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AA96DF-F67B-4BFA-91DD-6CEE29309A68}"/>
              </a:ext>
            </a:extLst>
          </p:cNvPr>
          <p:cNvSpPr/>
          <p:nvPr/>
        </p:nvSpPr>
        <p:spPr>
          <a:xfrm>
            <a:off x="3693917" y="2704850"/>
            <a:ext cx="667516" cy="648845"/>
          </a:xfrm>
          <a:custGeom>
            <a:avLst/>
            <a:gdLst>
              <a:gd name="connsiteX0" fmla="*/ 734844 w 734844"/>
              <a:gd name="connsiteY0" fmla="*/ 0 h 714289"/>
              <a:gd name="connsiteX1" fmla="*/ 731888 w 734844"/>
              <a:gd name="connsiteY1" fmla="*/ 171512 h 714289"/>
              <a:gd name="connsiteX2" fmla="*/ 683628 w 734844"/>
              <a:gd name="connsiteY2" fmla="*/ 656653 h 714289"/>
              <a:gd name="connsiteX3" fmla="*/ 198924 w 734844"/>
              <a:gd name="connsiteY3" fmla="*/ 709129 h 714289"/>
              <a:gd name="connsiteX4" fmla="*/ 0 w 734844"/>
              <a:gd name="connsiteY4" fmla="*/ 714289 h 714289"/>
              <a:gd name="connsiteX5" fmla="*/ 8826 w 734844"/>
              <a:gd name="connsiteY5" fmla="*/ 679961 h 714289"/>
              <a:gd name="connsiteX6" fmla="*/ 672845 w 734844"/>
              <a:gd name="connsiteY6" fmla="*/ 15942 h 71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4844" h="714289">
                <a:moveTo>
                  <a:pt x="734844" y="0"/>
                </a:moveTo>
                <a:lnTo>
                  <a:pt x="731888" y="171512"/>
                </a:lnTo>
                <a:cubicBezTo>
                  <a:pt x="725090" y="321290"/>
                  <a:pt x="709442" y="482818"/>
                  <a:pt x="683628" y="656653"/>
                </a:cubicBezTo>
                <a:cubicBezTo>
                  <a:pt x="510024" y="683978"/>
                  <a:pt x="348638" y="701030"/>
                  <a:pt x="198924" y="709129"/>
                </a:cubicBezTo>
                <a:lnTo>
                  <a:pt x="0" y="714289"/>
                </a:lnTo>
                <a:lnTo>
                  <a:pt x="8826" y="679961"/>
                </a:lnTo>
                <a:cubicBezTo>
                  <a:pt x="107160" y="363810"/>
                  <a:pt x="356694" y="114275"/>
                  <a:pt x="672845" y="15942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D4B4FD1-1723-4D65-AE3E-E8CA4D13B412}"/>
              </a:ext>
            </a:extLst>
          </p:cNvPr>
          <p:cNvSpPr/>
          <p:nvPr/>
        </p:nvSpPr>
        <p:spPr>
          <a:xfrm>
            <a:off x="4803451" y="2707216"/>
            <a:ext cx="658383" cy="646710"/>
          </a:xfrm>
          <a:custGeom>
            <a:avLst/>
            <a:gdLst>
              <a:gd name="connsiteX0" fmla="*/ 0 w 724789"/>
              <a:gd name="connsiteY0" fmla="*/ 0 h 711939"/>
              <a:gd name="connsiteX1" fmla="*/ 51878 w 724789"/>
              <a:gd name="connsiteY1" fmla="*/ 13339 h 711939"/>
              <a:gd name="connsiteX2" fmla="*/ 715897 w 724789"/>
              <a:gd name="connsiteY2" fmla="*/ 677358 h 711939"/>
              <a:gd name="connsiteX3" fmla="*/ 724789 w 724789"/>
              <a:gd name="connsiteY3" fmla="*/ 711939 h 711939"/>
              <a:gd name="connsiteX4" fmla="*/ 539573 w 724789"/>
              <a:gd name="connsiteY4" fmla="*/ 708081 h 711939"/>
              <a:gd name="connsiteX5" fmla="*/ 54607 w 724789"/>
              <a:gd name="connsiteY5" fmla="*/ 658082 h 711939"/>
              <a:gd name="connsiteX6" fmla="*/ 3871 w 724789"/>
              <a:gd name="connsiteY6" fmla="*/ 173193 h 711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9" h="711939">
                <a:moveTo>
                  <a:pt x="0" y="0"/>
                </a:moveTo>
                <a:lnTo>
                  <a:pt x="51878" y="13339"/>
                </a:lnTo>
                <a:cubicBezTo>
                  <a:pt x="368030" y="111672"/>
                  <a:pt x="617564" y="361207"/>
                  <a:pt x="715897" y="677358"/>
                </a:cubicBezTo>
                <a:lnTo>
                  <a:pt x="724789" y="711939"/>
                </a:lnTo>
                <a:lnTo>
                  <a:pt x="539573" y="708081"/>
                </a:lnTo>
                <a:cubicBezTo>
                  <a:pt x="389820" y="700746"/>
                  <a:pt x="228349" y="684519"/>
                  <a:pt x="54607" y="658082"/>
                </a:cubicBezTo>
                <a:cubicBezTo>
                  <a:pt x="27906" y="484380"/>
                  <a:pt x="11433" y="322934"/>
                  <a:pt x="3871" y="17319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ECE9972-50B0-4C0C-8995-03A03C2F96F0}"/>
              </a:ext>
            </a:extLst>
          </p:cNvPr>
          <p:cNvSpPr/>
          <p:nvPr/>
        </p:nvSpPr>
        <p:spPr>
          <a:xfrm>
            <a:off x="3693884" y="3836665"/>
            <a:ext cx="649534" cy="644337"/>
          </a:xfrm>
          <a:custGeom>
            <a:avLst/>
            <a:gdLst>
              <a:gd name="connsiteX0" fmla="*/ 0 w 715048"/>
              <a:gd name="connsiteY0" fmla="*/ 0 h 709326"/>
              <a:gd name="connsiteX1" fmla="*/ 174866 w 715048"/>
              <a:gd name="connsiteY1" fmla="*/ 3482 h 709326"/>
              <a:gd name="connsiteX2" fmla="*/ 659877 w 715048"/>
              <a:gd name="connsiteY2" fmla="*/ 53036 h 709326"/>
              <a:gd name="connsiteX3" fmla="*/ 711059 w 715048"/>
              <a:gd name="connsiteY3" fmla="*/ 537878 h 709326"/>
              <a:gd name="connsiteX4" fmla="*/ 715048 w 715048"/>
              <a:gd name="connsiteY4" fmla="*/ 709326 h 709326"/>
              <a:gd name="connsiteX5" fmla="*/ 672880 w 715048"/>
              <a:gd name="connsiteY5" fmla="*/ 698483 h 709326"/>
              <a:gd name="connsiteX6" fmla="*/ 8861 w 715048"/>
              <a:gd name="connsiteY6" fmla="*/ 34464 h 70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048" h="709326">
                <a:moveTo>
                  <a:pt x="0" y="0"/>
                </a:moveTo>
                <a:lnTo>
                  <a:pt x="174866" y="3482"/>
                </a:lnTo>
                <a:cubicBezTo>
                  <a:pt x="324625" y="10679"/>
                  <a:pt x="486111" y="26758"/>
                  <a:pt x="659877" y="53036"/>
                </a:cubicBezTo>
                <a:cubicBezTo>
                  <a:pt x="686737" y="226713"/>
                  <a:pt x="703359" y="388144"/>
                  <a:pt x="711059" y="537878"/>
                </a:cubicBezTo>
                <a:lnTo>
                  <a:pt x="715048" y="709326"/>
                </a:lnTo>
                <a:lnTo>
                  <a:pt x="672880" y="698483"/>
                </a:lnTo>
                <a:cubicBezTo>
                  <a:pt x="356729" y="600150"/>
                  <a:pt x="107195" y="350616"/>
                  <a:pt x="8861" y="34464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A96BB5-0DF2-40F4-BD22-9DF931C48C20}"/>
              </a:ext>
            </a:extLst>
          </p:cNvPr>
          <p:cNvSpPr/>
          <p:nvPr/>
        </p:nvSpPr>
        <p:spPr>
          <a:xfrm>
            <a:off x="4812105" y="3836825"/>
            <a:ext cx="649660" cy="644221"/>
          </a:xfrm>
          <a:custGeom>
            <a:avLst/>
            <a:gdLst>
              <a:gd name="connsiteX0" fmla="*/ 715186 w 715186"/>
              <a:gd name="connsiteY0" fmla="*/ 0 h 709199"/>
              <a:gd name="connsiteX1" fmla="*/ 706369 w 715186"/>
              <a:gd name="connsiteY1" fmla="*/ 34290 h 709199"/>
              <a:gd name="connsiteX2" fmla="*/ 42350 w 715186"/>
              <a:gd name="connsiteY2" fmla="*/ 698309 h 709199"/>
              <a:gd name="connsiteX3" fmla="*/ 0 w 715186"/>
              <a:gd name="connsiteY3" fmla="*/ 709199 h 709199"/>
              <a:gd name="connsiteX4" fmla="*/ 3679 w 715186"/>
              <a:gd name="connsiteY4" fmla="*/ 539071 h 709199"/>
              <a:gd name="connsiteX5" fmla="*/ 54066 w 715186"/>
              <a:gd name="connsiteY5" fmla="*/ 54146 h 709199"/>
              <a:gd name="connsiteX6" fmla="*/ 538996 w 715186"/>
              <a:gd name="connsiteY6" fmla="*/ 3797 h 70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186" h="709199">
                <a:moveTo>
                  <a:pt x="715186" y="0"/>
                </a:moveTo>
                <a:lnTo>
                  <a:pt x="706369" y="34290"/>
                </a:lnTo>
                <a:cubicBezTo>
                  <a:pt x="608036" y="350442"/>
                  <a:pt x="358502" y="599976"/>
                  <a:pt x="42350" y="698309"/>
                </a:cubicBezTo>
                <a:lnTo>
                  <a:pt x="0" y="709199"/>
                </a:lnTo>
                <a:lnTo>
                  <a:pt x="3679" y="539071"/>
                </a:lnTo>
                <a:cubicBezTo>
                  <a:pt x="11134" y="389325"/>
                  <a:pt x="27490" y="227866"/>
                  <a:pt x="54066" y="54146"/>
                </a:cubicBezTo>
                <a:cubicBezTo>
                  <a:pt x="227789" y="27584"/>
                  <a:pt x="389248" y="11240"/>
                  <a:pt x="538996" y="3797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BCE079C3-EB13-45D9-B57B-A4049844B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8466" y="2176227"/>
            <a:ext cx="830621" cy="830621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82A95AF9-CCBC-4DF6-ADAB-FCFD2859D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8048" y="4313914"/>
            <a:ext cx="830621" cy="830621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A4B1DA0-AC62-4118-BCAE-198B3E214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5546" y="4313914"/>
            <a:ext cx="830621" cy="830621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8E0B5A9C-C075-4D62-8BF4-643CEF3888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3412" y="2188034"/>
            <a:ext cx="830621" cy="83062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0AC50C0-1ED2-453B-9789-F5DA34621C8A}"/>
              </a:ext>
            </a:extLst>
          </p:cNvPr>
          <p:cNvGrpSpPr/>
          <p:nvPr/>
        </p:nvGrpSpPr>
        <p:grpSpPr>
          <a:xfrm>
            <a:off x="7011370" y="4161035"/>
            <a:ext cx="1888776" cy="1499476"/>
            <a:chOff x="6691483" y="4695823"/>
            <a:chExt cx="2202817" cy="149947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85A233-9A85-4E81-B435-D359DA9F1114}"/>
                </a:ext>
              </a:extLst>
            </p:cNvPr>
            <p:cNvSpPr txBox="1"/>
            <p:nvPr/>
          </p:nvSpPr>
          <p:spPr>
            <a:xfrm>
              <a:off x="6691483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E4B12C-A519-4F13-A3DB-8F2CAB8E042B}"/>
                </a:ext>
              </a:extLst>
            </p:cNvPr>
            <p:cNvSpPr txBox="1"/>
            <p:nvPr/>
          </p:nvSpPr>
          <p:spPr>
            <a:xfrm>
              <a:off x="6697329" y="5133470"/>
              <a:ext cx="2196971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541DC4B-0C0C-4CFD-8BFC-DF8B3F86C08A}"/>
              </a:ext>
            </a:extLst>
          </p:cNvPr>
          <p:cNvGrpSpPr/>
          <p:nvPr/>
        </p:nvGrpSpPr>
        <p:grpSpPr>
          <a:xfrm>
            <a:off x="249702" y="4161035"/>
            <a:ext cx="1888775" cy="1499476"/>
            <a:chOff x="249702" y="4695823"/>
            <a:chExt cx="2202816" cy="149947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AB19B96-B059-4C11-A549-786199ECBE5D}"/>
                </a:ext>
              </a:extLst>
            </p:cNvPr>
            <p:cNvSpPr txBox="1"/>
            <p:nvPr/>
          </p:nvSpPr>
          <p:spPr>
            <a:xfrm>
              <a:off x="249702" y="469582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4CC3F8-4A97-4A5E-ACFD-D01CFED3CC03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89060C-5F18-4FB3-8565-520A13A7F8FE}"/>
              </a:ext>
            </a:extLst>
          </p:cNvPr>
          <p:cNvGrpSpPr/>
          <p:nvPr/>
        </p:nvGrpSpPr>
        <p:grpSpPr>
          <a:xfrm>
            <a:off x="7011370" y="1647839"/>
            <a:ext cx="1888776" cy="1499478"/>
            <a:chOff x="6697329" y="1204614"/>
            <a:chExt cx="2202817" cy="149947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5B7023-83DC-400B-948E-15F592ACB438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78B452-90B4-40EC-89FB-37029BFA5D46}"/>
                </a:ext>
              </a:extLst>
            </p:cNvPr>
            <p:cNvSpPr txBox="1"/>
            <p:nvPr/>
          </p:nvSpPr>
          <p:spPr>
            <a:xfrm>
              <a:off x="6703175" y="1642263"/>
              <a:ext cx="2196971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EDDD52-11F5-4A9C-85F7-DE9C4294B585}"/>
              </a:ext>
            </a:extLst>
          </p:cNvPr>
          <p:cNvGrpSpPr/>
          <p:nvPr/>
        </p:nvGrpSpPr>
        <p:grpSpPr>
          <a:xfrm>
            <a:off x="255548" y="1647838"/>
            <a:ext cx="1888775" cy="1499477"/>
            <a:chOff x="255548" y="1204613"/>
            <a:chExt cx="2202816" cy="149947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6FCD7F4-9E43-44C7-B90C-B6E8021F0B34}"/>
                </a:ext>
              </a:extLst>
            </p:cNvPr>
            <p:cNvSpPr txBox="1"/>
            <p:nvPr/>
          </p:nvSpPr>
          <p:spPr>
            <a:xfrm>
              <a:off x="255548" y="1204613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61840C-EEF4-493F-A060-B97AAFA4ACBA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784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358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Matrix Diagram for PowerPoint</vt:lpstr>
      <vt:lpstr>Heart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Matrix Diagram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2019-03-25T19:17:07Z</dcterms:modified>
  <cp:category>Charts &amp; Diagrams</cp:category>
</cp:coreProperties>
</file>