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07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75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Chevron 7">
            <a:extLst>
              <a:ext uri="{FF2B5EF4-FFF2-40B4-BE49-F238E27FC236}">
                <a16:creationId xmlns:a16="http://schemas.microsoft.com/office/drawing/2014/main" id="{009902A3-91A0-48EE-B8F3-5753ED9060CB}"/>
              </a:ext>
            </a:extLst>
          </p:cNvPr>
          <p:cNvSpPr/>
          <p:nvPr/>
        </p:nvSpPr>
        <p:spPr>
          <a:xfrm>
            <a:off x="5078278" y="1157225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1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0" name="Arrow: Chevron 89">
            <a:extLst>
              <a:ext uri="{FF2B5EF4-FFF2-40B4-BE49-F238E27FC236}">
                <a16:creationId xmlns:a16="http://schemas.microsoft.com/office/drawing/2014/main" id="{EB0294ED-45C9-4EC9-9C19-714142C0D5A2}"/>
              </a:ext>
            </a:extLst>
          </p:cNvPr>
          <p:cNvSpPr/>
          <p:nvPr/>
        </p:nvSpPr>
        <p:spPr>
          <a:xfrm>
            <a:off x="5078278" y="3207409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3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Arrow: Chevron 90">
            <a:extLst>
              <a:ext uri="{FF2B5EF4-FFF2-40B4-BE49-F238E27FC236}">
                <a16:creationId xmlns:a16="http://schemas.microsoft.com/office/drawing/2014/main" id="{1574822F-89C8-46B2-8B75-6D672FC73C85}"/>
              </a:ext>
            </a:extLst>
          </p:cNvPr>
          <p:cNvSpPr/>
          <p:nvPr/>
        </p:nvSpPr>
        <p:spPr>
          <a:xfrm rot="10800000">
            <a:off x="6010634" y="2182317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2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" name="Arrow: Chevron 91">
            <a:extLst>
              <a:ext uri="{FF2B5EF4-FFF2-40B4-BE49-F238E27FC236}">
                <a16:creationId xmlns:a16="http://schemas.microsoft.com/office/drawing/2014/main" id="{50331DC7-276C-4183-BC9C-ED15FC88E013}"/>
              </a:ext>
            </a:extLst>
          </p:cNvPr>
          <p:cNvSpPr/>
          <p:nvPr/>
        </p:nvSpPr>
        <p:spPr>
          <a:xfrm rot="10800000">
            <a:off x="6010634" y="4232500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5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Chevron List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960E2C-3373-4EC6-9B7E-2DDE9F9C3E62}"/>
              </a:ext>
            </a:extLst>
          </p:cNvPr>
          <p:cNvGrpSpPr/>
          <p:nvPr/>
        </p:nvGrpSpPr>
        <p:grpSpPr>
          <a:xfrm>
            <a:off x="8122219" y="2456709"/>
            <a:ext cx="2926080" cy="1290153"/>
            <a:chOff x="7317577" y="2410771"/>
            <a:chExt cx="2926080" cy="1290153"/>
          </a:xfrm>
          <a:noFill/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82D723-D89D-47AE-AA26-743D2A26DB74}"/>
                </a:ext>
              </a:extLst>
            </p:cNvPr>
            <p:cNvSpPr txBox="1"/>
            <p:nvPr/>
          </p:nvSpPr>
          <p:spPr>
            <a:xfrm>
              <a:off x="7317577" y="2410771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47E7FA4-8560-4C45-BBF9-104A10865002}"/>
                </a:ext>
              </a:extLst>
            </p:cNvPr>
            <p:cNvSpPr txBox="1"/>
            <p:nvPr/>
          </p:nvSpPr>
          <p:spPr>
            <a:xfrm>
              <a:off x="7317577" y="2869927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366F5F1-4DEA-4964-AC1F-24AA708AA22D}"/>
              </a:ext>
            </a:extLst>
          </p:cNvPr>
          <p:cNvGrpSpPr/>
          <p:nvPr/>
        </p:nvGrpSpPr>
        <p:grpSpPr>
          <a:xfrm>
            <a:off x="8122219" y="4508927"/>
            <a:ext cx="2926080" cy="1290153"/>
            <a:chOff x="7317577" y="4508927"/>
            <a:chExt cx="2926080" cy="1290153"/>
          </a:xfrm>
          <a:noFill/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CD07115-0B2C-441C-A20F-5574DFD06A3B}"/>
                </a:ext>
              </a:extLst>
            </p:cNvPr>
            <p:cNvSpPr txBox="1"/>
            <p:nvPr/>
          </p:nvSpPr>
          <p:spPr>
            <a:xfrm>
              <a:off x="7317577" y="4508927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5D58727-94E6-4BDB-93F9-E055B0879482}"/>
                </a:ext>
              </a:extLst>
            </p:cNvPr>
            <p:cNvSpPr txBox="1"/>
            <p:nvPr/>
          </p:nvSpPr>
          <p:spPr>
            <a:xfrm>
              <a:off x="7317577" y="4968083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92124BC-304C-4A8E-A1D3-0B124C86D308}"/>
              </a:ext>
            </a:extLst>
          </p:cNvPr>
          <p:cNvGrpSpPr/>
          <p:nvPr/>
        </p:nvGrpSpPr>
        <p:grpSpPr>
          <a:xfrm>
            <a:off x="1143701" y="3482818"/>
            <a:ext cx="2926080" cy="1290153"/>
            <a:chOff x="1945130" y="3459849"/>
            <a:chExt cx="2926080" cy="1290153"/>
          </a:xfrm>
          <a:noFill/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B4802E-151E-4EBC-82C4-32709E8FADDF}"/>
                </a:ext>
              </a:extLst>
            </p:cNvPr>
            <p:cNvSpPr txBox="1"/>
            <p:nvPr/>
          </p:nvSpPr>
          <p:spPr>
            <a:xfrm>
              <a:off x="1945130" y="3459849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DFD2B0-1E3C-4E83-8461-E4D2695E564B}"/>
                </a:ext>
              </a:extLst>
            </p:cNvPr>
            <p:cNvSpPr txBox="1"/>
            <p:nvPr/>
          </p:nvSpPr>
          <p:spPr>
            <a:xfrm>
              <a:off x="1945130" y="3919005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9AAA30F-C4A7-49AC-8D78-ACEB3CE72170}"/>
              </a:ext>
            </a:extLst>
          </p:cNvPr>
          <p:cNvGrpSpPr/>
          <p:nvPr/>
        </p:nvGrpSpPr>
        <p:grpSpPr>
          <a:xfrm>
            <a:off x="1143701" y="1430600"/>
            <a:ext cx="2926080" cy="1290153"/>
            <a:chOff x="1945130" y="1361693"/>
            <a:chExt cx="2926080" cy="1290153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0E01196-F5D3-45B7-A26A-222D5951EB7C}"/>
                </a:ext>
              </a:extLst>
            </p:cNvPr>
            <p:cNvSpPr txBox="1"/>
            <p:nvPr/>
          </p:nvSpPr>
          <p:spPr>
            <a:xfrm>
              <a:off x="1945130" y="1361693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216338-DC37-4F88-88B9-D741EA0D583B}"/>
                </a:ext>
              </a:extLst>
            </p:cNvPr>
            <p:cNvSpPr txBox="1"/>
            <p:nvPr/>
          </p:nvSpPr>
          <p:spPr>
            <a:xfrm>
              <a:off x="1945130" y="1820849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602F894-7914-4583-8B74-55061C67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5388" y="2643569"/>
            <a:ext cx="914400" cy="91440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67EE9CE5-68AE-44D6-91D9-8272D218D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5388" y="4693753"/>
            <a:ext cx="914400" cy="91440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C3F01FE4-93EA-448D-BE86-9232992FA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4256" y="3668661"/>
            <a:ext cx="914400" cy="91440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2F0C07DF-647C-4AC7-8FC7-E6FA4CC268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51905" y="1618477"/>
            <a:ext cx="914400" cy="914400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6B4E4BD-EEFB-4541-BF51-1DBFFA020DAE}"/>
              </a:ext>
            </a:extLst>
          </p:cNvPr>
          <p:cNvSpPr/>
          <p:nvPr/>
        </p:nvSpPr>
        <p:spPr>
          <a:xfrm>
            <a:off x="5078278" y="5299002"/>
            <a:ext cx="1040758" cy="763168"/>
          </a:xfrm>
          <a:custGeom>
            <a:avLst/>
            <a:gdLst>
              <a:gd name="connsiteX0" fmla="*/ 0 w 1040758"/>
              <a:gd name="connsiteY0" fmla="*/ 0 h 763168"/>
              <a:gd name="connsiteX1" fmla="*/ 734425 w 1040758"/>
              <a:gd name="connsiteY1" fmla="*/ 0 h 763168"/>
              <a:gd name="connsiteX2" fmla="*/ 1040758 w 1040758"/>
              <a:gd name="connsiteY2" fmla="*/ 763168 h 763168"/>
              <a:gd name="connsiteX3" fmla="*/ 306333 w 1040758"/>
              <a:gd name="connsiteY3" fmla="*/ 763168 h 76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758" h="763168">
                <a:moveTo>
                  <a:pt x="0" y="0"/>
                </a:moveTo>
                <a:lnTo>
                  <a:pt x="734425" y="0"/>
                </a:lnTo>
                <a:lnTo>
                  <a:pt x="1040758" y="763168"/>
                </a:lnTo>
                <a:lnTo>
                  <a:pt x="306333" y="7631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dist="88900" dir="108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5D9FEE8-0DB0-4181-9455-5F7B58CA892D}"/>
              </a:ext>
            </a:extLst>
          </p:cNvPr>
          <p:cNvSpPr/>
          <p:nvPr/>
        </p:nvSpPr>
        <p:spPr>
          <a:xfrm rot="10800000">
            <a:off x="6070060" y="1157224"/>
            <a:ext cx="1043662" cy="770405"/>
          </a:xfrm>
          <a:custGeom>
            <a:avLst/>
            <a:gdLst>
              <a:gd name="connsiteX0" fmla="*/ 1043662 w 1043662"/>
              <a:gd name="connsiteY0" fmla="*/ 770405 h 770405"/>
              <a:gd name="connsiteX1" fmla="*/ 309237 w 1043662"/>
              <a:gd name="connsiteY1" fmla="*/ 770405 h 770405"/>
              <a:gd name="connsiteX2" fmla="*/ 0 w 1043662"/>
              <a:gd name="connsiteY2" fmla="*/ 0 h 770405"/>
              <a:gd name="connsiteX3" fmla="*/ 734425 w 1043662"/>
              <a:gd name="connsiteY3" fmla="*/ 0 h 770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662" h="770405">
                <a:moveTo>
                  <a:pt x="1043662" y="770405"/>
                </a:moveTo>
                <a:lnTo>
                  <a:pt x="309237" y="770405"/>
                </a:lnTo>
                <a:lnTo>
                  <a:pt x="0" y="0"/>
                </a:lnTo>
                <a:lnTo>
                  <a:pt x="73442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dist="88900" dir="108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80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Chevron 7">
            <a:extLst>
              <a:ext uri="{FF2B5EF4-FFF2-40B4-BE49-F238E27FC236}">
                <a16:creationId xmlns:a16="http://schemas.microsoft.com/office/drawing/2014/main" id="{009902A3-91A0-48EE-B8F3-5753ED9060CB}"/>
              </a:ext>
            </a:extLst>
          </p:cNvPr>
          <p:cNvSpPr/>
          <p:nvPr/>
        </p:nvSpPr>
        <p:spPr>
          <a:xfrm>
            <a:off x="5078278" y="1157225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1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0" name="Arrow: Chevron 89">
            <a:extLst>
              <a:ext uri="{FF2B5EF4-FFF2-40B4-BE49-F238E27FC236}">
                <a16:creationId xmlns:a16="http://schemas.microsoft.com/office/drawing/2014/main" id="{EB0294ED-45C9-4EC9-9C19-714142C0D5A2}"/>
              </a:ext>
            </a:extLst>
          </p:cNvPr>
          <p:cNvSpPr/>
          <p:nvPr/>
        </p:nvSpPr>
        <p:spPr>
          <a:xfrm>
            <a:off x="5078278" y="3207409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3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Arrow: Chevron 90">
            <a:extLst>
              <a:ext uri="{FF2B5EF4-FFF2-40B4-BE49-F238E27FC236}">
                <a16:creationId xmlns:a16="http://schemas.microsoft.com/office/drawing/2014/main" id="{1574822F-89C8-46B2-8B75-6D672FC73C85}"/>
              </a:ext>
            </a:extLst>
          </p:cNvPr>
          <p:cNvSpPr/>
          <p:nvPr/>
        </p:nvSpPr>
        <p:spPr>
          <a:xfrm rot="10800000">
            <a:off x="6010634" y="2182317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2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" name="Arrow: Chevron 91">
            <a:extLst>
              <a:ext uri="{FF2B5EF4-FFF2-40B4-BE49-F238E27FC236}">
                <a16:creationId xmlns:a16="http://schemas.microsoft.com/office/drawing/2014/main" id="{50331DC7-276C-4183-BC9C-ED15FC88E013}"/>
              </a:ext>
            </a:extLst>
          </p:cNvPr>
          <p:cNvSpPr/>
          <p:nvPr/>
        </p:nvSpPr>
        <p:spPr>
          <a:xfrm rot="10800000">
            <a:off x="6010634" y="4232500"/>
            <a:ext cx="1103088" cy="1836905"/>
          </a:xfrm>
          <a:prstGeom prst="chevron">
            <a:avLst>
              <a:gd name="adj" fmla="val 33421"/>
            </a:avLst>
          </a:prstGeom>
          <a:solidFill>
            <a:schemeClr val="accent5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Chevron List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960E2C-3373-4EC6-9B7E-2DDE9F9C3E62}"/>
              </a:ext>
            </a:extLst>
          </p:cNvPr>
          <p:cNvGrpSpPr/>
          <p:nvPr/>
        </p:nvGrpSpPr>
        <p:grpSpPr>
          <a:xfrm>
            <a:off x="8122219" y="2456709"/>
            <a:ext cx="2926080" cy="1290153"/>
            <a:chOff x="7317577" y="2410771"/>
            <a:chExt cx="2926080" cy="1290153"/>
          </a:xfrm>
          <a:noFill/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82D723-D89D-47AE-AA26-743D2A26DB74}"/>
                </a:ext>
              </a:extLst>
            </p:cNvPr>
            <p:cNvSpPr txBox="1"/>
            <p:nvPr/>
          </p:nvSpPr>
          <p:spPr>
            <a:xfrm>
              <a:off x="7317577" y="2410771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47E7FA4-8560-4C45-BBF9-104A10865002}"/>
                </a:ext>
              </a:extLst>
            </p:cNvPr>
            <p:cNvSpPr txBox="1"/>
            <p:nvPr/>
          </p:nvSpPr>
          <p:spPr>
            <a:xfrm>
              <a:off x="7317577" y="2869927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366F5F1-4DEA-4964-AC1F-24AA708AA22D}"/>
              </a:ext>
            </a:extLst>
          </p:cNvPr>
          <p:cNvGrpSpPr/>
          <p:nvPr/>
        </p:nvGrpSpPr>
        <p:grpSpPr>
          <a:xfrm>
            <a:off x="8122219" y="4508927"/>
            <a:ext cx="2926080" cy="1290153"/>
            <a:chOff x="7317577" y="4508927"/>
            <a:chExt cx="2926080" cy="1290153"/>
          </a:xfrm>
          <a:noFill/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CD07115-0B2C-441C-A20F-5574DFD06A3B}"/>
                </a:ext>
              </a:extLst>
            </p:cNvPr>
            <p:cNvSpPr txBox="1"/>
            <p:nvPr/>
          </p:nvSpPr>
          <p:spPr>
            <a:xfrm>
              <a:off x="7317577" y="4508927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5D58727-94E6-4BDB-93F9-E055B0879482}"/>
                </a:ext>
              </a:extLst>
            </p:cNvPr>
            <p:cNvSpPr txBox="1"/>
            <p:nvPr/>
          </p:nvSpPr>
          <p:spPr>
            <a:xfrm>
              <a:off x="7317577" y="4968083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92124BC-304C-4A8E-A1D3-0B124C86D308}"/>
              </a:ext>
            </a:extLst>
          </p:cNvPr>
          <p:cNvGrpSpPr/>
          <p:nvPr/>
        </p:nvGrpSpPr>
        <p:grpSpPr>
          <a:xfrm>
            <a:off x="1143701" y="3482818"/>
            <a:ext cx="2926080" cy="1290153"/>
            <a:chOff x="1945130" y="3459849"/>
            <a:chExt cx="2926080" cy="1290153"/>
          </a:xfrm>
          <a:noFill/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B4802E-151E-4EBC-82C4-32709E8FADDF}"/>
                </a:ext>
              </a:extLst>
            </p:cNvPr>
            <p:cNvSpPr txBox="1"/>
            <p:nvPr/>
          </p:nvSpPr>
          <p:spPr>
            <a:xfrm>
              <a:off x="1945130" y="3459849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DFD2B0-1E3C-4E83-8461-E4D2695E564B}"/>
                </a:ext>
              </a:extLst>
            </p:cNvPr>
            <p:cNvSpPr txBox="1"/>
            <p:nvPr/>
          </p:nvSpPr>
          <p:spPr>
            <a:xfrm>
              <a:off x="1945130" y="3919005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9AAA30F-C4A7-49AC-8D78-ACEB3CE72170}"/>
              </a:ext>
            </a:extLst>
          </p:cNvPr>
          <p:cNvGrpSpPr/>
          <p:nvPr/>
        </p:nvGrpSpPr>
        <p:grpSpPr>
          <a:xfrm>
            <a:off x="1143701" y="1430600"/>
            <a:ext cx="2926080" cy="1290153"/>
            <a:chOff x="1945130" y="1361693"/>
            <a:chExt cx="2926080" cy="1290153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0E01196-F5D3-45B7-A26A-222D5951EB7C}"/>
                </a:ext>
              </a:extLst>
            </p:cNvPr>
            <p:cNvSpPr txBox="1"/>
            <p:nvPr/>
          </p:nvSpPr>
          <p:spPr>
            <a:xfrm>
              <a:off x="1945130" y="1361693"/>
              <a:ext cx="2926080" cy="461665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216338-DC37-4F88-88B9-D741EA0D583B}"/>
                </a:ext>
              </a:extLst>
            </p:cNvPr>
            <p:cNvSpPr txBox="1"/>
            <p:nvPr/>
          </p:nvSpPr>
          <p:spPr>
            <a:xfrm>
              <a:off x="1945130" y="1820849"/>
              <a:ext cx="2926080" cy="83099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602F894-7914-4583-8B74-55061C67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5388" y="2643569"/>
            <a:ext cx="914400" cy="91440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67EE9CE5-68AE-44D6-91D9-8272D218D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5388" y="4693753"/>
            <a:ext cx="914400" cy="91440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C3F01FE4-93EA-448D-BE86-9232992FA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4256" y="3668661"/>
            <a:ext cx="914400" cy="91440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2F0C07DF-647C-4AC7-8FC7-E6FA4CC268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51905" y="1618477"/>
            <a:ext cx="914400" cy="914400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6B4E4BD-EEFB-4541-BF51-1DBFFA020DAE}"/>
              </a:ext>
            </a:extLst>
          </p:cNvPr>
          <p:cNvSpPr/>
          <p:nvPr/>
        </p:nvSpPr>
        <p:spPr>
          <a:xfrm>
            <a:off x="5078278" y="5299002"/>
            <a:ext cx="1040758" cy="763168"/>
          </a:xfrm>
          <a:custGeom>
            <a:avLst/>
            <a:gdLst>
              <a:gd name="connsiteX0" fmla="*/ 0 w 1040758"/>
              <a:gd name="connsiteY0" fmla="*/ 0 h 763168"/>
              <a:gd name="connsiteX1" fmla="*/ 734425 w 1040758"/>
              <a:gd name="connsiteY1" fmla="*/ 0 h 763168"/>
              <a:gd name="connsiteX2" fmla="*/ 1040758 w 1040758"/>
              <a:gd name="connsiteY2" fmla="*/ 763168 h 763168"/>
              <a:gd name="connsiteX3" fmla="*/ 306333 w 1040758"/>
              <a:gd name="connsiteY3" fmla="*/ 763168 h 76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758" h="763168">
                <a:moveTo>
                  <a:pt x="0" y="0"/>
                </a:moveTo>
                <a:lnTo>
                  <a:pt x="734425" y="0"/>
                </a:lnTo>
                <a:lnTo>
                  <a:pt x="1040758" y="763168"/>
                </a:lnTo>
                <a:lnTo>
                  <a:pt x="306333" y="763168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  <a:effectLst>
            <a:innerShdw dist="88900" dir="108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5D9FEE8-0DB0-4181-9455-5F7B58CA892D}"/>
              </a:ext>
            </a:extLst>
          </p:cNvPr>
          <p:cNvSpPr/>
          <p:nvPr/>
        </p:nvSpPr>
        <p:spPr>
          <a:xfrm rot="10800000">
            <a:off x="6070060" y="1157224"/>
            <a:ext cx="1043662" cy="770405"/>
          </a:xfrm>
          <a:custGeom>
            <a:avLst/>
            <a:gdLst>
              <a:gd name="connsiteX0" fmla="*/ 1043662 w 1043662"/>
              <a:gd name="connsiteY0" fmla="*/ 770405 h 770405"/>
              <a:gd name="connsiteX1" fmla="*/ 309237 w 1043662"/>
              <a:gd name="connsiteY1" fmla="*/ 770405 h 770405"/>
              <a:gd name="connsiteX2" fmla="*/ 0 w 1043662"/>
              <a:gd name="connsiteY2" fmla="*/ 0 h 770405"/>
              <a:gd name="connsiteX3" fmla="*/ 734425 w 1043662"/>
              <a:gd name="connsiteY3" fmla="*/ 0 h 770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662" h="770405">
                <a:moveTo>
                  <a:pt x="1043662" y="770405"/>
                </a:moveTo>
                <a:lnTo>
                  <a:pt x="309237" y="770405"/>
                </a:lnTo>
                <a:lnTo>
                  <a:pt x="0" y="0"/>
                </a:lnTo>
                <a:lnTo>
                  <a:pt x="734425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  <a:effectLst>
            <a:innerShdw dist="88900" dir="108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1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8666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Chevron List for PowerPoint</vt:lpstr>
      <vt:lpstr>Vertical Chevron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Chevron List for PowerPoint</dc:title>
  <dc:creator>PresentationGO.com</dc:creator>
  <dc:description>© Copyright PresentationGO.com</dc:description>
  <dcterms:created xsi:type="dcterms:W3CDTF">2014-11-26T05:14:11Z</dcterms:created>
  <dcterms:modified xsi:type="dcterms:W3CDTF">2019-03-25T22:48:46Z</dcterms:modified>
  <cp:category>Text &amp; Tables</cp:category>
</cp:coreProperties>
</file>