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0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3A51625-7FD0-4E4D-B8DF-1DD193948B61}"/>
              </a:ext>
            </a:extLst>
          </p:cNvPr>
          <p:cNvSpPr/>
          <p:nvPr/>
        </p:nvSpPr>
        <p:spPr>
          <a:xfrm>
            <a:off x="2194229" y="1650120"/>
            <a:ext cx="4755543" cy="41004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4-Level Segmented Pyramid for PowerPoint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70D6EF3-8053-4CB7-98EA-66EF8D37BA7A}"/>
              </a:ext>
            </a:extLst>
          </p:cNvPr>
          <p:cNvSpPr/>
          <p:nvPr/>
        </p:nvSpPr>
        <p:spPr>
          <a:xfrm>
            <a:off x="3386036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9606318F-BB02-4C0C-BCFB-470CF2278A1D}"/>
              </a:ext>
            </a:extLst>
          </p:cNvPr>
          <p:cNvSpPr/>
          <p:nvPr/>
        </p:nvSpPr>
        <p:spPr>
          <a:xfrm>
            <a:off x="2194229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2BF6962-C0EF-454C-B15E-AED277D5FF8A}"/>
              </a:ext>
            </a:extLst>
          </p:cNvPr>
          <p:cNvSpPr/>
          <p:nvPr/>
        </p:nvSpPr>
        <p:spPr>
          <a:xfrm rot="10800000">
            <a:off x="2790133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9BF0F3B9-5E17-4411-BBFF-C6C0B6ECAB71}"/>
              </a:ext>
            </a:extLst>
          </p:cNvPr>
          <p:cNvSpPr/>
          <p:nvPr/>
        </p:nvSpPr>
        <p:spPr>
          <a:xfrm>
            <a:off x="4577846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27BB9068-06C0-4058-BD73-A753FB6F3D59}"/>
              </a:ext>
            </a:extLst>
          </p:cNvPr>
          <p:cNvSpPr/>
          <p:nvPr/>
        </p:nvSpPr>
        <p:spPr>
          <a:xfrm rot="10800000">
            <a:off x="3981941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162D807-4312-4623-9E5A-8F169DD598EB}"/>
              </a:ext>
            </a:extLst>
          </p:cNvPr>
          <p:cNvSpPr/>
          <p:nvPr/>
        </p:nvSpPr>
        <p:spPr>
          <a:xfrm>
            <a:off x="5769654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9D4E774D-9FA9-4A1E-BA22-6204E21A8C11}"/>
              </a:ext>
            </a:extLst>
          </p:cNvPr>
          <p:cNvSpPr/>
          <p:nvPr/>
        </p:nvSpPr>
        <p:spPr>
          <a:xfrm rot="10800000">
            <a:off x="5173751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AB2323-44E3-49E1-BCD6-D39645712A43}"/>
              </a:ext>
            </a:extLst>
          </p:cNvPr>
          <p:cNvSpPr/>
          <p:nvPr/>
        </p:nvSpPr>
        <p:spPr>
          <a:xfrm>
            <a:off x="3981941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56988322-C782-4EDC-A86D-FB4D38300D0C}"/>
              </a:ext>
            </a:extLst>
          </p:cNvPr>
          <p:cNvSpPr/>
          <p:nvPr/>
        </p:nvSpPr>
        <p:spPr>
          <a:xfrm>
            <a:off x="2790133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ACBA7A7-DAA5-41BA-8E3F-7AD9AD89BDA8}"/>
              </a:ext>
            </a:extLst>
          </p:cNvPr>
          <p:cNvSpPr/>
          <p:nvPr/>
        </p:nvSpPr>
        <p:spPr>
          <a:xfrm rot="10800000">
            <a:off x="3386036" y="3699320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6B44453-0C8A-40D4-8CE1-27A563D905D5}"/>
              </a:ext>
            </a:extLst>
          </p:cNvPr>
          <p:cNvSpPr/>
          <p:nvPr/>
        </p:nvSpPr>
        <p:spPr>
          <a:xfrm>
            <a:off x="5173751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7C6DFD08-EBC6-414A-B58E-A62E5E3B72D1}"/>
              </a:ext>
            </a:extLst>
          </p:cNvPr>
          <p:cNvSpPr/>
          <p:nvPr/>
        </p:nvSpPr>
        <p:spPr>
          <a:xfrm rot="10800000">
            <a:off x="4577846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2924F9D-4408-4D8D-92EB-CFAD51E81F79}"/>
              </a:ext>
            </a:extLst>
          </p:cNvPr>
          <p:cNvSpPr/>
          <p:nvPr/>
        </p:nvSpPr>
        <p:spPr>
          <a:xfrm>
            <a:off x="4577846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E3D600E9-A588-4860-B077-B2654554F398}"/>
              </a:ext>
            </a:extLst>
          </p:cNvPr>
          <p:cNvSpPr/>
          <p:nvPr/>
        </p:nvSpPr>
        <p:spPr>
          <a:xfrm>
            <a:off x="3386036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C146E92E-D0E8-4714-BFCF-552160298B7C}"/>
              </a:ext>
            </a:extLst>
          </p:cNvPr>
          <p:cNvSpPr/>
          <p:nvPr/>
        </p:nvSpPr>
        <p:spPr>
          <a:xfrm rot="10800000">
            <a:off x="3981940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1CE82FAF-B6B8-4717-9567-7D003694F1C9}"/>
              </a:ext>
            </a:extLst>
          </p:cNvPr>
          <p:cNvSpPr/>
          <p:nvPr/>
        </p:nvSpPr>
        <p:spPr>
          <a:xfrm>
            <a:off x="3981941" y="1650121"/>
            <a:ext cx="1191810" cy="1027737"/>
          </a:xfrm>
          <a:prstGeom prst="triangl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4253575-26C5-4724-9E51-50829F305338}"/>
              </a:ext>
            </a:extLst>
          </p:cNvPr>
          <p:cNvSpPr/>
          <p:nvPr/>
        </p:nvSpPr>
        <p:spPr>
          <a:xfrm>
            <a:off x="1986670" y="5543053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4437D25-CF67-432E-BE1B-079BF259F73A}"/>
              </a:ext>
            </a:extLst>
          </p:cNvPr>
          <p:cNvSpPr/>
          <p:nvPr/>
        </p:nvSpPr>
        <p:spPr>
          <a:xfrm>
            <a:off x="6753906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F6E1FD4-BEBD-4AEB-8B99-A075A33F7AD4}"/>
              </a:ext>
            </a:extLst>
          </p:cNvPr>
          <p:cNvSpPr/>
          <p:nvPr/>
        </p:nvSpPr>
        <p:spPr>
          <a:xfrm>
            <a:off x="5562096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5C56586-1820-4560-A380-5E8E410D58B1}"/>
              </a:ext>
            </a:extLst>
          </p:cNvPr>
          <p:cNvSpPr/>
          <p:nvPr/>
        </p:nvSpPr>
        <p:spPr>
          <a:xfrm>
            <a:off x="4370288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593FCB7-09F7-446E-8FA7-1A501617372E}"/>
              </a:ext>
            </a:extLst>
          </p:cNvPr>
          <p:cNvSpPr/>
          <p:nvPr/>
        </p:nvSpPr>
        <p:spPr>
          <a:xfrm>
            <a:off x="3178478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89D4B6E-CCB8-4108-8E60-923D520C8CBB}"/>
              </a:ext>
            </a:extLst>
          </p:cNvPr>
          <p:cNvSpPr/>
          <p:nvPr/>
        </p:nvSpPr>
        <p:spPr>
          <a:xfrm>
            <a:off x="3774382" y="2467685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4CB0A31-07DC-4A4F-9967-C2C646EF9581}"/>
              </a:ext>
            </a:extLst>
          </p:cNvPr>
          <p:cNvSpPr/>
          <p:nvPr/>
        </p:nvSpPr>
        <p:spPr>
          <a:xfrm>
            <a:off x="4966191" y="2467685"/>
            <a:ext cx="415118" cy="415118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4F1051F-C811-4B83-8D62-31698CD5F432}"/>
              </a:ext>
            </a:extLst>
          </p:cNvPr>
          <p:cNvSpPr/>
          <p:nvPr/>
        </p:nvSpPr>
        <p:spPr>
          <a:xfrm>
            <a:off x="5562096" y="3492808"/>
            <a:ext cx="415118" cy="41511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9E0FDF9-C9DF-4AEB-89D2-389973B86403}"/>
              </a:ext>
            </a:extLst>
          </p:cNvPr>
          <p:cNvSpPr/>
          <p:nvPr/>
        </p:nvSpPr>
        <p:spPr>
          <a:xfrm>
            <a:off x="4370288" y="3492808"/>
            <a:ext cx="415118" cy="41511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1EB0835-870D-43A3-B412-0D1EA976DCA5}"/>
              </a:ext>
            </a:extLst>
          </p:cNvPr>
          <p:cNvSpPr/>
          <p:nvPr/>
        </p:nvSpPr>
        <p:spPr>
          <a:xfrm>
            <a:off x="3178478" y="3492808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E8D8ECF-9981-4E08-A5FD-67FFC32CA9D8}"/>
              </a:ext>
            </a:extLst>
          </p:cNvPr>
          <p:cNvSpPr/>
          <p:nvPr/>
        </p:nvSpPr>
        <p:spPr>
          <a:xfrm>
            <a:off x="6158000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388E433-B493-421C-AA60-048D29FADDDA}"/>
              </a:ext>
            </a:extLst>
          </p:cNvPr>
          <p:cNvSpPr/>
          <p:nvPr/>
        </p:nvSpPr>
        <p:spPr>
          <a:xfrm>
            <a:off x="4966191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4C47BD5-B12F-4220-BE74-2879073F4C55}"/>
              </a:ext>
            </a:extLst>
          </p:cNvPr>
          <p:cNvSpPr/>
          <p:nvPr/>
        </p:nvSpPr>
        <p:spPr>
          <a:xfrm>
            <a:off x="3774382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A6D72ED-FB0B-48B1-8852-89E18CB87730}"/>
              </a:ext>
            </a:extLst>
          </p:cNvPr>
          <p:cNvSpPr/>
          <p:nvPr/>
        </p:nvSpPr>
        <p:spPr>
          <a:xfrm>
            <a:off x="2582574" y="4517931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C14E855-9AA4-4DD4-88BE-8A8EB8D13387}"/>
              </a:ext>
            </a:extLst>
          </p:cNvPr>
          <p:cNvSpPr/>
          <p:nvPr/>
        </p:nvSpPr>
        <p:spPr>
          <a:xfrm>
            <a:off x="4370287" y="1442561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8D265E7-3EAD-4846-ADF4-00F114BA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9487" y="2812122"/>
            <a:ext cx="496721" cy="496721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1D6D1DD7-A42D-4038-B42C-14F808AB0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9487" y="4886695"/>
            <a:ext cx="496721" cy="496721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03353D88-AFC2-46DC-A976-9973F2EB5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487" y="4084973"/>
            <a:ext cx="496721" cy="496721"/>
          </a:xfrm>
          <a:prstGeom prst="rect">
            <a:avLst/>
          </a:prstGeom>
        </p:spPr>
      </p:pic>
      <p:pic>
        <p:nvPicPr>
          <p:cNvPr id="97" name="Graphic 96" descr="Trophy">
            <a:extLst>
              <a:ext uri="{FF2B5EF4-FFF2-40B4-BE49-F238E27FC236}">
                <a16:creationId xmlns:a16="http://schemas.microsoft.com/office/drawing/2014/main" id="{3A4EF64F-273D-45A5-8ED0-2E66B30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487" y="2073174"/>
            <a:ext cx="496721" cy="496721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6691483" y="3122362"/>
            <a:ext cx="2202816" cy="1260003"/>
            <a:chOff x="8921977" y="1394910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249702" y="3122364"/>
            <a:ext cx="2202816" cy="1260003"/>
            <a:chOff x="332936" y="2555951"/>
            <a:chExt cx="2937088" cy="168000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CA756C0-AB2A-4BB8-BD0B-171F25C1D806}"/>
              </a:ext>
            </a:extLst>
          </p:cNvPr>
          <p:cNvGrpSpPr/>
          <p:nvPr/>
        </p:nvGrpSpPr>
        <p:grpSpPr>
          <a:xfrm>
            <a:off x="6697329" y="1653800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A59500A-D41C-42DD-BD06-9DD125B560F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212B123-1F5B-4EAF-960D-A65D696DBC6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255548" y="1653802"/>
            <a:ext cx="2202816" cy="1260003"/>
            <a:chOff x="332936" y="255595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224" y="3183176"/>
            <a:ext cx="342900" cy="3429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43900" y="3185801"/>
            <a:ext cx="342900" cy="342900"/>
          </a:xfrm>
          <a:prstGeom prst="rect">
            <a:avLst/>
          </a:prstGeom>
        </p:spPr>
      </p:pic>
      <p:pic>
        <p:nvPicPr>
          <p:cNvPr id="118" name="Graphic 117" descr="Database">
            <a:extLst>
              <a:ext uri="{FF2B5EF4-FFF2-40B4-BE49-F238E27FC236}">
                <a16:creationId xmlns:a16="http://schemas.microsoft.com/office/drawing/2014/main" id="{DCD85543-F270-44F3-9F9B-ABA0D186695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43900" y="1705367"/>
            <a:ext cx="342900" cy="3429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7200" y="1705367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2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FD765817-956D-4E22-B502-700CB99B3419}"/>
              </a:ext>
            </a:extLst>
          </p:cNvPr>
          <p:cNvSpPr/>
          <p:nvPr/>
        </p:nvSpPr>
        <p:spPr>
          <a:xfrm>
            <a:off x="2194229" y="1650120"/>
            <a:ext cx="4755543" cy="41004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Segmented Pyramid for PowerPoint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70D6EF3-8053-4CB7-98EA-66EF8D37BA7A}"/>
              </a:ext>
            </a:extLst>
          </p:cNvPr>
          <p:cNvSpPr/>
          <p:nvPr/>
        </p:nvSpPr>
        <p:spPr>
          <a:xfrm>
            <a:off x="3386036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9606318F-BB02-4C0C-BCFB-470CF2278A1D}"/>
              </a:ext>
            </a:extLst>
          </p:cNvPr>
          <p:cNvSpPr/>
          <p:nvPr/>
        </p:nvSpPr>
        <p:spPr>
          <a:xfrm>
            <a:off x="2194229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2BF6962-C0EF-454C-B15E-AED277D5FF8A}"/>
              </a:ext>
            </a:extLst>
          </p:cNvPr>
          <p:cNvSpPr/>
          <p:nvPr/>
        </p:nvSpPr>
        <p:spPr>
          <a:xfrm rot="10800000">
            <a:off x="2790133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9BF0F3B9-5E17-4411-BBFF-C6C0B6ECAB71}"/>
              </a:ext>
            </a:extLst>
          </p:cNvPr>
          <p:cNvSpPr/>
          <p:nvPr/>
        </p:nvSpPr>
        <p:spPr>
          <a:xfrm>
            <a:off x="4577846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27BB9068-06C0-4058-BD73-A753FB6F3D59}"/>
              </a:ext>
            </a:extLst>
          </p:cNvPr>
          <p:cNvSpPr/>
          <p:nvPr/>
        </p:nvSpPr>
        <p:spPr>
          <a:xfrm rot="10800000">
            <a:off x="3981941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162D807-4312-4623-9E5A-8F169DD598EB}"/>
              </a:ext>
            </a:extLst>
          </p:cNvPr>
          <p:cNvSpPr/>
          <p:nvPr/>
        </p:nvSpPr>
        <p:spPr>
          <a:xfrm>
            <a:off x="5769654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9D4E774D-9FA9-4A1E-BA22-6204E21A8C11}"/>
              </a:ext>
            </a:extLst>
          </p:cNvPr>
          <p:cNvSpPr/>
          <p:nvPr/>
        </p:nvSpPr>
        <p:spPr>
          <a:xfrm rot="10800000">
            <a:off x="5173751" y="4722875"/>
            <a:ext cx="1191810" cy="1027737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AB2323-44E3-49E1-BCD6-D39645712A43}"/>
              </a:ext>
            </a:extLst>
          </p:cNvPr>
          <p:cNvSpPr/>
          <p:nvPr/>
        </p:nvSpPr>
        <p:spPr>
          <a:xfrm>
            <a:off x="3981941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56988322-C782-4EDC-A86D-FB4D38300D0C}"/>
              </a:ext>
            </a:extLst>
          </p:cNvPr>
          <p:cNvSpPr/>
          <p:nvPr/>
        </p:nvSpPr>
        <p:spPr>
          <a:xfrm>
            <a:off x="2790133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ACBA7A7-DAA5-41BA-8E3F-7AD9AD89BDA8}"/>
              </a:ext>
            </a:extLst>
          </p:cNvPr>
          <p:cNvSpPr/>
          <p:nvPr/>
        </p:nvSpPr>
        <p:spPr>
          <a:xfrm rot="10800000">
            <a:off x="3386036" y="3699320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6B44453-0C8A-40D4-8CE1-27A563D905D5}"/>
              </a:ext>
            </a:extLst>
          </p:cNvPr>
          <p:cNvSpPr/>
          <p:nvPr/>
        </p:nvSpPr>
        <p:spPr>
          <a:xfrm>
            <a:off x="5173751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7C6DFD08-EBC6-414A-B58E-A62E5E3B72D1}"/>
              </a:ext>
            </a:extLst>
          </p:cNvPr>
          <p:cNvSpPr/>
          <p:nvPr/>
        </p:nvSpPr>
        <p:spPr>
          <a:xfrm rot="10800000">
            <a:off x="4577846" y="3699321"/>
            <a:ext cx="1191810" cy="1027737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2924F9D-4408-4D8D-92EB-CFAD51E81F79}"/>
              </a:ext>
            </a:extLst>
          </p:cNvPr>
          <p:cNvSpPr/>
          <p:nvPr/>
        </p:nvSpPr>
        <p:spPr>
          <a:xfrm>
            <a:off x="4577846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E3D600E9-A588-4860-B077-B2654554F398}"/>
              </a:ext>
            </a:extLst>
          </p:cNvPr>
          <p:cNvSpPr/>
          <p:nvPr/>
        </p:nvSpPr>
        <p:spPr>
          <a:xfrm>
            <a:off x="3386036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C146E92E-D0E8-4714-BFCF-552160298B7C}"/>
              </a:ext>
            </a:extLst>
          </p:cNvPr>
          <p:cNvSpPr/>
          <p:nvPr/>
        </p:nvSpPr>
        <p:spPr>
          <a:xfrm rot="10800000">
            <a:off x="3981940" y="2673677"/>
            <a:ext cx="1191810" cy="1027737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1CE82FAF-B6B8-4717-9567-7D003694F1C9}"/>
              </a:ext>
            </a:extLst>
          </p:cNvPr>
          <p:cNvSpPr/>
          <p:nvPr/>
        </p:nvSpPr>
        <p:spPr>
          <a:xfrm>
            <a:off x="3981941" y="1650121"/>
            <a:ext cx="1191810" cy="1027737"/>
          </a:xfrm>
          <a:prstGeom prst="triangl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4253575-26C5-4724-9E51-50829F305338}"/>
              </a:ext>
            </a:extLst>
          </p:cNvPr>
          <p:cNvSpPr/>
          <p:nvPr/>
        </p:nvSpPr>
        <p:spPr>
          <a:xfrm>
            <a:off x="1986670" y="5543053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89D4B6E-CCB8-4108-8E60-923D520C8CBB}"/>
              </a:ext>
            </a:extLst>
          </p:cNvPr>
          <p:cNvSpPr/>
          <p:nvPr/>
        </p:nvSpPr>
        <p:spPr>
          <a:xfrm>
            <a:off x="3774382" y="2467685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1EB0835-870D-43A3-B412-0D1EA976DCA5}"/>
              </a:ext>
            </a:extLst>
          </p:cNvPr>
          <p:cNvSpPr/>
          <p:nvPr/>
        </p:nvSpPr>
        <p:spPr>
          <a:xfrm>
            <a:off x="3178478" y="3492808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388E433-B493-421C-AA60-048D29FADDDA}"/>
              </a:ext>
            </a:extLst>
          </p:cNvPr>
          <p:cNvSpPr/>
          <p:nvPr/>
        </p:nvSpPr>
        <p:spPr>
          <a:xfrm>
            <a:off x="4966191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A6D72ED-FB0B-48B1-8852-89E18CB87730}"/>
              </a:ext>
            </a:extLst>
          </p:cNvPr>
          <p:cNvSpPr/>
          <p:nvPr/>
        </p:nvSpPr>
        <p:spPr>
          <a:xfrm>
            <a:off x="2582574" y="4517931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C14E855-9AA4-4DD4-88BE-8A8EB8D13387}"/>
              </a:ext>
            </a:extLst>
          </p:cNvPr>
          <p:cNvSpPr/>
          <p:nvPr/>
        </p:nvSpPr>
        <p:spPr>
          <a:xfrm>
            <a:off x="4370287" y="1442561"/>
            <a:ext cx="415118" cy="41511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8D265E7-3EAD-4846-ADF4-00F114BA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9487" y="2812122"/>
            <a:ext cx="496721" cy="496721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1D6D1DD7-A42D-4038-B42C-14F808AB0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9487" y="4886695"/>
            <a:ext cx="496721" cy="496721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03353D88-AFC2-46DC-A976-9973F2EB5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487" y="4084973"/>
            <a:ext cx="496721" cy="496721"/>
          </a:xfrm>
          <a:prstGeom prst="rect">
            <a:avLst/>
          </a:prstGeom>
        </p:spPr>
      </p:pic>
      <p:pic>
        <p:nvPicPr>
          <p:cNvPr id="97" name="Graphic 96" descr="Trophy">
            <a:extLst>
              <a:ext uri="{FF2B5EF4-FFF2-40B4-BE49-F238E27FC236}">
                <a16:creationId xmlns:a16="http://schemas.microsoft.com/office/drawing/2014/main" id="{3A4EF64F-273D-45A5-8ED0-2E66B30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9487" y="2073174"/>
            <a:ext cx="496721" cy="496721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6691483" y="3122362"/>
            <a:ext cx="2202816" cy="1260003"/>
            <a:chOff x="8921977" y="1394910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249702" y="3122364"/>
            <a:ext cx="2202816" cy="1260003"/>
            <a:chOff x="332936" y="2555951"/>
            <a:chExt cx="2937088" cy="168000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CA756C0-AB2A-4BB8-BD0B-171F25C1D806}"/>
              </a:ext>
            </a:extLst>
          </p:cNvPr>
          <p:cNvGrpSpPr/>
          <p:nvPr/>
        </p:nvGrpSpPr>
        <p:grpSpPr>
          <a:xfrm>
            <a:off x="6697329" y="1653800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A59500A-D41C-42DD-BD06-9DD125B560F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212B123-1F5B-4EAF-960D-A65D696DBC6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255548" y="1653802"/>
            <a:ext cx="2202816" cy="1260003"/>
            <a:chOff x="332936" y="255595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224" y="3183176"/>
            <a:ext cx="342900" cy="3429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43900" y="3185801"/>
            <a:ext cx="342900" cy="342900"/>
          </a:xfrm>
          <a:prstGeom prst="rect">
            <a:avLst/>
          </a:prstGeom>
        </p:spPr>
      </p:pic>
      <p:pic>
        <p:nvPicPr>
          <p:cNvPr id="118" name="Graphic 117" descr="Database">
            <a:extLst>
              <a:ext uri="{FF2B5EF4-FFF2-40B4-BE49-F238E27FC236}">
                <a16:creationId xmlns:a16="http://schemas.microsoft.com/office/drawing/2014/main" id="{DCD85543-F270-44F3-9F9B-ABA0D186695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43900" y="1705367"/>
            <a:ext cx="342900" cy="3429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7200" y="1705367"/>
            <a:ext cx="342900" cy="342900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F2F66FB0-B5FC-4E8E-B711-3354210C49D0}"/>
              </a:ext>
            </a:extLst>
          </p:cNvPr>
          <p:cNvSpPr/>
          <p:nvPr/>
        </p:nvSpPr>
        <p:spPr>
          <a:xfrm>
            <a:off x="6753906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E7F1B18-339C-456B-B965-B3AD359A873B}"/>
              </a:ext>
            </a:extLst>
          </p:cNvPr>
          <p:cNvSpPr/>
          <p:nvPr/>
        </p:nvSpPr>
        <p:spPr>
          <a:xfrm>
            <a:off x="5562096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C0DBC97-AF91-4CC3-AE40-D3807A5163AA}"/>
              </a:ext>
            </a:extLst>
          </p:cNvPr>
          <p:cNvSpPr/>
          <p:nvPr/>
        </p:nvSpPr>
        <p:spPr>
          <a:xfrm>
            <a:off x="4370288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0A644C7-22B3-4E97-A1F0-294473DA27B9}"/>
              </a:ext>
            </a:extLst>
          </p:cNvPr>
          <p:cNvSpPr/>
          <p:nvPr/>
        </p:nvSpPr>
        <p:spPr>
          <a:xfrm>
            <a:off x="3178478" y="5543053"/>
            <a:ext cx="415118" cy="41511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E5FF2BF-0C84-430D-9D47-069D68935DB9}"/>
              </a:ext>
            </a:extLst>
          </p:cNvPr>
          <p:cNvSpPr/>
          <p:nvPr/>
        </p:nvSpPr>
        <p:spPr>
          <a:xfrm>
            <a:off x="4966191" y="2467685"/>
            <a:ext cx="415118" cy="415118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520FABC-D4B7-424B-8C2A-4B14753805B6}"/>
              </a:ext>
            </a:extLst>
          </p:cNvPr>
          <p:cNvSpPr/>
          <p:nvPr/>
        </p:nvSpPr>
        <p:spPr>
          <a:xfrm>
            <a:off x="5562096" y="3492808"/>
            <a:ext cx="415118" cy="41511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EACFC2D-20EC-4A25-9D34-2F12635806FF}"/>
              </a:ext>
            </a:extLst>
          </p:cNvPr>
          <p:cNvSpPr/>
          <p:nvPr/>
        </p:nvSpPr>
        <p:spPr>
          <a:xfrm>
            <a:off x="4370288" y="3492808"/>
            <a:ext cx="415118" cy="415118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9C5FDD7-1ED5-4454-9268-661C94C46741}"/>
              </a:ext>
            </a:extLst>
          </p:cNvPr>
          <p:cNvSpPr/>
          <p:nvPr/>
        </p:nvSpPr>
        <p:spPr>
          <a:xfrm>
            <a:off x="6158000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3DD91E0-8142-41D9-A72B-28AE1ED7331F}"/>
              </a:ext>
            </a:extLst>
          </p:cNvPr>
          <p:cNvSpPr/>
          <p:nvPr/>
        </p:nvSpPr>
        <p:spPr>
          <a:xfrm>
            <a:off x="4966191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2EC4644-45FF-4FCF-9F64-6F774B9279A3}"/>
              </a:ext>
            </a:extLst>
          </p:cNvPr>
          <p:cNvSpPr/>
          <p:nvPr/>
        </p:nvSpPr>
        <p:spPr>
          <a:xfrm>
            <a:off x="3774382" y="4517931"/>
            <a:ext cx="415118" cy="41511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5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368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Segmented Pyramid for PowerPoint</vt:lpstr>
      <vt:lpstr>4-Level Segmented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4-Level Segmented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2019-04-04T04:32:38Z</dcterms:modified>
  <cp:category>Charts &amp; Diagrams</cp:category>
</cp:coreProperties>
</file>