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269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57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">
            <a:extLst>
              <a:ext uri="{FF2B5EF4-FFF2-40B4-BE49-F238E27FC236}">
                <a16:creationId xmlns:a16="http://schemas.microsoft.com/office/drawing/2014/main" id="{EDD00C29-A840-4421-B6E1-3CE1CF3BF074}"/>
              </a:ext>
            </a:extLst>
          </p:cNvPr>
          <p:cNvSpPr/>
          <p:nvPr/>
        </p:nvSpPr>
        <p:spPr>
          <a:xfrm>
            <a:off x="3455516" y="3081612"/>
            <a:ext cx="3063136" cy="260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1" h="20809" extrusionOk="0">
                <a:moveTo>
                  <a:pt x="20907" y="13303"/>
                </a:moveTo>
                <a:lnTo>
                  <a:pt x="19369" y="12263"/>
                </a:lnTo>
                <a:cubicBezTo>
                  <a:pt x="18239" y="13471"/>
                  <a:pt x="16874" y="14422"/>
                  <a:pt x="15319" y="15003"/>
                </a:cubicBezTo>
                <a:cubicBezTo>
                  <a:pt x="12107" y="16203"/>
                  <a:pt x="8769" y="15581"/>
                  <a:pt x="6126" y="13633"/>
                </a:cubicBezTo>
                <a:cubicBezTo>
                  <a:pt x="4249" y="12248"/>
                  <a:pt x="2721" y="10195"/>
                  <a:pt x="1840" y="7647"/>
                </a:cubicBezTo>
                <a:cubicBezTo>
                  <a:pt x="1729" y="7366"/>
                  <a:pt x="1630" y="7076"/>
                  <a:pt x="1547" y="6774"/>
                </a:cubicBezTo>
                <a:cubicBezTo>
                  <a:pt x="1464" y="6472"/>
                  <a:pt x="1400" y="6169"/>
                  <a:pt x="1350" y="5865"/>
                </a:cubicBezTo>
                <a:cubicBezTo>
                  <a:pt x="1382" y="6021"/>
                  <a:pt x="1418" y="6177"/>
                  <a:pt x="1455" y="6332"/>
                </a:cubicBezTo>
                <a:cubicBezTo>
                  <a:pt x="1363" y="5913"/>
                  <a:pt x="1301" y="5479"/>
                  <a:pt x="1271" y="5035"/>
                </a:cubicBezTo>
                <a:cubicBezTo>
                  <a:pt x="1258" y="4838"/>
                  <a:pt x="1250" y="4640"/>
                  <a:pt x="1250" y="4439"/>
                </a:cubicBezTo>
                <a:cubicBezTo>
                  <a:pt x="1250" y="2782"/>
                  <a:pt x="1706" y="1249"/>
                  <a:pt x="2479" y="0"/>
                </a:cubicBezTo>
                <a:cubicBezTo>
                  <a:pt x="1395" y="1535"/>
                  <a:pt x="667" y="3297"/>
                  <a:pt x="294" y="5136"/>
                </a:cubicBezTo>
                <a:cubicBezTo>
                  <a:pt x="-549" y="9290"/>
                  <a:pt x="420" y="13840"/>
                  <a:pt x="3201" y="17080"/>
                </a:cubicBezTo>
                <a:cubicBezTo>
                  <a:pt x="3800" y="17777"/>
                  <a:pt x="4451" y="18376"/>
                  <a:pt x="5138" y="18877"/>
                </a:cubicBezTo>
                <a:cubicBezTo>
                  <a:pt x="8874" y="21600"/>
                  <a:pt x="13714" y="21445"/>
                  <a:pt x="17324" y="18411"/>
                </a:cubicBezTo>
                <a:cubicBezTo>
                  <a:pt x="17794" y="18016"/>
                  <a:pt x="18243" y="17573"/>
                  <a:pt x="18666" y="17080"/>
                </a:cubicBezTo>
                <a:cubicBezTo>
                  <a:pt x="19089" y="16587"/>
                  <a:pt x="19470" y="16064"/>
                  <a:pt x="19809" y="15517"/>
                </a:cubicBezTo>
                <a:cubicBezTo>
                  <a:pt x="20271" y="14840"/>
                  <a:pt x="20686" y="14133"/>
                  <a:pt x="21051" y="13401"/>
                </a:cubicBezTo>
                <a:lnTo>
                  <a:pt x="20907" y="133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916ACE8-AD8D-4232-8418-64E9BC86C644}"/>
              </a:ext>
            </a:extLst>
          </p:cNvPr>
          <p:cNvSpPr/>
          <p:nvPr/>
        </p:nvSpPr>
        <p:spPr>
          <a:xfrm>
            <a:off x="3705399" y="2453055"/>
            <a:ext cx="3063136" cy="25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006" extrusionOk="0">
                <a:moveTo>
                  <a:pt x="21046" y="6219"/>
                </a:moveTo>
                <a:cubicBezTo>
                  <a:pt x="20959" y="5544"/>
                  <a:pt x="20826" y="4869"/>
                  <a:pt x="20642" y="4198"/>
                </a:cubicBezTo>
                <a:cubicBezTo>
                  <a:pt x="20458" y="3528"/>
                  <a:pt x="20232" y="2887"/>
                  <a:pt x="19968" y="2279"/>
                </a:cubicBezTo>
                <a:cubicBezTo>
                  <a:pt x="19660" y="1481"/>
                  <a:pt x="19308" y="721"/>
                  <a:pt x="18915" y="0"/>
                </a:cubicBezTo>
                <a:lnTo>
                  <a:pt x="18774" y="105"/>
                </a:lnTo>
                <a:lnTo>
                  <a:pt x="16673" y="1683"/>
                </a:lnTo>
                <a:cubicBezTo>
                  <a:pt x="16845" y="2586"/>
                  <a:pt x="16935" y="3525"/>
                  <a:pt x="16935" y="4489"/>
                </a:cubicBezTo>
                <a:cubicBezTo>
                  <a:pt x="16935" y="8494"/>
                  <a:pt x="15374" y="12071"/>
                  <a:pt x="12927" y="14433"/>
                </a:cubicBezTo>
                <a:cubicBezTo>
                  <a:pt x="11313" y="15990"/>
                  <a:pt x="9314" y="17018"/>
                  <a:pt x="7122" y="17290"/>
                </a:cubicBezTo>
                <a:cubicBezTo>
                  <a:pt x="7089" y="17293"/>
                  <a:pt x="7056" y="17298"/>
                  <a:pt x="7024" y="17303"/>
                </a:cubicBezTo>
                <a:cubicBezTo>
                  <a:pt x="6950" y="17317"/>
                  <a:pt x="6874" y="17329"/>
                  <a:pt x="6800" y="17339"/>
                </a:cubicBezTo>
                <a:cubicBezTo>
                  <a:pt x="6793" y="17341"/>
                  <a:pt x="6786" y="17342"/>
                  <a:pt x="6779" y="17343"/>
                </a:cubicBezTo>
                <a:cubicBezTo>
                  <a:pt x="6776" y="17343"/>
                  <a:pt x="6773" y="17343"/>
                  <a:pt x="6770" y="17343"/>
                </a:cubicBezTo>
                <a:cubicBezTo>
                  <a:pt x="6671" y="17351"/>
                  <a:pt x="6572" y="17357"/>
                  <a:pt x="6472" y="17362"/>
                </a:cubicBezTo>
                <a:cubicBezTo>
                  <a:pt x="6306" y="17371"/>
                  <a:pt x="6140" y="17377"/>
                  <a:pt x="5972" y="17377"/>
                </a:cubicBezTo>
                <a:cubicBezTo>
                  <a:pt x="5764" y="17377"/>
                  <a:pt x="5557" y="17368"/>
                  <a:pt x="5351" y="17355"/>
                </a:cubicBezTo>
                <a:cubicBezTo>
                  <a:pt x="5319" y="17352"/>
                  <a:pt x="5287" y="17351"/>
                  <a:pt x="5255" y="17349"/>
                </a:cubicBezTo>
                <a:cubicBezTo>
                  <a:pt x="5225" y="17346"/>
                  <a:pt x="5195" y="17345"/>
                  <a:pt x="5165" y="17343"/>
                </a:cubicBezTo>
                <a:cubicBezTo>
                  <a:pt x="4986" y="17317"/>
                  <a:pt x="4809" y="17282"/>
                  <a:pt x="4635" y="17239"/>
                </a:cubicBezTo>
                <a:lnTo>
                  <a:pt x="4632" y="17255"/>
                </a:lnTo>
                <a:cubicBezTo>
                  <a:pt x="2640" y="16770"/>
                  <a:pt x="891" y="15213"/>
                  <a:pt x="0" y="12950"/>
                </a:cubicBezTo>
                <a:cubicBezTo>
                  <a:pt x="885" y="15526"/>
                  <a:pt x="2418" y="17603"/>
                  <a:pt x="4304" y="19002"/>
                </a:cubicBezTo>
                <a:cubicBezTo>
                  <a:pt x="6959" y="20972"/>
                  <a:pt x="10311" y="21600"/>
                  <a:pt x="13536" y="20388"/>
                </a:cubicBezTo>
                <a:cubicBezTo>
                  <a:pt x="15099" y="19800"/>
                  <a:pt x="16470" y="18839"/>
                  <a:pt x="17603" y="17617"/>
                </a:cubicBezTo>
                <a:cubicBezTo>
                  <a:pt x="20249" y="14774"/>
                  <a:pt x="21600" y="10513"/>
                  <a:pt x="21046" y="62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E4A3D77-0BAD-414D-91CA-8B85B25E31D1}"/>
              </a:ext>
            </a:extLst>
          </p:cNvPr>
          <p:cNvSpPr/>
          <p:nvPr/>
        </p:nvSpPr>
        <p:spPr>
          <a:xfrm>
            <a:off x="2725011" y="2627827"/>
            <a:ext cx="2213880" cy="3196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7" h="21574" extrusionOk="0">
                <a:moveTo>
                  <a:pt x="19314" y="528"/>
                </a:moveTo>
                <a:cubicBezTo>
                  <a:pt x="17850" y="179"/>
                  <a:pt x="16348" y="7"/>
                  <a:pt x="14859" y="1"/>
                </a:cubicBezTo>
                <a:cubicBezTo>
                  <a:pt x="9475" y="-26"/>
                  <a:pt x="4266" y="2103"/>
                  <a:pt x="1635" y="5829"/>
                </a:cubicBezTo>
                <a:cubicBezTo>
                  <a:pt x="1159" y="6502"/>
                  <a:pt x="792" y="7196"/>
                  <a:pt x="526" y="7898"/>
                </a:cubicBezTo>
                <a:cubicBezTo>
                  <a:pt x="-1083" y="12150"/>
                  <a:pt x="1073" y="16742"/>
                  <a:pt x="5983" y="19378"/>
                </a:cubicBezTo>
                <a:cubicBezTo>
                  <a:pt x="6612" y="19716"/>
                  <a:pt x="7285" y="20022"/>
                  <a:pt x="8004" y="20291"/>
                </a:cubicBezTo>
                <a:cubicBezTo>
                  <a:pt x="8722" y="20561"/>
                  <a:pt x="9454" y="20781"/>
                  <a:pt x="10198" y="20958"/>
                </a:cubicBezTo>
                <a:cubicBezTo>
                  <a:pt x="11136" y="21215"/>
                  <a:pt x="12086" y="21421"/>
                  <a:pt x="13043" y="21574"/>
                </a:cubicBezTo>
                <a:lnTo>
                  <a:pt x="13091" y="21415"/>
                </a:lnTo>
                <a:lnTo>
                  <a:pt x="13803" y="19048"/>
                </a:lnTo>
                <a:cubicBezTo>
                  <a:pt x="12876" y="18625"/>
                  <a:pt x="11997" y="18120"/>
                  <a:pt x="11192" y="17532"/>
                </a:cubicBezTo>
                <a:cubicBezTo>
                  <a:pt x="7439" y="14799"/>
                  <a:pt x="6133" y="10962"/>
                  <a:pt x="7271" y="7458"/>
                </a:cubicBezTo>
                <a:cubicBezTo>
                  <a:pt x="7774" y="5907"/>
                  <a:pt x="8755" y="4422"/>
                  <a:pt x="10217" y="3126"/>
                </a:cubicBezTo>
                <a:cubicBezTo>
                  <a:pt x="10294" y="3049"/>
                  <a:pt x="10374" y="2971"/>
                  <a:pt x="10456" y="2895"/>
                </a:cubicBezTo>
                <a:cubicBezTo>
                  <a:pt x="11404" y="2023"/>
                  <a:pt x="12653" y="1333"/>
                  <a:pt x="14094" y="913"/>
                </a:cubicBezTo>
                <a:cubicBezTo>
                  <a:pt x="15109" y="616"/>
                  <a:pt x="16215" y="451"/>
                  <a:pt x="17376" y="451"/>
                </a:cubicBezTo>
                <a:cubicBezTo>
                  <a:pt x="17751" y="451"/>
                  <a:pt x="18120" y="469"/>
                  <a:pt x="18483" y="503"/>
                </a:cubicBezTo>
                <a:cubicBezTo>
                  <a:pt x="18541" y="508"/>
                  <a:pt x="18599" y="514"/>
                  <a:pt x="18657" y="519"/>
                </a:cubicBezTo>
                <a:cubicBezTo>
                  <a:pt x="18691" y="523"/>
                  <a:pt x="18723" y="525"/>
                  <a:pt x="18757" y="529"/>
                </a:cubicBezTo>
                <a:cubicBezTo>
                  <a:pt x="18951" y="550"/>
                  <a:pt x="19146" y="575"/>
                  <a:pt x="19340" y="605"/>
                </a:cubicBezTo>
                <a:cubicBezTo>
                  <a:pt x="19348" y="606"/>
                  <a:pt x="19358" y="608"/>
                  <a:pt x="19366" y="609"/>
                </a:cubicBezTo>
                <a:cubicBezTo>
                  <a:pt x="19445" y="622"/>
                  <a:pt x="19525" y="637"/>
                  <a:pt x="19605" y="651"/>
                </a:cubicBezTo>
                <a:cubicBezTo>
                  <a:pt x="19911" y="707"/>
                  <a:pt x="20216" y="773"/>
                  <a:pt x="20517" y="855"/>
                </a:cubicBezTo>
                <a:cubicBezTo>
                  <a:pt x="20116" y="733"/>
                  <a:pt x="19717" y="624"/>
                  <a:pt x="19314" y="5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74136DB-DBD5-4B53-9358-E5C561BA3FFA}"/>
              </a:ext>
            </a:extLst>
          </p:cNvPr>
          <p:cNvSpPr/>
          <p:nvPr/>
        </p:nvSpPr>
        <p:spPr>
          <a:xfrm>
            <a:off x="4002822" y="1437402"/>
            <a:ext cx="2161634" cy="3173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220" y="8470"/>
                </a:moveTo>
                <a:cubicBezTo>
                  <a:pt x="19820" y="4179"/>
                  <a:pt x="14683" y="848"/>
                  <a:pt x="8256" y="140"/>
                </a:cubicBezTo>
                <a:cubicBezTo>
                  <a:pt x="7423" y="49"/>
                  <a:pt x="6570" y="0"/>
                  <a:pt x="5700" y="0"/>
                </a:cubicBezTo>
                <a:cubicBezTo>
                  <a:pt x="4830" y="0"/>
                  <a:pt x="3977" y="49"/>
                  <a:pt x="3145" y="140"/>
                </a:cubicBezTo>
                <a:cubicBezTo>
                  <a:pt x="2071" y="223"/>
                  <a:pt x="1022" y="359"/>
                  <a:pt x="0" y="543"/>
                </a:cubicBezTo>
                <a:lnTo>
                  <a:pt x="61" y="702"/>
                </a:lnTo>
                <a:lnTo>
                  <a:pt x="1206" y="3644"/>
                </a:lnTo>
                <a:cubicBezTo>
                  <a:pt x="1525" y="3668"/>
                  <a:pt x="1845" y="3698"/>
                  <a:pt x="2165" y="3735"/>
                </a:cubicBezTo>
                <a:cubicBezTo>
                  <a:pt x="8318" y="4455"/>
                  <a:pt x="13032" y="7493"/>
                  <a:pt x="14710" y="11308"/>
                </a:cubicBezTo>
                <a:cubicBezTo>
                  <a:pt x="15286" y="12620"/>
                  <a:pt x="15506" y="14022"/>
                  <a:pt x="15299" y="15454"/>
                </a:cubicBezTo>
                <a:cubicBezTo>
                  <a:pt x="15299" y="15454"/>
                  <a:pt x="15178" y="16373"/>
                  <a:pt x="14884" y="16955"/>
                </a:cubicBezTo>
                <a:cubicBezTo>
                  <a:pt x="14883" y="16957"/>
                  <a:pt x="14883" y="16958"/>
                  <a:pt x="14881" y="16959"/>
                </a:cubicBezTo>
                <a:cubicBezTo>
                  <a:pt x="14330" y="18310"/>
                  <a:pt x="13151" y="19483"/>
                  <a:pt x="11572" y="20322"/>
                </a:cubicBezTo>
                <a:cubicBezTo>
                  <a:pt x="11504" y="20359"/>
                  <a:pt x="11432" y="20394"/>
                  <a:pt x="11362" y="20429"/>
                </a:cubicBezTo>
                <a:cubicBezTo>
                  <a:pt x="11320" y="20450"/>
                  <a:pt x="11279" y="20472"/>
                  <a:pt x="11236" y="20493"/>
                </a:cubicBezTo>
                <a:cubicBezTo>
                  <a:pt x="11144" y="20537"/>
                  <a:pt x="11051" y="20580"/>
                  <a:pt x="10956" y="20623"/>
                </a:cubicBezTo>
                <a:cubicBezTo>
                  <a:pt x="10933" y="20632"/>
                  <a:pt x="10911" y="20643"/>
                  <a:pt x="10888" y="20653"/>
                </a:cubicBezTo>
                <a:cubicBezTo>
                  <a:pt x="10783" y="20700"/>
                  <a:pt x="10677" y="20744"/>
                  <a:pt x="10571" y="20787"/>
                </a:cubicBezTo>
                <a:cubicBezTo>
                  <a:pt x="10558" y="20792"/>
                  <a:pt x="10546" y="20797"/>
                  <a:pt x="10533" y="20803"/>
                </a:cubicBezTo>
                <a:cubicBezTo>
                  <a:pt x="10418" y="20850"/>
                  <a:pt x="10300" y="20894"/>
                  <a:pt x="10181" y="20937"/>
                </a:cubicBezTo>
                <a:cubicBezTo>
                  <a:pt x="10178" y="20938"/>
                  <a:pt x="10176" y="20939"/>
                  <a:pt x="10173" y="20940"/>
                </a:cubicBezTo>
                <a:cubicBezTo>
                  <a:pt x="9682" y="21118"/>
                  <a:pt x="9162" y="21271"/>
                  <a:pt x="8613" y="21391"/>
                </a:cubicBezTo>
                <a:cubicBezTo>
                  <a:pt x="8611" y="21392"/>
                  <a:pt x="8608" y="21392"/>
                  <a:pt x="8606" y="21393"/>
                </a:cubicBezTo>
                <a:cubicBezTo>
                  <a:pt x="8603" y="21394"/>
                  <a:pt x="8600" y="21394"/>
                  <a:pt x="8599" y="21395"/>
                </a:cubicBezTo>
                <a:cubicBezTo>
                  <a:pt x="8506" y="21415"/>
                  <a:pt x="8413" y="21433"/>
                  <a:pt x="8318" y="21451"/>
                </a:cubicBezTo>
                <a:cubicBezTo>
                  <a:pt x="8221" y="21470"/>
                  <a:pt x="8123" y="21488"/>
                  <a:pt x="8026" y="21505"/>
                </a:cubicBezTo>
                <a:cubicBezTo>
                  <a:pt x="8023" y="21506"/>
                  <a:pt x="8020" y="21506"/>
                  <a:pt x="8017" y="21507"/>
                </a:cubicBezTo>
                <a:cubicBezTo>
                  <a:pt x="7809" y="21543"/>
                  <a:pt x="7601" y="21574"/>
                  <a:pt x="7391" y="21600"/>
                </a:cubicBezTo>
                <a:cubicBezTo>
                  <a:pt x="10565" y="21371"/>
                  <a:pt x="13461" y="20507"/>
                  <a:pt x="15797" y="19196"/>
                </a:cubicBezTo>
                <a:cubicBezTo>
                  <a:pt x="19339" y="17209"/>
                  <a:pt x="21599" y="14200"/>
                  <a:pt x="21599" y="10830"/>
                </a:cubicBezTo>
                <a:cubicBezTo>
                  <a:pt x="21600" y="10019"/>
                  <a:pt x="21468" y="9230"/>
                  <a:pt x="21220" y="847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98D2D43-90B7-4681-B80C-4ECAECFF8805}"/>
              </a:ext>
            </a:extLst>
          </p:cNvPr>
          <p:cNvSpPr/>
          <p:nvPr/>
        </p:nvSpPr>
        <p:spPr>
          <a:xfrm>
            <a:off x="2375466" y="1943305"/>
            <a:ext cx="3186198" cy="1965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0831" extrusionOk="0">
                <a:moveTo>
                  <a:pt x="21046" y="12034"/>
                </a:moveTo>
                <a:cubicBezTo>
                  <a:pt x="19913" y="6096"/>
                  <a:pt x="16730" y="1365"/>
                  <a:pt x="12576" y="245"/>
                </a:cubicBezTo>
                <a:cubicBezTo>
                  <a:pt x="12360" y="186"/>
                  <a:pt x="12144" y="140"/>
                  <a:pt x="11929" y="103"/>
                </a:cubicBezTo>
                <a:cubicBezTo>
                  <a:pt x="6905" y="-769"/>
                  <a:pt x="2217" y="4003"/>
                  <a:pt x="608" y="11375"/>
                </a:cubicBezTo>
                <a:cubicBezTo>
                  <a:pt x="423" y="12221"/>
                  <a:pt x="279" y="13099"/>
                  <a:pt x="180" y="14010"/>
                </a:cubicBezTo>
                <a:cubicBezTo>
                  <a:pt x="80" y="14919"/>
                  <a:pt x="30" y="15823"/>
                  <a:pt x="24" y="16717"/>
                </a:cubicBezTo>
                <a:cubicBezTo>
                  <a:pt x="-17" y="17860"/>
                  <a:pt x="-4" y="18994"/>
                  <a:pt x="59" y="20110"/>
                </a:cubicBezTo>
                <a:lnTo>
                  <a:pt x="221" y="20087"/>
                </a:lnTo>
                <a:lnTo>
                  <a:pt x="2716" y="19737"/>
                </a:lnTo>
                <a:cubicBezTo>
                  <a:pt x="2910" y="18633"/>
                  <a:pt x="3178" y="17545"/>
                  <a:pt x="3524" y="16488"/>
                </a:cubicBezTo>
                <a:cubicBezTo>
                  <a:pt x="5439" y="10639"/>
                  <a:pt x="9231" y="7296"/>
                  <a:pt x="13150" y="7338"/>
                </a:cubicBezTo>
                <a:cubicBezTo>
                  <a:pt x="14234" y="7349"/>
                  <a:pt x="15327" y="7620"/>
                  <a:pt x="16393" y="8167"/>
                </a:cubicBezTo>
                <a:cubicBezTo>
                  <a:pt x="16686" y="8318"/>
                  <a:pt x="16978" y="8488"/>
                  <a:pt x="17266" y="8681"/>
                </a:cubicBezTo>
                <a:cubicBezTo>
                  <a:pt x="17047" y="8554"/>
                  <a:pt x="16825" y="8449"/>
                  <a:pt x="16602" y="8361"/>
                </a:cubicBezTo>
                <a:cubicBezTo>
                  <a:pt x="16986" y="8520"/>
                  <a:pt x="17355" y="8733"/>
                  <a:pt x="17708" y="8995"/>
                </a:cubicBezTo>
                <a:cubicBezTo>
                  <a:pt x="17742" y="9022"/>
                  <a:pt x="17777" y="9048"/>
                  <a:pt x="17810" y="9074"/>
                </a:cubicBezTo>
                <a:cubicBezTo>
                  <a:pt x="17980" y="9207"/>
                  <a:pt x="18145" y="9349"/>
                  <a:pt x="18306" y="9503"/>
                </a:cubicBezTo>
                <a:cubicBezTo>
                  <a:pt x="19145" y="10304"/>
                  <a:pt x="19857" y="11400"/>
                  <a:pt x="20385" y="12696"/>
                </a:cubicBezTo>
                <a:cubicBezTo>
                  <a:pt x="21024" y="14263"/>
                  <a:pt x="21396" y="16124"/>
                  <a:pt x="21396" y="18124"/>
                </a:cubicBezTo>
                <a:cubicBezTo>
                  <a:pt x="21396" y="18155"/>
                  <a:pt x="21395" y="18186"/>
                  <a:pt x="21395" y="18217"/>
                </a:cubicBezTo>
                <a:cubicBezTo>
                  <a:pt x="21390" y="19121"/>
                  <a:pt x="21309" y="19998"/>
                  <a:pt x="21162" y="20831"/>
                </a:cubicBezTo>
                <a:cubicBezTo>
                  <a:pt x="21162" y="20828"/>
                  <a:pt x="21162" y="20826"/>
                  <a:pt x="21164" y="20825"/>
                </a:cubicBezTo>
                <a:cubicBezTo>
                  <a:pt x="21362" y="19919"/>
                  <a:pt x="21444" y="18488"/>
                  <a:pt x="21444" y="18488"/>
                </a:cubicBezTo>
                <a:cubicBezTo>
                  <a:pt x="21583" y="16258"/>
                  <a:pt x="21436" y="14074"/>
                  <a:pt x="21046" y="1203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Whirling Cycle Diagram – Slide Template</a:t>
            </a: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3FBC147D-FDF4-4597-BC35-AF0038177BB7}"/>
              </a:ext>
            </a:extLst>
          </p:cNvPr>
          <p:cNvSpPr/>
          <p:nvPr/>
        </p:nvSpPr>
        <p:spPr>
          <a:xfrm>
            <a:off x="3607701" y="2663951"/>
            <a:ext cx="1946400" cy="196719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13CA9E5-49B8-4FFC-9C14-79DDC2BCE3B5}"/>
              </a:ext>
            </a:extLst>
          </p:cNvPr>
          <p:cNvGrpSpPr/>
          <p:nvPr/>
        </p:nvGrpSpPr>
        <p:grpSpPr>
          <a:xfrm>
            <a:off x="6587709" y="4840092"/>
            <a:ext cx="1864705" cy="1413892"/>
            <a:chOff x="8143389" y="1468128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C33721C-B372-4969-9193-3C27078A75C2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25FB741-515E-47B4-86A1-21F981B77849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FE08CBB-3854-439E-944C-A615F5125C12}"/>
              </a:ext>
            </a:extLst>
          </p:cNvPr>
          <p:cNvGrpSpPr/>
          <p:nvPr/>
        </p:nvGrpSpPr>
        <p:grpSpPr>
          <a:xfrm rot="10800000">
            <a:off x="5473231" y="5045732"/>
            <a:ext cx="980607" cy="69056"/>
            <a:chOff x="3606216" y="2915886"/>
            <a:chExt cx="130747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0E00300-7A0A-4715-A5B3-0DAD2A0260AE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21B424F-DA2B-477E-9222-2CFCE77B4497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9CD4198-763D-4B63-8443-8CB7507E2315}"/>
              </a:ext>
            </a:extLst>
          </p:cNvPr>
          <p:cNvGrpSpPr/>
          <p:nvPr/>
        </p:nvGrpSpPr>
        <p:grpSpPr>
          <a:xfrm>
            <a:off x="7109346" y="3148043"/>
            <a:ext cx="1864705" cy="1413892"/>
            <a:chOff x="8143389" y="1468128"/>
            <a:chExt cx="2926080" cy="188518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0842DC-81CA-4FB4-B437-0391F5E02884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240399E-5ACC-4DCF-A4FD-ECAB12E9159A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BCEE581-E38A-4BF7-8CCC-4DEFAE80C473}"/>
              </a:ext>
            </a:extLst>
          </p:cNvPr>
          <p:cNvGrpSpPr/>
          <p:nvPr/>
        </p:nvGrpSpPr>
        <p:grpSpPr>
          <a:xfrm rot="10800000">
            <a:off x="5994868" y="3353683"/>
            <a:ext cx="980607" cy="69056"/>
            <a:chOff x="3606216" y="2915886"/>
            <a:chExt cx="1307475" cy="9207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47D19A2-2E6A-4DED-BB6F-AAE22EDBC29B}"/>
                </a:ext>
              </a:extLst>
            </p:cNvPr>
            <p:cNvCxnSpPr>
              <a:cxnSpLocks/>
              <a:endCxn id="82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E64F37D-157E-4A0A-82CA-20FC30FBE6C8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33C6DB7-91CC-4EDD-BE5C-0C0AB6DCDDFF}"/>
              </a:ext>
            </a:extLst>
          </p:cNvPr>
          <p:cNvGrpSpPr/>
          <p:nvPr/>
        </p:nvGrpSpPr>
        <p:grpSpPr>
          <a:xfrm>
            <a:off x="6785587" y="1428847"/>
            <a:ext cx="1864705" cy="1413892"/>
            <a:chOff x="8143389" y="1468128"/>
            <a:chExt cx="2926080" cy="18851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CF2C1-2CF3-45F1-9564-9EBF71EDFFC0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4759786-463B-41A7-9027-B4565DB1C13D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FE7C8F0-5DF0-428F-A8D6-293CB57D6E34}"/>
              </a:ext>
            </a:extLst>
          </p:cNvPr>
          <p:cNvGrpSpPr/>
          <p:nvPr/>
        </p:nvGrpSpPr>
        <p:grpSpPr>
          <a:xfrm rot="10800000">
            <a:off x="5017455" y="1634487"/>
            <a:ext cx="1634959" cy="69056"/>
            <a:chOff x="2733747" y="2915886"/>
            <a:chExt cx="2179944" cy="92075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97EC33C-2478-4656-92CF-255C3DF87BC6}"/>
                </a:ext>
              </a:extLst>
            </p:cNvPr>
            <p:cNvCxnSpPr>
              <a:cxnSpLocks/>
              <a:endCxn id="92" idx="2"/>
            </p:cNvCxnSpPr>
            <p:nvPr/>
          </p:nvCxnSpPr>
          <p:spPr>
            <a:xfrm rot="10800000" flipH="1">
              <a:off x="2733747" y="2961923"/>
              <a:ext cx="208786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22F2144-7F1A-4D1C-BEAD-B67E8C5E0B2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E1EC42-F59D-43DC-8BA1-2414D16ECB50}"/>
              </a:ext>
            </a:extLst>
          </p:cNvPr>
          <p:cNvGrpSpPr/>
          <p:nvPr/>
        </p:nvGrpSpPr>
        <p:grpSpPr>
          <a:xfrm>
            <a:off x="99078" y="2231567"/>
            <a:ext cx="1893557" cy="1413892"/>
            <a:chOff x="338440" y="2659277"/>
            <a:chExt cx="2926080" cy="188518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AFCA559-D2C0-4671-95A7-427205FDBA9C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1E3BA53-0A87-416C-9B3D-E77ED33BDE22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5E9765F-5598-40B8-B7C0-E28D4C0E56B1}"/>
              </a:ext>
            </a:extLst>
          </p:cNvPr>
          <p:cNvGrpSpPr/>
          <p:nvPr/>
        </p:nvGrpSpPr>
        <p:grpSpPr>
          <a:xfrm>
            <a:off x="2149602" y="2388067"/>
            <a:ext cx="1075283" cy="87110"/>
            <a:chOff x="3777120" y="2915886"/>
            <a:chExt cx="1136571" cy="92075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8CC2091-595D-4146-ABBE-308BEA5B1F79}"/>
                </a:ext>
              </a:extLst>
            </p:cNvPr>
            <p:cNvCxnSpPr>
              <a:cxnSpLocks/>
              <a:endCxn id="9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DDA43FB-51B2-48E7-9838-1096D09A9B6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23B791-CB9E-4A8F-B83A-01B5515D711D}"/>
              </a:ext>
            </a:extLst>
          </p:cNvPr>
          <p:cNvGrpSpPr/>
          <p:nvPr/>
        </p:nvGrpSpPr>
        <p:grpSpPr>
          <a:xfrm>
            <a:off x="297115" y="4759975"/>
            <a:ext cx="1893557" cy="1413892"/>
            <a:chOff x="338440" y="2659277"/>
            <a:chExt cx="2926080" cy="18851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0A5838A-1A55-4DC7-824D-09F29745E147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F9E5559-EBF3-437B-950E-FF460BB37034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993D981-F9C5-429A-8FBB-34379F259C41}"/>
              </a:ext>
            </a:extLst>
          </p:cNvPr>
          <p:cNvGrpSpPr/>
          <p:nvPr/>
        </p:nvGrpSpPr>
        <p:grpSpPr>
          <a:xfrm>
            <a:off x="2347639" y="4916475"/>
            <a:ext cx="1075283" cy="87110"/>
            <a:chOff x="3777120" y="2915886"/>
            <a:chExt cx="1136571" cy="92075"/>
          </a:xfrm>
        </p:grpSpPr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643A65F-CF24-4DEA-8EBC-4768BDF471F9}"/>
                </a:ext>
              </a:extLst>
            </p:cNvPr>
            <p:cNvCxnSpPr>
              <a:cxnSpLocks/>
              <a:endCxn id="104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tx2"/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1D11AC3-DC85-4CE0-A386-48D1374FF17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7D7EC40-12FC-48EF-80DF-1F187E93356F}"/>
              </a:ext>
            </a:extLst>
          </p:cNvPr>
          <p:cNvSpPr/>
          <p:nvPr/>
        </p:nvSpPr>
        <p:spPr>
          <a:xfrm>
            <a:off x="2936203" y="4271878"/>
            <a:ext cx="370602" cy="37597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F0C0A7-2A79-4388-A74E-A9C9575F552B}"/>
              </a:ext>
            </a:extLst>
          </p:cNvPr>
          <p:cNvSpPr/>
          <p:nvPr/>
        </p:nvSpPr>
        <p:spPr>
          <a:xfrm>
            <a:off x="3514864" y="2194423"/>
            <a:ext cx="424312" cy="424312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A88F73B-80D8-4FB4-86AE-7FD3B208D1BD}"/>
              </a:ext>
            </a:extLst>
          </p:cNvPr>
          <p:cNvSpPr/>
          <p:nvPr/>
        </p:nvSpPr>
        <p:spPr>
          <a:xfrm>
            <a:off x="6075511" y="3596492"/>
            <a:ext cx="427774" cy="517659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056696D8-89E2-4653-A6A0-2961612F67B2}"/>
              </a:ext>
            </a:extLst>
          </p:cNvPr>
          <p:cNvSpPr/>
          <p:nvPr/>
        </p:nvSpPr>
        <p:spPr>
          <a:xfrm>
            <a:off x="5191449" y="1882007"/>
            <a:ext cx="279294" cy="451167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B0B8CE4-61E2-44E2-858B-E96095B1B8F0}"/>
              </a:ext>
            </a:extLst>
          </p:cNvPr>
          <p:cNvSpPr/>
          <p:nvPr/>
        </p:nvSpPr>
        <p:spPr>
          <a:xfrm>
            <a:off x="4726398" y="5120708"/>
            <a:ext cx="424985" cy="425523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71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">
            <a:extLst>
              <a:ext uri="{FF2B5EF4-FFF2-40B4-BE49-F238E27FC236}">
                <a16:creationId xmlns:a16="http://schemas.microsoft.com/office/drawing/2014/main" id="{EDD00C29-A840-4421-B6E1-3CE1CF3BF074}"/>
              </a:ext>
            </a:extLst>
          </p:cNvPr>
          <p:cNvSpPr/>
          <p:nvPr/>
        </p:nvSpPr>
        <p:spPr>
          <a:xfrm>
            <a:off x="3455516" y="3081612"/>
            <a:ext cx="3063136" cy="26003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51" h="20809" extrusionOk="0">
                <a:moveTo>
                  <a:pt x="20907" y="13303"/>
                </a:moveTo>
                <a:lnTo>
                  <a:pt x="19369" y="12263"/>
                </a:lnTo>
                <a:cubicBezTo>
                  <a:pt x="18239" y="13471"/>
                  <a:pt x="16874" y="14422"/>
                  <a:pt x="15319" y="15003"/>
                </a:cubicBezTo>
                <a:cubicBezTo>
                  <a:pt x="12107" y="16203"/>
                  <a:pt x="8769" y="15581"/>
                  <a:pt x="6126" y="13633"/>
                </a:cubicBezTo>
                <a:cubicBezTo>
                  <a:pt x="4249" y="12248"/>
                  <a:pt x="2721" y="10195"/>
                  <a:pt x="1840" y="7647"/>
                </a:cubicBezTo>
                <a:cubicBezTo>
                  <a:pt x="1729" y="7366"/>
                  <a:pt x="1630" y="7076"/>
                  <a:pt x="1547" y="6774"/>
                </a:cubicBezTo>
                <a:cubicBezTo>
                  <a:pt x="1464" y="6472"/>
                  <a:pt x="1400" y="6169"/>
                  <a:pt x="1350" y="5865"/>
                </a:cubicBezTo>
                <a:cubicBezTo>
                  <a:pt x="1382" y="6021"/>
                  <a:pt x="1418" y="6177"/>
                  <a:pt x="1455" y="6332"/>
                </a:cubicBezTo>
                <a:cubicBezTo>
                  <a:pt x="1363" y="5913"/>
                  <a:pt x="1301" y="5479"/>
                  <a:pt x="1271" y="5035"/>
                </a:cubicBezTo>
                <a:cubicBezTo>
                  <a:pt x="1258" y="4838"/>
                  <a:pt x="1250" y="4640"/>
                  <a:pt x="1250" y="4439"/>
                </a:cubicBezTo>
                <a:cubicBezTo>
                  <a:pt x="1250" y="2782"/>
                  <a:pt x="1706" y="1249"/>
                  <a:pt x="2479" y="0"/>
                </a:cubicBezTo>
                <a:cubicBezTo>
                  <a:pt x="1395" y="1535"/>
                  <a:pt x="667" y="3297"/>
                  <a:pt x="294" y="5136"/>
                </a:cubicBezTo>
                <a:cubicBezTo>
                  <a:pt x="-549" y="9290"/>
                  <a:pt x="420" y="13840"/>
                  <a:pt x="3201" y="17080"/>
                </a:cubicBezTo>
                <a:cubicBezTo>
                  <a:pt x="3800" y="17777"/>
                  <a:pt x="4451" y="18376"/>
                  <a:pt x="5138" y="18877"/>
                </a:cubicBezTo>
                <a:cubicBezTo>
                  <a:pt x="8874" y="21600"/>
                  <a:pt x="13714" y="21445"/>
                  <a:pt x="17324" y="18411"/>
                </a:cubicBezTo>
                <a:cubicBezTo>
                  <a:pt x="17794" y="18016"/>
                  <a:pt x="18243" y="17573"/>
                  <a:pt x="18666" y="17080"/>
                </a:cubicBezTo>
                <a:cubicBezTo>
                  <a:pt x="19089" y="16587"/>
                  <a:pt x="19470" y="16064"/>
                  <a:pt x="19809" y="15517"/>
                </a:cubicBezTo>
                <a:cubicBezTo>
                  <a:pt x="20271" y="14840"/>
                  <a:pt x="20686" y="14133"/>
                  <a:pt x="21051" y="13401"/>
                </a:cubicBezTo>
                <a:lnTo>
                  <a:pt x="20907" y="13303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3916ACE8-AD8D-4232-8418-64E9BC86C644}"/>
              </a:ext>
            </a:extLst>
          </p:cNvPr>
          <p:cNvSpPr/>
          <p:nvPr/>
        </p:nvSpPr>
        <p:spPr>
          <a:xfrm>
            <a:off x="3705399" y="2453055"/>
            <a:ext cx="3063136" cy="25964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9" h="21006" extrusionOk="0">
                <a:moveTo>
                  <a:pt x="21046" y="6219"/>
                </a:moveTo>
                <a:cubicBezTo>
                  <a:pt x="20959" y="5544"/>
                  <a:pt x="20826" y="4869"/>
                  <a:pt x="20642" y="4198"/>
                </a:cubicBezTo>
                <a:cubicBezTo>
                  <a:pt x="20458" y="3528"/>
                  <a:pt x="20232" y="2887"/>
                  <a:pt x="19968" y="2279"/>
                </a:cubicBezTo>
                <a:cubicBezTo>
                  <a:pt x="19660" y="1481"/>
                  <a:pt x="19308" y="721"/>
                  <a:pt x="18915" y="0"/>
                </a:cubicBezTo>
                <a:lnTo>
                  <a:pt x="18774" y="105"/>
                </a:lnTo>
                <a:lnTo>
                  <a:pt x="16673" y="1683"/>
                </a:lnTo>
                <a:cubicBezTo>
                  <a:pt x="16845" y="2586"/>
                  <a:pt x="16935" y="3525"/>
                  <a:pt x="16935" y="4489"/>
                </a:cubicBezTo>
                <a:cubicBezTo>
                  <a:pt x="16935" y="8494"/>
                  <a:pt x="15374" y="12071"/>
                  <a:pt x="12927" y="14433"/>
                </a:cubicBezTo>
                <a:cubicBezTo>
                  <a:pt x="11313" y="15990"/>
                  <a:pt x="9314" y="17018"/>
                  <a:pt x="7122" y="17290"/>
                </a:cubicBezTo>
                <a:cubicBezTo>
                  <a:pt x="7089" y="17293"/>
                  <a:pt x="7056" y="17298"/>
                  <a:pt x="7024" y="17303"/>
                </a:cubicBezTo>
                <a:cubicBezTo>
                  <a:pt x="6950" y="17317"/>
                  <a:pt x="6874" y="17329"/>
                  <a:pt x="6800" y="17339"/>
                </a:cubicBezTo>
                <a:cubicBezTo>
                  <a:pt x="6793" y="17341"/>
                  <a:pt x="6786" y="17342"/>
                  <a:pt x="6779" y="17343"/>
                </a:cubicBezTo>
                <a:cubicBezTo>
                  <a:pt x="6776" y="17343"/>
                  <a:pt x="6773" y="17343"/>
                  <a:pt x="6770" y="17343"/>
                </a:cubicBezTo>
                <a:cubicBezTo>
                  <a:pt x="6671" y="17351"/>
                  <a:pt x="6572" y="17357"/>
                  <a:pt x="6472" y="17362"/>
                </a:cubicBezTo>
                <a:cubicBezTo>
                  <a:pt x="6306" y="17371"/>
                  <a:pt x="6140" y="17377"/>
                  <a:pt x="5972" y="17377"/>
                </a:cubicBezTo>
                <a:cubicBezTo>
                  <a:pt x="5764" y="17377"/>
                  <a:pt x="5557" y="17368"/>
                  <a:pt x="5351" y="17355"/>
                </a:cubicBezTo>
                <a:cubicBezTo>
                  <a:pt x="5319" y="17352"/>
                  <a:pt x="5287" y="17351"/>
                  <a:pt x="5255" y="17349"/>
                </a:cubicBezTo>
                <a:cubicBezTo>
                  <a:pt x="5225" y="17346"/>
                  <a:pt x="5195" y="17345"/>
                  <a:pt x="5165" y="17343"/>
                </a:cubicBezTo>
                <a:cubicBezTo>
                  <a:pt x="4986" y="17317"/>
                  <a:pt x="4809" y="17282"/>
                  <a:pt x="4635" y="17239"/>
                </a:cubicBezTo>
                <a:lnTo>
                  <a:pt x="4632" y="17255"/>
                </a:lnTo>
                <a:cubicBezTo>
                  <a:pt x="2640" y="16770"/>
                  <a:pt x="891" y="15213"/>
                  <a:pt x="0" y="12950"/>
                </a:cubicBezTo>
                <a:cubicBezTo>
                  <a:pt x="885" y="15526"/>
                  <a:pt x="2418" y="17603"/>
                  <a:pt x="4304" y="19002"/>
                </a:cubicBezTo>
                <a:cubicBezTo>
                  <a:pt x="6959" y="20972"/>
                  <a:pt x="10311" y="21600"/>
                  <a:pt x="13536" y="20388"/>
                </a:cubicBezTo>
                <a:cubicBezTo>
                  <a:pt x="15099" y="19800"/>
                  <a:pt x="16470" y="18839"/>
                  <a:pt x="17603" y="17617"/>
                </a:cubicBezTo>
                <a:cubicBezTo>
                  <a:pt x="20249" y="14774"/>
                  <a:pt x="21600" y="10513"/>
                  <a:pt x="21046" y="62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BE4A3D77-0BAD-414D-91CA-8B85B25E31D1}"/>
              </a:ext>
            </a:extLst>
          </p:cNvPr>
          <p:cNvSpPr/>
          <p:nvPr/>
        </p:nvSpPr>
        <p:spPr>
          <a:xfrm>
            <a:off x="2725011" y="2627827"/>
            <a:ext cx="2213880" cy="31964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17" h="21574" extrusionOk="0">
                <a:moveTo>
                  <a:pt x="19314" y="528"/>
                </a:moveTo>
                <a:cubicBezTo>
                  <a:pt x="17850" y="179"/>
                  <a:pt x="16348" y="7"/>
                  <a:pt x="14859" y="1"/>
                </a:cubicBezTo>
                <a:cubicBezTo>
                  <a:pt x="9475" y="-26"/>
                  <a:pt x="4266" y="2103"/>
                  <a:pt x="1635" y="5829"/>
                </a:cubicBezTo>
                <a:cubicBezTo>
                  <a:pt x="1159" y="6502"/>
                  <a:pt x="792" y="7196"/>
                  <a:pt x="526" y="7898"/>
                </a:cubicBezTo>
                <a:cubicBezTo>
                  <a:pt x="-1083" y="12150"/>
                  <a:pt x="1073" y="16742"/>
                  <a:pt x="5983" y="19378"/>
                </a:cubicBezTo>
                <a:cubicBezTo>
                  <a:pt x="6612" y="19716"/>
                  <a:pt x="7285" y="20022"/>
                  <a:pt x="8004" y="20291"/>
                </a:cubicBezTo>
                <a:cubicBezTo>
                  <a:pt x="8722" y="20561"/>
                  <a:pt x="9454" y="20781"/>
                  <a:pt x="10198" y="20958"/>
                </a:cubicBezTo>
                <a:cubicBezTo>
                  <a:pt x="11136" y="21215"/>
                  <a:pt x="12086" y="21421"/>
                  <a:pt x="13043" y="21574"/>
                </a:cubicBezTo>
                <a:lnTo>
                  <a:pt x="13091" y="21415"/>
                </a:lnTo>
                <a:lnTo>
                  <a:pt x="13803" y="19048"/>
                </a:lnTo>
                <a:cubicBezTo>
                  <a:pt x="12876" y="18625"/>
                  <a:pt x="11997" y="18120"/>
                  <a:pt x="11192" y="17532"/>
                </a:cubicBezTo>
                <a:cubicBezTo>
                  <a:pt x="7439" y="14799"/>
                  <a:pt x="6133" y="10962"/>
                  <a:pt x="7271" y="7458"/>
                </a:cubicBezTo>
                <a:cubicBezTo>
                  <a:pt x="7774" y="5907"/>
                  <a:pt x="8755" y="4422"/>
                  <a:pt x="10217" y="3126"/>
                </a:cubicBezTo>
                <a:cubicBezTo>
                  <a:pt x="10294" y="3049"/>
                  <a:pt x="10374" y="2971"/>
                  <a:pt x="10456" y="2895"/>
                </a:cubicBezTo>
                <a:cubicBezTo>
                  <a:pt x="11404" y="2023"/>
                  <a:pt x="12653" y="1333"/>
                  <a:pt x="14094" y="913"/>
                </a:cubicBezTo>
                <a:cubicBezTo>
                  <a:pt x="15109" y="616"/>
                  <a:pt x="16215" y="451"/>
                  <a:pt x="17376" y="451"/>
                </a:cubicBezTo>
                <a:cubicBezTo>
                  <a:pt x="17751" y="451"/>
                  <a:pt x="18120" y="469"/>
                  <a:pt x="18483" y="503"/>
                </a:cubicBezTo>
                <a:cubicBezTo>
                  <a:pt x="18541" y="508"/>
                  <a:pt x="18599" y="514"/>
                  <a:pt x="18657" y="519"/>
                </a:cubicBezTo>
                <a:cubicBezTo>
                  <a:pt x="18691" y="523"/>
                  <a:pt x="18723" y="525"/>
                  <a:pt x="18757" y="529"/>
                </a:cubicBezTo>
                <a:cubicBezTo>
                  <a:pt x="18951" y="550"/>
                  <a:pt x="19146" y="575"/>
                  <a:pt x="19340" y="605"/>
                </a:cubicBezTo>
                <a:cubicBezTo>
                  <a:pt x="19348" y="606"/>
                  <a:pt x="19358" y="608"/>
                  <a:pt x="19366" y="609"/>
                </a:cubicBezTo>
                <a:cubicBezTo>
                  <a:pt x="19445" y="622"/>
                  <a:pt x="19525" y="637"/>
                  <a:pt x="19605" y="651"/>
                </a:cubicBezTo>
                <a:cubicBezTo>
                  <a:pt x="19911" y="707"/>
                  <a:pt x="20216" y="773"/>
                  <a:pt x="20517" y="855"/>
                </a:cubicBezTo>
                <a:cubicBezTo>
                  <a:pt x="20116" y="733"/>
                  <a:pt x="19717" y="624"/>
                  <a:pt x="19314" y="52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E74136DB-DBD5-4B53-9358-E5C561BA3FFA}"/>
              </a:ext>
            </a:extLst>
          </p:cNvPr>
          <p:cNvSpPr/>
          <p:nvPr/>
        </p:nvSpPr>
        <p:spPr>
          <a:xfrm>
            <a:off x="4002822" y="1437402"/>
            <a:ext cx="2161634" cy="31734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extrusionOk="0">
                <a:moveTo>
                  <a:pt x="21220" y="8470"/>
                </a:moveTo>
                <a:cubicBezTo>
                  <a:pt x="19820" y="4179"/>
                  <a:pt x="14683" y="848"/>
                  <a:pt x="8256" y="140"/>
                </a:cubicBezTo>
                <a:cubicBezTo>
                  <a:pt x="7423" y="49"/>
                  <a:pt x="6570" y="0"/>
                  <a:pt x="5700" y="0"/>
                </a:cubicBezTo>
                <a:cubicBezTo>
                  <a:pt x="4830" y="0"/>
                  <a:pt x="3977" y="49"/>
                  <a:pt x="3145" y="140"/>
                </a:cubicBezTo>
                <a:cubicBezTo>
                  <a:pt x="2071" y="223"/>
                  <a:pt x="1022" y="359"/>
                  <a:pt x="0" y="543"/>
                </a:cubicBezTo>
                <a:lnTo>
                  <a:pt x="61" y="702"/>
                </a:lnTo>
                <a:lnTo>
                  <a:pt x="1206" y="3644"/>
                </a:lnTo>
                <a:cubicBezTo>
                  <a:pt x="1525" y="3668"/>
                  <a:pt x="1845" y="3698"/>
                  <a:pt x="2165" y="3735"/>
                </a:cubicBezTo>
                <a:cubicBezTo>
                  <a:pt x="8318" y="4455"/>
                  <a:pt x="13032" y="7493"/>
                  <a:pt x="14710" y="11308"/>
                </a:cubicBezTo>
                <a:cubicBezTo>
                  <a:pt x="15286" y="12620"/>
                  <a:pt x="15506" y="14022"/>
                  <a:pt x="15299" y="15454"/>
                </a:cubicBezTo>
                <a:cubicBezTo>
                  <a:pt x="15299" y="15454"/>
                  <a:pt x="15178" y="16373"/>
                  <a:pt x="14884" y="16955"/>
                </a:cubicBezTo>
                <a:cubicBezTo>
                  <a:pt x="14883" y="16957"/>
                  <a:pt x="14883" y="16958"/>
                  <a:pt x="14881" y="16959"/>
                </a:cubicBezTo>
                <a:cubicBezTo>
                  <a:pt x="14330" y="18310"/>
                  <a:pt x="13151" y="19483"/>
                  <a:pt x="11572" y="20322"/>
                </a:cubicBezTo>
                <a:cubicBezTo>
                  <a:pt x="11504" y="20359"/>
                  <a:pt x="11432" y="20394"/>
                  <a:pt x="11362" y="20429"/>
                </a:cubicBezTo>
                <a:cubicBezTo>
                  <a:pt x="11320" y="20450"/>
                  <a:pt x="11279" y="20472"/>
                  <a:pt x="11236" y="20493"/>
                </a:cubicBezTo>
                <a:cubicBezTo>
                  <a:pt x="11144" y="20537"/>
                  <a:pt x="11051" y="20580"/>
                  <a:pt x="10956" y="20623"/>
                </a:cubicBezTo>
                <a:cubicBezTo>
                  <a:pt x="10933" y="20632"/>
                  <a:pt x="10911" y="20643"/>
                  <a:pt x="10888" y="20653"/>
                </a:cubicBezTo>
                <a:cubicBezTo>
                  <a:pt x="10783" y="20700"/>
                  <a:pt x="10677" y="20744"/>
                  <a:pt x="10571" y="20787"/>
                </a:cubicBezTo>
                <a:cubicBezTo>
                  <a:pt x="10558" y="20792"/>
                  <a:pt x="10546" y="20797"/>
                  <a:pt x="10533" y="20803"/>
                </a:cubicBezTo>
                <a:cubicBezTo>
                  <a:pt x="10418" y="20850"/>
                  <a:pt x="10300" y="20894"/>
                  <a:pt x="10181" y="20937"/>
                </a:cubicBezTo>
                <a:cubicBezTo>
                  <a:pt x="10178" y="20938"/>
                  <a:pt x="10176" y="20939"/>
                  <a:pt x="10173" y="20940"/>
                </a:cubicBezTo>
                <a:cubicBezTo>
                  <a:pt x="9682" y="21118"/>
                  <a:pt x="9162" y="21271"/>
                  <a:pt x="8613" y="21391"/>
                </a:cubicBezTo>
                <a:cubicBezTo>
                  <a:pt x="8611" y="21392"/>
                  <a:pt x="8608" y="21392"/>
                  <a:pt x="8606" y="21393"/>
                </a:cubicBezTo>
                <a:cubicBezTo>
                  <a:pt x="8603" y="21394"/>
                  <a:pt x="8600" y="21394"/>
                  <a:pt x="8599" y="21395"/>
                </a:cubicBezTo>
                <a:cubicBezTo>
                  <a:pt x="8506" y="21415"/>
                  <a:pt x="8413" y="21433"/>
                  <a:pt x="8318" y="21451"/>
                </a:cubicBezTo>
                <a:cubicBezTo>
                  <a:pt x="8221" y="21470"/>
                  <a:pt x="8123" y="21488"/>
                  <a:pt x="8026" y="21505"/>
                </a:cubicBezTo>
                <a:cubicBezTo>
                  <a:pt x="8023" y="21506"/>
                  <a:pt x="8020" y="21506"/>
                  <a:pt x="8017" y="21507"/>
                </a:cubicBezTo>
                <a:cubicBezTo>
                  <a:pt x="7809" y="21543"/>
                  <a:pt x="7601" y="21574"/>
                  <a:pt x="7391" y="21600"/>
                </a:cubicBezTo>
                <a:cubicBezTo>
                  <a:pt x="10565" y="21371"/>
                  <a:pt x="13461" y="20507"/>
                  <a:pt x="15797" y="19196"/>
                </a:cubicBezTo>
                <a:cubicBezTo>
                  <a:pt x="19339" y="17209"/>
                  <a:pt x="21599" y="14200"/>
                  <a:pt x="21599" y="10830"/>
                </a:cubicBezTo>
                <a:cubicBezTo>
                  <a:pt x="21600" y="10019"/>
                  <a:pt x="21468" y="9230"/>
                  <a:pt x="21220" y="847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398D2D43-90B7-4681-B80C-4ECAECFF8805}"/>
              </a:ext>
            </a:extLst>
          </p:cNvPr>
          <p:cNvSpPr/>
          <p:nvPr/>
        </p:nvSpPr>
        <p:spPr>
          <a:xfrm>
            <a:off x="2375466" y="1943305"/>
            <a:ext cx="3186198" cy="19658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0831" extrusionOk="0">
                <a:moveTo>
                  <a:pt x="21046" y="12034"/>
                </a:moveTo>
                <a:cubicBezTo>
                  <a:pt x="19913" y="6096"/>
                  <a:pt x="16730" y="1365"/>
                  <a:pt x="12576" y="245"/>
                </a:cubicBezTo>
                <a:cubicBezTo>
                  <a:pt x="12360" y="186"/>
                  <a:pt x="12144" y="140"/>
                  <a:pt x="11929" y="103"/>
                </a:cubicBezTo>
                <a:cubicBezTo>
                  <a:pt x="6905" y="-769"/>
                  <a:pt x="2217" y="4003"/>
                  <a:pt x="608" y="11375"/>
                </a:cubicBezTo>
                <a:cubicBezTo>
                  <a:pt x="423" y="12221"/>
                  <a:pt x="279" y="13099"/>
                  <a:pt x="180" y="14010"/>
                </a:cubicBezTo>
                <a:cubicBezTo>
                  <a:pt x="80" y="14919"/>
                  <a:pt x="30" y="15823"/>
                  <a:pt x="24" y="16717"/>
                </a:cubicBezTo>
                <a:cubicBezTo>
                  <a:pt x="-17" y="17860"/>
                  <a:pt x="-4" y="18994"/>
                  <a:pt x="59" y="20110"/>
                </a:cubicBezTo>
                <a:lnTo>
                  <a:pt x="221" y="20087"/>
                </a:lnTo>
                <a:lnTo>
                  <a:pt x="2716" y="19737"/>
                </a:lnTo>
                <a:cubicBezTo>
                  <a:pt x="2910" y="18633"/>
                  <a:pt x="3178" y="17545"/>
                  <a:pt x="3524" y="16488"/>
                </a:cubicBezTo>
                <a:cubicBezTo>
                  <a:pt x="5439" y="10639"/>
                  <a:pt x="9231" y="7296"/>
                  <a:pt x="13150" y="7338"/>
                </a:cubicBezTo>
                <a:cubicBezTo>
                  <a:pt x="14234" y="7349"/>
                  <a:pt x="15327" y="7620"/>
                  <a:pt x="16393" y="8167"/>
                </a:cubicBezTo>
                <a:cubicBezTo>
                  <a:pt x="16686" y="8318"/>
                  <a:pt x="16978" y="8488"/>
                  <a:pt x="17266" y="8681"/>
                </a:cubicBezTo>
                <a:cubicBezTo>
                  <a:pt x="17047" y="8554"/>
                  <a:pt x="16825" y="8449"/>
                  <a:pt x="16602" y="8361"/>
                </a:cubicBezTo>
                <a:cubicBezTo>
                  <a:pt x="16986" y="8520"/>
                  <a:pt x="17355" y="8733"/>
                  <a:pt x="17708" y="8995"/>
                </a:cubicBezTo>
                <a:cubicBezTo>
                  <a:pt x="17742" y="9022"/>
                  <a:pt x="17777" y="9048"/>
                  <a:pt x="17810" y="9074"/>
                </a:cubicBezTo>
                <a:cubicBezTo>
                  <a:pt x="17980" y="9207"/>
                  <a:pt x="18145" y="9349"/>
                  <a:pt x="18306" y="9503"/>
                </a:cubicBezTo>
                <a:cubicBezTo>
                  <a:pt x="19145" y="10304"/>
                  <a:pt x="19857" y="11400"/>
                  <a:pt x="20385" y="12696"/>
                </a:cubicBezTo>
                <a:cubicBezTo>
                  <a:pt x="21024" y="14263"/>
                  <a:pt x="21396" y="16124"/>
                  <a:pt x="21396" y="18124"/>
                </a:cubicBezTo>
                <a:cubicBezTo>
                  <a:pt x="21396" y="18155"/>
                  <a:pt x="21395" y="18186"/>
                  <a:pt x="21395" y="18217"/>
                </a:cubicBezTo>
                <a:cubicBezTo>
                  <a:pt x="21390" y="19121"/>
                  <a:pt x="21309" y="19998"/>
                  <a:pt x="21162" y="20831"/>
                </a:cubicBezTo>
                <a:cubicBezTo>
                  <a:pt x="21162" y="20828"/>
                  <a:pt x="21162" y="20826"/>
                  <a:pt x="21164" y="20825"/>
                </a:cubicBezTo>
                <a:cubicBezTo>
                  <a:pt x="21362" y="19919"/>
                  <a:pt x="21444" y="18488"/>
                  <a:pt x="21444" y="18488"/>
                </a:cubicBezTo>
                <a:cubicBezTo>
                  <a:pt x="21583" y="16258"/>
                  <a:pt x="21436" y="14074"/>
                  <a:pt x="21046" y="1203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5-Stage Whirling Cycle Diagram – Slide Template</a:t>
            </a:r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3FBC147D-FDF4-4597-BC35-AF0038177BB7}"/>
              </a:ext>
            </a:extLst>
          </p:cNvPr>
          <p:cNvSpPr/>
          <p:nvPr/>
        </p:nvSpPr>
        <p:spPr>
          <a:xfrm>
            <a:off x="3607701" y="2663951"/>
            <a:ext cx="1946400" cy="196719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 algn="ctr"/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  <a:endParaRPr sz="3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13CA9E5-49B8-4FFC-9C14-79DDC2BCE3B5}"/>
              </a:ext>
            </a:extLst>
          </p:cNvPr>
          <p:cNvGrpSpPr/>
          <p:nvPr/>
        </p:nvGrpSpPr>
        <p:grpSpPr>
          <a:xfrm>
            <a:off x="6587709" y="4840092"/>
            <a:ext cx="1864705" cy="1413892"/>
            <a:chOff x="8143389" y="1468128"/>
            <a:chExt cx="2926080" cy="188518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C33721C-B372-4969-9193-3C27078A75C2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25FB741-515E-47B4-86A1-21F981B77849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FE08CBB-3854-439E-944C-A615F5125C12}"/>
              </a:ext>
            </a:extLst>
          </p:cNvPr>
          <p:cNvGrpSpPr/>
          <p:nvPr/>
        </p:nvGrpSpPr>
        <p:grpSpPr>
          <a:xfrm rot="10800000">
            <a:off x="5473231" y="5045732"/>
            <a:ext cx="980607" cy="69056"/>
            <a:chOff x="3606216" y="2915886"/>
            <a:chExt cx="1307475" cy="92075"/>
          </a:xfrm>
        </p:grpSpPr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70E00300-7A0A-4715-A5B3-0DAD2A0260AE}"/>
                </a:ext>
              </a:extLst>
            </p:cNvPr>
            <p:cNvCxnSpPr>
              <a:cxnSpLocks/>
              <a:endCxn id="73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821B424F-DA2B-477E-9222-2CFCE77B4497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9CD4198-763D-4B63-8443-8CB7507E2315}"/>
              </a:ext>
            </a:extLst>
          </p:cNvPr>
          <p:cNvGrpSpPr/>
          <p:nvPr/>
        </p:nvGrpSpPr>
        <p:grpSpPr>
          <a:xfrm>
            <a:off x="7109346" y="3148043"/>
            <a:ext cx="1864705" cy="1413892"/>
            <a:chOff x="8143389" y="1468128"/>
            <a:chExt cx="2926080" cy="1885189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0842DC-81CA-4FB4-B437-0391F5E02884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240399E-5ACC-4DCF-A4FD-ECAB12E9159A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ABCEE581-E38A-4BF7-8CCC-4DEFAE80C473}"/>
              </a:ext>
            </a:extLst>
          </p:cNvPr>
          <p:cNvGrpSpPr/>
          <p:nvPr/>
        </p:nvGrpSpPr>
        <p:grpSpPr>
          <a:xfrm rot="10800000">
            <a:off x="5994868" y="3353683"/>
            <a:ext cx="980607" cy="69056"/>
            <a:chOff x="3606216" y="2915886"/>
            <a:chExt cx="1307475" cy="92075"/>
          </a:xfrm>
        </p:grpSpPr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547D19A2-2E6A-4DED-BB6F-AAE22EDBC29B}"/>
                </a:ext>
              </a:extLst>
            </p:cNvPr>
            <p:cNvCxnSpPr>
              <a:cxnSpLocks/>
              <a:endCxn id="82" idx="2"/>
            </p:cNvCxnSpPr>
            <p:nvPr/>
          </p:nvCxnSpPr>
          <p:spPr>
            <a:xfrm rot="10800000" flipH="1">
              <a:off x="3606216" y="2961924"/>
              <a:ext cx="1215401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0E64F37D-157E-4A0A-82CA-20FC30FBE6C8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33C6DB7-91CC-4EDD-BE5C-0C0AB6DCDDFF}"/>
              </a:ext>
            </a:extLst>
          </p:cNvPr>
          <p:cNvGrpSpPr/>
          <p:nvPr/>
        </p:nvGrpSpPr>
        <p:grpSpPr>
          <a:xfrm>
            <a:off x="6785587" y="1428847"/>
            <a:ext cx="1864705" cy="1413892"/>
            <a:chOff x="8143389" y="1468128"/>
            <a:chExt cx="2926080" cy="1885189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DCCF2C1-2CF3-45F1-9564-9EBF71EDFFC0}"/>
                </a:ext>
              </a:extLst>
            </p:cNvPr>
            <p:cNvSpPr txBox="1"/>
            <p:nvPr/>
          </p:nvSpPr>
          <p:spPr>
            <a:xfrm>
              <a:off x="8143389" y="1468128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4759786-463B-41A7-9027-B4565DB1C13D}"/>
                </a:ext>
              </a:extLst>
            </p:cNvPr>
            <p:cNvSpPr txBox="1"/>
            <p:nvPr/>
          </p:nvSpPr>
          <p:spPr>
            <a:xfrm>
              <a:off x="8143389" y="1999100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FE7C8F0-5DF0-428F-A8D6-293CB57D6E34}"/>
              </a:ext>
            </a:extLst>
          </p:cNvPr>
          <p:cNvGrpSpPr/>
          <p:nvPr/>
        </p:nvGrpSpPr>
        <p:grpSpPr>
          <a:xfrm rot="10800000">
            <a:off x="5017455" y="1634487"/>
            <a:ext cx="1634959" cy="69056"/>
            <a:chOff x="2733747" y="2915886"/>
            <a:chExt cx="2179944" cy="92075"/>
          </a:xfrm>
        </p:grpSpPr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97EC33C-2478-4656-92CF-255C3DF87BC6}"/>
                </a:ext>
              </a:extLst>
            </p:cNvPr>
            <p:cNvCxnSpPr>
              <a:cxnSpLocks/>
              <a:endCxn id="92" idx="2"/>
            </p:cNvCxnSpPr>
            <p:nvPr/>
          </p:nvCxnSpPr>
          <p:spPr>
            <a:xfrm rot="10800000" flipH="1">
              <a:off x="2733747" y="2961923"/>
              <a:ext cx="208786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422F2144-7F1A-4D1C-BEAD-B67E8C5E0B2C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9E1EC42-F59D-43DC-8BA1-2414D16ECB50}"/>
              </a:ext>
            </a:extLst>
          </p:cNvPr>
          <p:cNvGrpSpPr/>
          <p:nvPr/>
        </p:nvGrpSpPr>
        <p:grpSpPr>
          <a:xfrm>
            <a:off x="99078" y="2231567"/>
            <a:ext cx="1893557" cy="1413892"/>
            <a:chOff x="338440" y="2659277"/>
            <a:chExt cx="2926080" cy="1885189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FAFCA559-D2C0-4671-95A7-427205FDBA9C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81E3BA53-0A87-416C-9B3D-E77ED33BDE22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5E9765F-5598-40B8-B7C0-E28D4C0E56B1}"/>
              </a:ext>
            </a:extLst>
          </p:cNvPr>
          <p:cNvGrpSpPr/>
          <p:nvPr/>
        </p:nvGrpSpPr>
        <p:grpSpPr>
          <a:xfrm>
            <a:off x="2149602" y="2388067"/>
            <a:ext cx="1075283" cy="87110"/>
            <a:chOff x="3777120" y="2915886"/>
            <a:chExt cx="1136571" cy="92075"/>
          </a:xfrm>
        </p:grpSpPr>
        <p:cxnSp>
          <p:nvCxnSpPr>
            <p:cNvPr id="97" name="Straight Arrow Connector 96">
              <a:extLst>
                <a:ext uri="{FF2B5EF4-FFF2-40B4-BE49-F238E27FC236}">
                  <a16:creationId xmlns:a16="http://schemas.microsoft.com/office/drawing/2014/main" id="{28CC2091-595D-4146-ABBE-308BEA5B1F79}"/>
                </a:ext>
              </a:extLst>
            </p:cNvPr>
            <p:cNvCxnSpPr>
              <a:cxnSpLocks/>
              <a:endCxn id="98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4DDA43FB-51B2-48E7-9838-1096D09A9B63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A23B791-CB9E-4A8F-B83A-01B5515D711D}"/>
              </a:ext>
            </a:extLst>
          </p:cNvPr>
          <p:cNvGrpSpPr/>
          <p:nvPr/>
        </p:nvGrpSpPr>
        <p:grpSpPr>
          <a:xfrm>
            <a:off x="297115" y="4759975"/>
            <a:ext cx="1893557" cy="1413892"/>
            <a:chOff x="338440" y="2659277"/>
            <a:chExt cx="2926080" cy="188518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70A5838A-1A55-4DC7-824D-09F29745E147}"/>
                </a:ext>
              </a:extLst>
            </p:cNvPr>
            <p:cNvSpPr txBox="1"/>
            <p:nvPr/>
          </p:nvSpPr>
          <p:spPr>
            <a:xfrm>
              <a:off x="338440" y="2659277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3F9E5559-EBF3-437B-950E-FF460BB37034}"/>
                </a:ext>
              </a:extLst>
            </p:cNvPr>
            <p:cNvSpPr txBox="1"/>
            <p:nvPr/>
          </p:nvSpPr>
          <p:spPr>
            <a:xfrm>
              <a:off x="338440" y="3190249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993D981-F9C5-429A-8FBB-34379F259C41}"/>
              </a:ext>
            </a:extLst>
          </p:cNvPr>
          <p:cNvGrpSpPr/>
          <p:nvPr/>
        </p:nvGrpSpPr>
        <p:grpSpPr>
          <a:xfrm>
            <a:off x="2347639" y="4916475"/>
            <a:ext cx="1075283" cy="87110"/>
            <a:chOff x="3777120" y="2915886"/>
            <a:chExt cx="1136571" cy="92075"/>
          </a:xfrm>
        </p:grpSpPr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F643A65F-CF24-4DEA-8EBC-4768BDF471F9}"/>
                </a:ext>
              </a:extLst>
            </p:cNvPr>
            <p:cNvCxnSpPr>
              <a:cxnSpLocks/>
              <a:endCxn id="104" idx="2"/>
            </p:cNvCxnSpPr>
            <p:nvPr/>
          </p:nvCxnSpPr>
          <p:spPr>
            <a:xfrm>
              <a:off x="3777120" y="2961928"/>
              <a:ext cx="1044495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headEnd type="none" w="med" len="me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Oval 103">
              <a:extLst>
                <a:ext uri="{FF2B5EF4-FFF2-40B4-BE49-F238E27FC236}">
                  <a16:creationId xmlns:a16="http://schemas.microsoft.com/office/drawing/2014/main" id="{F1D11AC3-DC85-4CE0-A386-48D1374FF179}"/>
                </a:ext>
              </a:extLst>
            </p:cNvPr>
            <p:cNvSpPr/>
            <p:nvPr/>
          </p:nvSpPr>
          <p:spPr>
            <a:xfrm>
              <a:off x="4821616" y="2915886"/>
              <a:ext cx="92075" cy="92075"/>
            </a:xfrm>
            <a:prstGeom prst="ellipse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07D7EC40-12FC-48EF-80DF-1F187E93356F}"/>
              </a:ext>
            </a:extLst>
          </p:cNvPr>
          <p:cNvSpPr/>
          <p:nvPr/>
        </p:nvSpPr>
        <p:spPr>
          <a:xfrm>
            <a:off x="2936203" y="4271878"/>
            <a:ext cx="370602" cy="37597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F0C0A7-2A79-4388-A74E-A9C9575F552B}"/>
              </a:ext>
            </a:extLst>
          </p:cNvPr>
          <p:cNvSpPr/>
          <p:nvPr/>
        </p:nvSpPr>
        <p:spPr>
          <a:xfrm>
            <a:off x="3514864" y="2194423"/>
            <a:ext cx="424312" cy="424312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A88F73B-80D8-4FB4-86AE-7FD3B208D1BD}"/>
              </a:ext>
            </a:extLst>
          </p:cNvPr>
          <p:cNvSpPr/>
          <p:nvPr/>
        </p:nvSpPr>
        <p:spPr>
          <a:xfrm>
            <a:off x="6075511" y="3596492"/>
            <a:ext cx="427774" cy="517659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056696D8-89E2-4653-A6A0-2961612F67B2}"/>
              </a:ext>
            </a:extLst>
          </p:cNvPr>
          <p:cNvSpPr/>
          <p:nvPr/>
        </p:nvSpPr>
        <p:spPr>
          <a:xfrm>
            <a:off x="5191449" y="1882007"/>
            <a:ext cx="279294" cy="451167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7B0B8CE4-61E2-44E2-858B-E96095B1B8F0}"/>
              </a:ext>
            </a:extLst>
          </p:cNvPr>
          <p:cNvSpPr/>
          <p:nvPr/>
        </p:nvSpPr>
        <p:spPr>
          <a:xfrm>
            <a:off x="4726398" y="5120708"/>
            <a:ext cx="424985" cy="425523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40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10177</TotalTime>
  <Words>444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5-Stage Whirling Cycle Diagram – Slide Template</vt:lpstr>
      <vt:lpstr>5-Stage Whirling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5-Stage Whirling Cycle Diagram</dc:title>
  <dc:creator>PresentationGO.com</dc:creator>
  <dc:description>© Copyright PresentationGO.com</dc:description>
  <dcterms:created xsi:type="dcterms:W3CDTF">2014-11-26T05:14:11Z</dcterms:created>
  <dcterms:modified xsi:type="dcterms:W3CDTF">2019-05-29T02:05:09Z</dcterms:modified>
  <cp:category>Charts &amp; Diagrams</cp:category>
</cp:coreProperties>
</file>