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12"/>
  </p:notesMasterIdLst>
  <p:sldIdLst>
    <p:sldId id="352" r:id="rId4"/>
    <p:sldId id="353" r:id="rId5"/>
    <p:sldId id="354" r:id="rId6"/>
    <p:sldId id="355" r:id="rId7"/>
    <p:sldId id="356" r:id="rId8"/>
    <p:sldId id="358" r:id="rId9"/>
    <p:sldId id="357" r:id="rId10"/>
    <p:sldId id="307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EB1E42"/>
    <a:srgbClr val="FFDB55"/>
    <a:srgbClr val="05ACC7"/>
    <a:srgbClr val="C13018"/>
    <a:srgbClr val="F36F13"/>
    <a:srgbClr val="A2B969"/>
    <a:srgbClr val="063951"/>
    <a:srgbClr val="F16077"/>
    <a:srgbClr val="DF36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795" autoAdjust="0"/>
    <p:restoredTop sz="96433" autoAdjust="0"/>
  </p:normalViewPr>
  <p:slideViewPr>
    <p:cSldViewPr snapToGrid="0" showGuides="1">
      <p:cViewPr>
        <p:scale>
          <a:sx n="125" d="100"/>
          <a:sy n="125" d="100"/>
        </p:scale>
        <p:origin x="1398" y="8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6/21/2019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68385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53416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98594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38597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53119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517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6823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97957" y="5982900"/>
            <a:ext cx="3796086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resentationgo.com/" TargetMode="Externa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8" name="Rectangle 17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6/21/2019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slide" Target="slide2.xml"/><Relationship Id="rId7" Type="http://schemas.openxmlformats.org/officeDocument/2006/relationships/slide" Target="slide6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4" Type="http://schemas.openxmlformats.org/officeDocument/2006/relationships/slide" Target="slide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openxmlformats.org/officeDocument/2006/relationships/slide" Target="slide3.xml"/><Relationship Id="rId7" Type="http://schemas.openxmlformats.org/officeDocument/2006/relationships/slide" Target="slide7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slide" Target="slide6.xml"/><Relationship Id="rId5" Type="http://schemas.openxmlformats.org/officeDocument/2006/relationships/slide" Target="slide5.xml"/><Relationship Id="rId4" Type="http://schemas.openxmlformats.org/officeDocument/2006/relationships/slide" Target="slide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slide" Target="slide4.xml"/><Relationship Id="rId7" Type="http://schemas.openxmlformats.org/officeDocument/2006/relationships/slide" Target="slide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5" Type="http://schemas.openxmlformats.org/officeDocument/2006/relationships/slide" Target="slide6.xml"/><Relationship Id="rId4" Type="http://schemas.openxmlformats.org/officeDocument/2006/relationships/slide" Target="slide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slide" Target="slide5.xml"/><Relationship Id="rId7" Type="http://schemas.openxmlformats.org/officeDocument/2006/relationships/slide" Target="slide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.xml"/><Relationship Id="rId5" Type="http://schemas.openxmlformats.org/officeDocument/2006/relationships/slide" Target="slide7.xml"/><Relationship Id="rId4" Type="http://schemas.openxmlformats.org/officeDocument/2006/relationships/slide" Target="slide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7" Type="http://schemas.openxmlformats.org/officeDocument/2006/relationships/slide" Target="slide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slide" Target="slide2.xml"/><Relationship Id="rId4" Type="http://schemas.openxmlformats.org/officeDocument/2006/relationships/slide" Target="slide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3" Type="http://schemas.openxmlformats.org/officeDocument/2006/relationships/slide" Target="slide7.xml"/><Relationship Id="rId7" Type="http://schemas.openxmlformats.org/officeDocument/2006/relationships/slide" Target="slide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slide" Target="slide2.xml"/><Relationship Id="rId4" Type="http://schemas.openxmlformats.org/officeDocument/2006/relationships/slide" Target="slide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slide" Target="slide1.xml"/><Relationship Id="rId7" Type="http://schemas.openxmlformats.org/officeDocument/2006/relationships/slide" Target="slide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slide" Target="slide4.xml"/><Relationship Id="rId5" Type="http://schemas.openxmlformats.org/officeDocument/2006/relationships/slide" Target="slide3.xml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DF8BFA94-E3FC-484E-9329-EB3D155B64C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Freeform: Shape 2">
            <a:extLst>
              <a:ext uri="{FF2B5EF4-FFF2-40B4-BE49-F238E27FC236}">
                <a16:creationId xmlns:a16="http://schemas.microsoft.com/office/drawing/2014/main" id="{91CAD91B-9C6D-48EB-9F57-5FE0F9DAE7BA}"/>
              </a:ext>
            </a:extLst>
          </p:cNvPr>
          <p:cNvSpPr/>
          <p:nvPr/>
        </p:nvSpPr>
        <p:spPr>
          <a:xfrm>
            <a:off x="11258553" y="5860824"/>
            <a:ext cx="933447" cy="997177"/>
          </a:xfrm>
          <a:custGeom>
            <a:avLst/>
            <a:gdLst>
              <a:gd name="connsiteX0" fmla="*/ 0 w 933447"/>
              <a:gd name="connsiteY0" fmla="*/ 0 h 997177"/>
              <a:gd name="connsiteX1" fmla="*/ 933447 w 933447"/>
              <a:gd name="connsiteY1" fmla="*/ 0 h 997177"/>
              <a:gd name="connsiteX2" fmla="*/ 933447 w 933447"/>
              <a:gd name="connsiteY2" fmla="*/ 966981 h 997177"/>
              <a:gd name="connsiteX3" fmla="*/ 933447 w 933447"/>
              <a:gd name="connsiteY3" fmla="*/ 966983 h 997177"/>
              <a:gd name="connsiteX4" fmla="*/ 933447 w 933447"/>
              <a:gd name="connsiteY4" fmla="*/ 966993 h 997177"/>
              <a:gd name="connsiteX5" fmla="*/ 930397 w 933447"/>
              <a:gd name="connsiteY5" fmla="*/ 997177 h 997177"/>
              <a:gd name="connsiteX6" fmla="*/ 0 w 933447"/>
              <a:gd name="connsiteY6" fmla="*/ 997177 h 997177"/>
              <a:gd name="connsiteX7" fmla="*/ 0 w 933447"/>
              <a:gd name="connsiteY7" fmla="*/ 1 h 997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33447" h="997177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30397" y="997177"/>
                </a:lnTo>
                <a:lnTo>
                  <a:pt x="0" y="997177"/>
                </a:lnTo>
                <a:lnTo>
                  <a:pt x="0" y="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8992AA5E-6E75-43DB-B58C-6359D439EF56}"/>
              </a:ext>
            </a:extLst>
          </p:cNvPr>
          <p:cNvSpPr/>
          <p:nvPr/>
        </p:nvSpPr>
        <p:spPr>
          <a:xfrm>
            <a:off x="11258553" y="4842016"/>
            <a:ext cx="933447" cy="2015984"/>
          </a:xfrm>
          <a:custGeom>
            <a:avLst/>
            <a:gdLst>
              <a:gd name="connsiteX0" fmla="*/ 0 w 933447"/>
              <a:gd name="connsiteY0" fmla="*/ 0 h 2015984"/>
              <a:gd name="connsiteX1" fmla="*/ 933447 w 933447"/>
              <a:gd name="connsiteY1" fmla="*/ 0 h 2015984"/>
              <a:gd name="connsiteX2" fmla="*/ 933447 w 933447"/>
              <a:gd name="connsiteY2" fmla="*/ 966981 h 2015984"/>
              <a:gd name="connsiteX3" fmla="*/ 933447 w 933447"/>
              <a:gd name="connsiteY3" fmla="*/ 966983 h 2015984"/>
              <a:gd name="connsiteX4" fmla="*/ 933447 w 933447"/>
              <a:gd name="connsiteY4" fmla="*/ 966993 h 2015984"/>
              <a:gd name="connsiteX5" fmla="*/ 927863 w 933447"/>
              <a:gd name="connsiteY5" fmla="*/ 1022246 h 2015984"/>
              <a:gd name="connsiteX6" fmla="*/ 658558 w 933447"/>
              <a:gd name="connsiteY6" fmla="*/ 1241176 h 2015984"/>
              <a:gd name="connsiteX7" fmla="*/ 658557 w 933447"/>
              <a:gd name="connsiteY7" fmla="*/ 1241175 h 2015984"/>
              <a:gd name="connsiteX8" fmla="*/ 609899 w 933447"/>
              <a:gd name="connsiteY8" fmla="*/ 1245458 h 2015984"/>
              <a:gd name="connsiteX9" fmla="*/ 389254 w 933447"/>
              <a:gd name="connsiteY9" fmla="*/ 1460105 h 2015984"/>
              <a:gd name="connsiteX10" fmla="*/ 384040 w 933447"/>
              <a:gd name="connsiteY10" fmla="*/ 1511697 h 2015984"/>
              <a:gd name="connsiteX11" fmla="*/ 383669 w 933447"/>
              <a:gd name="connsiteY11" fmla="*/ 1511697 h 2015984"/>
              <a:gd name="connsiteX12" fmla="*/ 383669 w 933447"/>
              <a:gd name="connsiteY12" fmla="*/ 2015984 h 2015984"/>
              <a:gd name="connsiteX13" fmla="*/ 0 w 933447"/>
              <a:gd name="connsiteY13" fmla="*/ 2015984 h 2015984"/>
              <a:gd name="connsiteX14" fmla="*/ 0 w 933447"/>
              <a:gd name="connsiteY14" fmla="*/ 1 h 20159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933447" h="2015984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27863" y="1022246"/>
                </a:lnTo>
                <a:cubicBezTo>
                  <a:pt x="902230" y="1147189"/>
                  <a:pt x="791398" y="1241176"/>
                  <a:pt x="658558" y="1241176"/>
                </a:cubicBezTo>
                <a:lnTo>
                  <a:pt x="658557" y="1241175"/>
                </a:lnTo>
                <a:lnTo>
                  <a:pt x="609899" y="1245458"/>
                </a:lnTo>
                <a:cubicBezTo>
                  <a:pt x="499341" y="1265156"/>
                  <a:pt x="411682" y="1350780"/>
                  <a:pt x="389254" y="1460105"/>
                </a:cubicBezTo>
                <a:lnTo>
                  <a:pt x="384040" y="1511697"/>
                </a:lnTo>
                <a:lnTo>
                  <a:pt x="383669" y="1511697"/>
                </a:lnTo>
                <a:lnTo>
                  <a:pt x="383669" y="2015984"/>
                </a:lnTo>
                <a:lnTo>
                  <a:pt x="0" y="2015984"/>
                </a:lnTo>
                <a:lnTo>
                  <a:pt x="0" y="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8B620824-A518-4253-8D64-C28A469F54C8}"/>
              </a:ext>
            </a:extLst>
          </p:cNvPr>
          <p:cNvSpPr/>
          <p:nvPr/>
        </p:nvSpPr>
        <p:spPr>
          <a:xfrm>
            <a:off x="11258553" y="3860744"/>
            <a:ext cx="933447" cy="2997257"/>
          </a:xfrm>
          <a:custGeom>
            <a:avLst/>
            <a:gdLst>
              <a:gd name="connsiteX0" fmla="*/ 0 w 933447"/>
              <a:gd name="connsiteY0" fmla="*/ 0 h 2997257"/>
              <a:gd name="connsiteX1" fmla="*/ 933447 w 933447"/>
              <a:gd name="connsiteY1" fmla="*/ 0 h 2997257"/>
              <a:gd name="connsiteX2" fmla="*/ 933447 w 933447"/>
              <a:gd name="connsiteY2" fmla="*/ 966981 h 2997257"/>
              <a:gd name="connsiteX3" fmla="*/ 933447 w 933447"/>
              <a:gd name="connsiteY3" fmla="*/ 966983 h 2997257"/>
              <a:gd name="connsiteX4" fmla="*/ 933447 w 933447"/>
              <a:gd name="connsiteY4" fmla="*/ 966993 h 2997257"/>
              <a:gd name="connsiteX5" fmla="*/ 927863 w 933447"/>
              <a:gd name="connsiteY5" fmla="*/ 1022246 h 2997257"/>
              <a:gd name="connsiteX6" fmla="*/ 658558 w 933447"/>
              <a:gd name="connsiteY6" fmla="*/ 1241176 h 2997257"/>
              <a:gd name="connsiteX7" fmla="*/ 658557 w 933447"/>
              <a:gd name="connsiteY7" fmla="*/ 1241175 h 2997257"/>
              <a:gd name="connsiteX8" fmla="*/ 609899 w 933447"/>
              <a:gd name="connsiteY8" fmla="*/ 1245458 h 2997257"/>
              <a:gd name="connsiteX9" fmla="*/ 389254 w 933447"/>
              <a:gd name="connsiteY9" fmla="*/ 1460105 h 2997257"/>
              <a:gd name="connsiteX10" fmla="*/ 384040 w 933447"/>
              <a:gd name="connsiteY10" fmla="*/ 1511697 h 2997257"/>
              <a:gd name="connsiteX11" fmla="*/ 383669 w 933447"/>
              <a:gd name="connsiteY11" fmla="*/ 1511697 h 2997257"/>
              <a:gd name="connsiteX12" fmla="*/ 383669 w 933447"/>
              <a:gd name="connsiteY12" fmla="*/ 2997257 h 2997257"/>
              <a:gd name="connsiteX13" fmla="*/ 0 w 933447"/>
              <a:gd name="connsiteY13" fmla="*/ 2997257 h 2997257"/>
              <a:gd name="connsiteX14" fmla="*/ 0 w 933447"/>
              <a:gd name="connsiteY14" fmla="*/ 1 h 2997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933447" h="2997257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27863" y="1022246"/>
                </a:lnTo>
                <a:cubicBezTo>
                  <a:pt x="902230" y="1147189"/>
                  <a:pt x="791398" y="1241176"/>
                  <a:pt x="658558" y="1241176"/>
                </a:cubicBezTo>
                <a:lnTo>
                  <a:pt x="658557" y="1241175"/>
                </a:lnTo>
                <a:lnTo>
                  <a:pt x="609899" y="1245458"/>
                </a:lnTo>
                <a:cubicBezTo>
                  <a:pt x="499341" y="1265156"/>
                  <a:pt x="411682" y="1350780"/>
                  <a:pt x="389254" y="1460105"/>
                </a:cubicBezTo>
                <a:lnTo>
                  <a:pt x="384040" y="1511697"/>
                </a:lnTo>
                <a:lnTo>
                  <a:pt x="383669" y="1511697"/>
                </a:lnTo>
                <a:lnTo>
                  <a:pt x="383669" y="2997257"/>
                </a:lnTo>
                <a:lnTo>
                  <a:pt x="0" y="2997257"/>
                </a:lnTo>
                <a:lnTo>
                  <a:pt x="0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603363EB-078A-495A-A54E-E8010203D171}"/>
              </a:ext>
            </a:extLst>
          </p:cNvPr>
          <p:cNvSpPr/>
          <p:nvPr/>
        </p:nvSpPr>
        <p:spPr>
          <a:xfrm>
            <a:off x="11258553" y="2879470"/>
            <a:ext cx="933447" cy="3978530"/>
          </a:xfrm>
          <a:custGeom>
            <a:avLst/>
            <a:gdLst>
              <a:gd name="connsiteX0" fmla="*/ 0 w 933447"/>
              <a:gd name="connsiteY0" fmla="*/ 0 h 3978530"/>
              <a:gd name="connsiteX1" fmla="*/ 933447 w 933447"/>
              <a:gd name="connsiteY1" fmla="*/ 0 h 3978530"/>
              <a:gd name="connsiteX2" fmla="*/ 933447 w 933447"/>
              <a:gd name="connsiteY2" fmla="*/ 966981 h 3978530"/>
              <a:gd name="connsiteX3" fmla="*/ 933447 w 933447"/>
              <a:gd name="connsiteY3" fmla="*/ 966983 h 3978530"/>
              <a:gd name="connsiteX4" fmla="*/ 933447 w 933447"/>
              <a:gd name="connsiteY4" fmla="*/ 966993 h 3978530"/>
              <a:gd name="connsiteX5" fmla="*/ 927863 w 933447"/>
              <a:gd name="connsiteY5" fmla="*/ 1022246 h 3978530"/>
              <a:gd name="connsiteX6" fmla="*/ 658558 w 933447"/>
              <a:gd name="connsiteY6" fmla="*/ 1241176 h 3978530"/>
              <a:gd name="connsiteX7" fmla="*/ 658557 w 933447"/>
              <a:gd name="connsiteY7" fmla="*/ 1241175 h 3978530"/>
              <a:gd name="connsiteX8" fmla="*/ 609899 w 933447"/>
              <a:gd name="connsiteY8" fmla="*/ 1245458 h 3978530"/>
              <a:gd name="connsiteX9" fmla="*/ 389254 w 933447"/>
              <a:gd name="connsiteY9" fmla="*/ 1460105 h 3978530"/>
              <a:gd name="connsiteX10" fmla="*/ 384040 w 933447"/>
              <a:gd name="connsiteY10" fmla="*/ 1511697 h 3978530"/>
              <a:gd name="connsiteX11" fmla="*/ 383669 w 933447"/>
              <a:gd name="connsiteY11" fmla="*/ 1511697 h 3978530"/>
              <a:gd name="connsiteX12" fmla="*/ 383669 w 933447"/>
              <a:gd name="connsiteY12" fmla="*/ 3721328 h 3978530"/>
              <a:gd name="connsiteX13" fmla="*/ 383669 w 933447"/>
              <a:gd name="connsiteY13" fmla="*/ 3978530 h 3978530"/>
              <a:gd name="connsiteX14" fmla="*/ 0 w 933447"/>
              <a:gd name="connsiteY14" fmla="*/ 3978530 h 3978530"/>
              <a:gd name="connsiteX15" fmla="*/ 0 w 933447"/>
              <a:gd name="connsiteY15" fmla="*/ 3721328 h 3978530"/>
              <a:gd name="connsiteX16" fmla="*/ 0 w 933447"/>
              <a:gd name="connsiteY16" fmla="*/ 3594100 h 3978530"/>
              <a:gd name="connsiteX17" fmla="*/ 0 w 933447"/>
              <a:gd name="connsiteY17" fmla="*/ 1 h 39785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933447" h="3978530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27863" y="1022246"/>
                </a:lnTo>
                <a:cubicBezTo>
                  <a:pt x="902230" y="1147189"/>
                  <a:pt x="791398" y="1241176"/>
                  <a:pt x="658558" y="1241176"/>
                </a:cubicBezTo>
                <a:lnTo>
                  <a:pt x="658557" y="1241175"/>
                </a:lnTo>
                <a:lnTo>
                  <a:pt x="609899" y="1245458"/>
                </a:lnTo>
                <a:cubicBezTo>
                  <a:pt x="499341" y="1265156"/>
                  <a:pt x="411682" y="1350780"/>
                  <a:pt x="389254" y="1460105"/>
                </a:cubicBezTo>
                <a:lnTo>
                  <a:pt x="384040" y="1511697"/>
                </a:lnTo>
                <a:lnTo>
                  <a:pt x="383669" y="1511697"/>
                </a:lnTo>
                <a:lnTo>
                  <a:pt x="383669" y="3721328"/>
                </a:lnTo>
                <a:lnTo>
                  <a:pt x="383669" y="3978530"/>
                </a:lnTo>
                <a:lnTo>
                  <a:pt x="0" y="3978530"/>
                </a:lnTo>
                <a:lnTo>
                  <a:pt x="0" y="3721328"/>
                </a:lnTo>
                <a:lnTo>
                  <a:pt x="0" y="3594100"/>
                </a:lnTo>
                <a:lnTo>
                  <a:pt x="0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9F08ADBF-413C-418D-A073-FC93CB92C2B9}"/>
              </a:ext>
            </a:extLst>
          </p:cNvPr>
          <p:cNvSpPr/>
          <p:nvPr/>
        </p:nvSpPr>
        <p:spPr>
          <a:xfrm>
            <a:off x="11258553" y="2000080"/>
            <a:ext cx="933447" cy="4857920"/>
          </a:xfrm>
          <a:custGeom>
            <a:avLst/>
            <a:gdLst>
              <a:gd name="connsiteX0" fmla="*/ 0 w 933447"/>
              <a:gd name="connsiteY0" fmla="*/ 0 h 4857920"/>
              <a:gd name="connsiteX1" fmla="*/ 933447 w 933447"/>
              <a:gd name="connsiteY1" fmla="*/ 0 h 4857920"/>
              <a:gd name="connsiteX2" fmla="*/ 933447 w 933447"/>
              <a:gd name="connsiteY2" fmla="*/ 966981 h 4857920"/>
              <a:gd name="connsiteX3" fmla="*/ 933447 w 933447"/>
              <a:gd name="connsiteY3" fmla="*/ 966983 h 4857920"/>
              <a:gd name="connsiteX4" fmla="*/ 933447 w 933447"/>
              <a:gd name="connsiteY4" fmla="*/ 966993 h 4857920"/>
              <a:gd name="connsiteX5" fmla="*/ 927863 w 933447"/>
              <a:gd name="connsiteY5" fmla="*/ 1022246 h 4857920"/>
              <a:gd name="connsiteX6" fmla="*/ 658558 w 933447"/>
              <a:gd name="connsiteY6" fmla="*/ 1241176 h 4857920"/>
              <a:gd name="connsiteX7" fmla="*/ 658557 w 933447"/>
              <a:gd name="connsiteY7" fmla="*/ 1241175 h 4857920"/>
              <a:gd name="connsiteX8" fmla="*/ 609899 w 933447"/>
              <a:gd name="connsiteY8" fmla="*/ 1245458 h 4857920"/>
              <a:gd name="connsiteX9" fmla="*/ 389254 w 933447"/>
              <a:gd name="connsiteY9" fmla="*/ 1460105 h 4857920"/>
              <a:gd name="connsiteX10" fmla="*/ 384040 w 933447"/>
              <a:gd name="connsiteY10" fmla="*/ 1511697 h 4857920"/>
              <a:gd name="connsiteX11" fmla="*/ 383669 w 933447"/>
              <a:gd name="connsiteY11" fmla="*/ 1511697 h 4857920"/>
              <a:gd name="connsiteX12" fmla="*/ 383669 w 933447"/>
              <a:gd name="connsiteY12" fmla="*/ 3721328 h 4857920"/>
              <a:gd name="connsiteX13" fmla="*/ 383669 w 933447"/>
              <a:gd name="connsiteY13" fmla="*/ 4857920 h 4857920"/>
              <a:gd name="connsiteX14" fmla="*/ 0 w 933447"/>
              <a:gd name="connsiteY14" fmla="*/ 4857920 h 4857920"/>
              <a:gd name="connsiteX15" fmla="*/ 0 w 933447"/>
              <a:gd name="connsiteY15" fmla="*/ 3721328 h 4857920"/>
              <a:gd name="connsiteX16" fmla="*/ 0 w 933447"/>
              <a:gd name="connsiteY16" fmla="*/ 3594100 h 4857920"/>
              <a:gd name="connsiteX17" fmla="*/ 0 w 933447"/>
              <a:gd name="connsiteY17" fmla="*/ 1 h 4857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933447" h="4857920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27863" y="1022246"/>
                </a:lnTo>
                <a:cubicBezTo>
                  <a:pt x="902230" y="1147189"/>
                  <a:pt x="791398" y="1241176"/>
                  <a:pt x="658558" y="1241176"/>
                </a:cubicBezTo>
                <a:lnTo>
                  <a:pt x="658557" y="1241175"/>
                </a:lnTo>
                <a:lnTo>
                  <a:pt x="609899" y="1245458"/>
                </a:lnTo>
                <a:cubicBezTo>
                  <a:pt x="499341" y="1265156"/>
                  <a:pt x="411682" y="1350780"/>
                  <a:pt x="389254" y="1460105"/>
                </a:cubicBezTo>
                <a:lnTo>
                  <a:pt x="384040" y="1511697"/>
                </a:lnTo>
                <a:lnTo>
                  <a:pt x="383669" y="1511697"/>
                </a:lnTo>
                <a:lnTo>
                  <a:pt x="383669" y="3721328"/>
                </a:lnTo>
                <a:lnTo>
                  <a:pt x="383669" y="4857920"/>
                </a:lnTo>
                <a:lnTo>
                  <a:pt x="0" y="4857920"/>
                </a:lnTo>
                <a:lnTo>
                  <a:pt x="0" y="3721328"/>
                </a:lnTo>
                <a:lnTo>
                  <a:pt x="0" y="3594100"/>
                </a:lnTo>
                <a:lnTo>
                  <a:pt x="0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54A920F5-9773-444B-B628-F73EFBB1FECC}"/>
              </a:ext>
            </a:extLst>
          </p:cNvPr>
          <p:cNvSpPr/>
          <p:nvPr/>
        </p:nvSpPr>
        <p:spPr>
          <a:xfrm>
            <a:off x="11258553" y="1008084"/>
            <a:ext cx="933447" cy="5849916"/>
          </a:xfrm>
          <a:custGeom>
            <a:avLst/>
            <a:gdLst>
              <a:gd name="connsiteX0" fmla="*/ 0 w 933447"/>
              <a:gd name="connsiteY0" fmla="*/ 0 h 5849916"/>
              <a:gd name="connsiteX1" fmla="*/ 933447 w 933447"/>
              <a:gd name="connsiteY1" fmla="*/ 0 h 5849916"/>
              <a:gd name="connsiteX2" fmla="*/ 933447 w 933447"/>
              <a:gd name="connsiteY2" fmla="*/ 966981 h 5849916"/>
              <a:gd name="connsiteX3" fmla="*/ 933447 w 933447"/>
              <a:gd name="connsiteY3" fmla="*/ 966983 h 5849916"/>
              <a:gd name="connsiteX4" fmla="*/ 933447 w 933447"/>
              <a:gd name="connsiteY4" fmla="*/ 966993 h 5849916"/>
              <a:gd name="connsiteX5" fmla="*/ 927863 w 933447"/>
              <a:gd name="connsiteY5" fmla="*/ 1022246 h 5849916"/>
              <a:gd name="connsiteX6" fmla="*/ 658558 w 933447"/>
              <a:gd name="connsiteY6" fmla="*/ 1241176 h 5849916"/>
              <a:gd name="connsiteX7" fmla="*/ 658557 w 933447"/>
              <a:gd name="connsiteY7" fmla="*/ 1241175 h 5849916"/>
              <a:gd name="connsiteX8" fmla="*/ 609899 w 933447"/>
              <a:gd name="connsiteY8" fmla="*/ 1245458 h 5849916"/>
              <a:gd name="connsiteX9" fmla="*/ 389254 w 933447"/>
              <a:gd name="connsiteY9" fmla="*/ 1460105 h 5849916"/>
              <a:gd name="connsiteX10" fmla="*/ 384040 w 933447"/>
              <a:gd name="connsiteY10" fmla="*/ 1511697 h 5849916"/>
              <a:gd name="connsiteX11" fmla="*/ 383669 w 933447"/>
              <a:gd name="connsiteY11" fmla="*/ 1511697 h 5849916"/>
              <a:gd name="connsiteX12" fmla="*/ 383669 w 933447"/>
              <a:gd name="connsiteY12" fmla="*/ 3721328 h 5849916"/>
              <a:gd name="connsiteX13" fmla="*/ 383669 w 933447"/>
              <a:gd name="connsiteY13" fmla="*/ 5849916 h 5849916"/>
              <a:gd name="connsiteX14" fmla="*/ 0 w 933447"/>
              <a:gd name="connsiteY14" fmla="*/ 5849916 h 5849916"/>
              <a:gd name="connsiteX15" fmla="*/ 0 w 933447"/>
              <a:gd name="connsiteY15" fmla="*/ 3721328 h 5849916"/>
              <a:gd name="connsiteX16" fmla="*/ 0 w 933447"/>
              <a:gd name="connsiteY16" fmla="*/ 3594100 h 5849916"/>
              <a:gd name="connsiteX17" fmla="*/ 0 w 933447"/>
              <a:gd name="connsiteY17" fmla="*/ 1 h 5849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933447" h="5849916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27863" y="1022246"/>
                </a:lnTo>
                <a:cubicBezTo>
                  <a:pt x="902230" y="1147189"/>
                  <a:pt x="791398" y="1241176"/>
                  <a:pt x="658558" y="1241176"/>
                </a:cubicBezTo>
                <a:lnTo>
                  <a:pt x="658557" y="1241175"/>
                </a:lnTo>
                <a:lnTo>
                  <a:pt x="609899" y="1245458"/>
                </a:lnTo>
                <a:cubicBezTo>
                  <a:pt x="499341" y="1265156"/>
                  <a:pt x="411682" y="1350780"/>
                  <a:pt x="389254" y="1460105"/>
                </a:cubicBezTo>
                <a:lnTo>
                  <a:pt x="384040" y="1511697"/>
                </a:lnTo>
                <a:lnTo>
                  <a:pt x="383669" y="1511697"/>
                </a:lnTo>
                <a:lnTo>
                  <a:pt x="383669" y="3721328"/>
                </a:lnTo>
                <a:lnTo>
                  <a:pt x="383669" y="5849916"/>
                </a:lnTo>
                <a:lnTo>
                  <a:pt x="0" y="5849916"/>
                </a:lnTo>
                <a:lnTo>
                  <a:pt x="0" y="3721328"/>
                </a:lnTo>
                <a:lnTo>
                  <a:pt x="0" y="3594100"/>
                </a:lnTo>
                <a:lnTo>
                  <a:pt x="0" y="1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A0531101-2C4B-4788-8345-A988B7B0A8DC}"/>
              </a:ext>
            </a:extLst>
          </p:cNvPr>
          <p:cNvSpPr/>
          <p:nvPr/>
        </p:nvSpPr>
        <p:spPr>
          <a:xfrm>
            <a:off x="11258553" y="0"/>
            <a:ext cx="933447" cy="6858000"/>
          </a:xfrm>
          <a:custGeom>
            <a:avLst/>
            <a:gdLst>
              <a:gd name="connsiteX0" fmla="*/ 0 w 933447"/>
              <a:gd name="connsiteY0" fmla="*/ 0 h 6858000"/>
              <a:gd name="connsiteX1" fmla="*/ 933447 w 933447"/>
              <a:gd name="connsiteY1" fmla="*/ 0 h 6858000"/>
              <a:gd name="connsiteX2" fmla="*/ 933447 w 933447"/>
              <a:gd name="connsiteY2" fmla="*/ 966981 h 6858000"/>
              <a:gd name="connsiteX3" fmla="*/ 933447 w 933447"/>
              <a:gd name="connsiteY3" fmla="*/ 966983 h 6858000"/>
              <a:gd name="connsiteX4" fmla="*/ 933447 w 933447"/>
              <a:gd name="connsiteY4" fmla="*/ 966993 h 6858000"/>
              <a:gd name="connsiteX5" fmla="*/ 927863 w 933447"/>
              <a:gd name="connsiteY5" fmla="*/ 1022246 h 6858000"/>
              <a:gd name="connsiteX6" fmla="*/ 658558 w 933447"/>
              <a:gd name="connsiteY6" fmla="*/ 1241176 h 6858000"/>
              <a:gd name="connsiteX7" fmla="*/ 658557 w 933447"/>
              <a:gd name="connsiteY7" fmla="*/ 1241175 h 6858000"/>
              <a:gd name="connsiteX8" fmla="*/ 609899 w 933447"/>
              <a:gd name="connsiteY8" fmla="*/ 1245458 h 6858000"/>
              <a:gd name="connsiteX9" fmla="*/ 389254 w 933447"/>
              <a:gd name="connsiteY9" fmla="*/ 1460105 h 6858000"/>
              <a:gd name="connsiteX10" fmla="*/ 384040 w 933447"/>
              <a:gd name="connsiteY10" fmla="*/ 1511697 h 6858000"/>
              <a:gd name="connsiteX11" fmla="*/ 383669 w 933447"/>
              <a:gd name="connsiteY11" fmla="*/ 1511697 h 6858000"/>
              <a:gd name="connsiteX12" fmla="*/ 383669 w 933447"/>
              <a:gd name="connsiteY12" fmla="*/ 3721328 h 6858000"/>
              <a:gd name="connsiteX13" fmla="*/ 383669 w 933447"/>
              <a:gd name="connsiteY13" fmla="*/ 6858000 h 6858000"/>
              <a:gd name="connsiteX14" fmla="*/ 0 w 933447"/>
              <a:gd name="connsiteY14" fmla="*/ 6858000 h 6858000"/>
              <a:gd name="connsiteX15" fmla="*/ 0 w 933447"/>
              <a:gd name="connsiteY15" fmla="*/ 3721328 h 6858000"/>
              <a:gd name="connsiteX16" fmla="*/ 0 w 933447"/>
              <a:gd name="connsiteY16" fmla="*/ 3594100 h 6858000"/>
              <a:gd name="connsiteX17" fmla="*/ 0 w 933447"/>
              <a:gd name="connsiteY17" fmla="*/ 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933447" h="6858000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27863" y="1022246"/>
                </a:lnTo>
                <a:cubicBezTo>
                  <a:pt x="902230" y="1147189"/>
                  <a:pt x="791398" y="1241176"/>
                  <a:pt x="658558" y="1241176"/>
                </a:cubicBezTo>
                <a:lnTo>
                  <a:pt x="658557" y="1241175"/>
                </a:lnTo>
                <a:lnTo>
                  <a:pt x="609899" y="1245458"/>
                </a:lnTo>
                <a:cubicBezTo>
                  <a:pt x="499341" y="1265156"/>
                  <a:pt x="411682" y="1350780"/>
                  <a:pt x="389254" y="1460105"/>
                </a:cubicBezTo>
                <a:lnTo>
                  <a:pt x="384040" y="1511697"/>
                </a:lnTo>
                <a:lnTo>
                  <a:pt x="383669" y="1511697"/>
                </a:lnTo>
                <a:lnTo>
                  <a:pt x="383669" y="3721328"/>
                </a:lnTo>
                <a:lnTo>
                  <a:pt x="383669" y="6858000"/>
                </a:lnTo>
                <a:lnTo>
                  <a:pt x="0" y="6858000"/>
                </a:lnTo>
                <a:lnTo>
                  <a:pt x="0" y="3721328"/>
                </a:lnTo>
                <a:lnTo>
                  <a:pt x="0" y="3594100"/>
                </a:lnTo>
                <a:lnTo>
                  <a:pt x="0" y="1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382DB4-D704-48E9-9BCB-054698B78978}"/>
              </a:ext>
            </a:extLst>
          </p:cNvPr>
          <p:cNvSpPr/>
          <p:nvPr/>
        </p:nvSpPr>
        <p:spPr>
          <a:xfrm>
            <a:off x="11010900" y="0"/>
            <a:ext cx="57150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576058F7-8F7A-461A-A06D-58C2BE2D1C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8272325"/>
              </p:ext>
            </p:extLst>
          </p:nvPr>
        </p:nvGraphicFramePr>
        <p:xfrm>
          <a:off x="2042160" y="481492"/>
          <a:ext cx="8708390" cy="5267128"/>
        </p:xfrm>
        <a:graphic>
          <a:graphicData uri="http://schemas.openxmlformats.org/drawingml/2006/table">
            <a:tbl>
              <a:tblPr firstRow="1" bandRow="1">
                <a:tableStyleId>{8EC20E35-A176-4012-BC5E-935CFFF8708E}</a:tableStyleId>
              </a:tblPr>
              <a:tblGrid>
                <a:gridCol w="1539240">
                  <a:extLst>
                    <a:ext uri="{9D8B030D-6E8A-4147-A177-3AD203B41FA5}">
                      <a16:colId xmlns:a16="http://schemas.microsoft.com/office/drawing/2014/main" val="1313622695"/>
                    </a:ext>
                  </a:extLst>
                </a:gridCol>
                <a:gridCol w="7169150">
                  <a:extLst>
                    <a:ext uri="{9D8B030D-6E8A-4147-A177-3AD203B41FA5}">
                      <a16:colId xmlns:a16="http://schemas.microsoft.com/office/drawing/2014/main" val="3961788862"/>
                    </a:ext>
                  </a:extLst>
                </a:gridCol>
              </a:tblGrid>
              <a:tr h="658391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alpha val="4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3600" dirty="0"/>
                        <a:t>LOREM IPSUM DOLOR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alpha val="4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4819336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-- 1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219221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-- 2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7395230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-- 3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5701720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-- 4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6444965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-- 5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8701771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-- 6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7658116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-- 5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4283989"/>
                  </a:ext>
                </a:extLst>
              </a:tr>
            </a:tbl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637227F3-66BE-48A1-BD45-F9FCE58E168A}"/>
              </a:ext>
            </a:extLst>
          </p:cNvPr>
          <p:cNvSpPr txBox="1"/>
          <p:nvPr/>
        </p:nvSpPr>
        <p:spPr>
          <a:xfrm>
            <a:off x="11620500" y="394086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</a:rPr>
              <a:t>A</a:t>
            </a:r>
          </a:p>
        </p:txBody>
      </p:sp>
      <p:sp>
        <p:nvSpPr>
          <p:cNvPr id="18" name="TextBox 17">
            <a:hlinkClick r:id="rId3" action="ppaction://hlinksldjump"/>
            <a:extLst>
              <a:ext uri="{FF2B5EF4-FFF2-40B4-BE49-F238E27FC236}">
                <a16:creationId xmlns:a16="http://schemas.microsoft.com/office/drawing/2014/main" id="{A317A918-1EB8-4A8D-8E41-6B1DF0A1D77D}"/>
              </a:ext>
            </a:extLst>
          </p:cNvPr>
          <p:cNvSpPr txBox="1"/>
          <p:nvPr/>
        </p:nvSpPr>
        <p:spPr>
          <a:xfrm>
            <a:off x="11620500" y="1341604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/>
              <a:t>B</a:t>
            </a:r>
          </a:p>
        </p:txBody>
      </p:sp>
      <p:sp>
        <p:nvSpPr>
          <p:cNvPr id="19" name="TextBox 18">
            <a:hlinkClick r:id="rId4" action="ppaction://hlinksldjump"/>
            <a:extLst>
              <a:ext uri="{FF2B5EF4-FFF2-40B4-BE49-F238E27FC236}">
                <a16:creationId xmlns:a16="http://schemas.microsoft.com/office/drawing/2014/main" id="{42970D9B-35A5-48EC-8EC7-CF1C325D642A}"/>
              </a:ext>
            </a:extLst>
          </p:cNvPr>
          <p:cNvSpPr txBox="1"/>
          <p:nvPr/>
        </p:nvSpPr>
        <p:spPr>
          <a:xfrm>
            <a:off x="11620500" y="2289122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/>
              <a:t>C</a:t>
            </a:r>
          </a:p>
        </p:txBody>
      </p:sp>
      <p:sp>
        <p:nvSpPr>
          <p:cNvPr id="20" name="TextBox 19">
            <a:hlinkClick r:id="rId5" action="ppaction://hlinksldjump"/>
            <a:extLst>
              <a:ext uri="{FF2B5EF4-FFF2-40B4-BE49-F238E27FC236}">
                <a16:creationId xmlns:a16="http://schemas.microsoft.com/office/drawing/2014/main" id="{9C68B62E-E809-4301-B1E4-826FF8B354B9}"/>
              </a:ext>
            </a:extLst>
          </p:cNvPr>
          <p:cNvSpPr txBox="1"/>
          <p:nvPr/>
        </p:nvSpPr>
        <p:spPr>
          <a:xfrm>
            <a:off x="11620500" y="3236640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/>
              <a:t>D</a:t>
            </a:r>
          </a:p>
        </p:txBody>
      </p:sp>
      <p:sp>
        <p:nvSpPr>
          <p:cNvPr id="21" name="TextBox 20">
            <a:hlinkClick r:id="rId6" action="ppaction://hlinksldjump"/>
            <a:extLst>
              <a:ext uri="{FF2B5EF4-FFF2-40B4-BE49-F238E27FC236}">
                <a16:creationId xmlns:a16="http://schemas.microsoft.com/office/drawing/2014/main" id="{6A25AB83-A529-4A16-8574-5C4F65511E5E}"/>
              </a:ext>
            </a:extLst>
          </p:cNvPr>
          <p:cNvSpPr txBox="1"/>
          <p:nvPr/>
        </p:nvSpPr>
        <p:spPr>
          <a:xfrm>
            <a:off x="11620500" y="4184158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/>
              <a:t>E</a:t>
            </a:r>
          </a:p>
        </p:txBody>
      </p:sp>
      <p:sp>
        <p:nvSpPr>
          <p:cNvPr id="22" name="TextBox 21">
            <a:hlinkClick r:id="rId7" action="ppaction://hlinksldjump"/>
            <a:extLst>
              <a:ext uri="{FF2B5EF4-FFF2-40B4-BE49-F238E27FC236}">
                <a16:creationId xmlns:a16="http://schemas.microsoft.com/office/drawing/2014/main" id="{562B2067-CCC6-480D-B0F2-DC5E1F1F5B32}"/>
              </a:ext>
            </a:extLst>
          </p:cNvPr>
          <p:cNvSpPr txBox="1"/>
          <p:nvPr/>
        </p:nvSpPr>
        <p:spPr>
          <a:xfrm>
            <a:off x="11620500" y="5131676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</a:rPr>
              <a:t>F</a:t>
            </a:r>
          </a:p>
        </p:txBody>
      </p:sp>
      <p:sp>
        <p:nvSpPr>
          <p:cNvPr id="23" name="TextBox 22">
            <a:hlinkClick r:id="rId8" action="ppaction://hlinksldjump"/>
            <a:extLst>
              <a:ext uri="{FF2B5EF4-FFF2-40B4-BE49-F238E27FC236}">
                <a16:creationId xmlns:a16="http://schemas.microsoft.com/office/drawing/2014/main" id="{09D82B6E-7474-444B-BE5D-01FED5F68192}"/>
              </a:ext>
            </a:extLst>
          </p:cNvPr>
          <p:cNvSpPr txBox="1"/>
          <p:nvPr/>
        </p:nvSpPr>
        <p:spPr>
          <a:xfrm>
            <a:off x="11620500" y="6079193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/>
              <a:t>G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BD96DEF-5252-4388-9AB5-0020AE67AA70}"/>
              </a:ext>
            </a:extLst>
          </p:cNvPr>
          <p:cNvSpPr/>
          <p:nvPr/>
        </p:nvSpPr>
        <p:spPr>
          <a:xfrm>
            <a:off x="0" y="6305911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10BA72A-2136-4888-AA45-52DCEA5F3559}"/>
              </a:ext>
            </a:extLst>
          </p:cNvPr>
          <p:cNvSpPr/>
          <p:nvPr/>
        </p:nvSpPr>
        <p:spPr>
          <a:xfrm>
            <a:off x="0" y="0"/>
            <a:ext cx="1123950" cy="6858000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F776A10-BBED-4D28-8CC1-711C487C62B7}"/>
              </a:ext>
            </a:extLst>
          </p:cNvPr>
          <p:cNvGrpSpPr/>
          <p:nvPr/>
        </p:nvGrpSpPr>
        <p:grpSpPr>
          <a:xfrm>
            <a:off x="361950" y="578782"/>
            <a:ext cx="400050" cy="5700436"/>
            <a:chOff x="4019550" y="608034"/>
            <a:chExt cx="400050" cy="5700436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67F84174-110C-4E42-986F-C9674E0B71CB}"/>
                </a:ext>
              </a:extLst>
            </p:cNvPr>
            <p:cNvSpPr/>
            <p:nvPr/>
          </p:nvSpPr>
          <p:spPr>
            <a:xfrm>
              <a:off x="4019550" y="608034"/>
              <a:ext cx="400050" cy="4000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A49DDE7C-17D4-44DA-BEA4-3545C2EAF501}"/>
                </a:ext>
              </a:extLst>
            </p:cNvPr>
            <p:cNvSpPr/>
            <p:nvPr/>
          </p:nvSpPr>
          <p:spPr>
            <a:xfrm>
              <a:off x="4019550" y="3258227"/>
              <a:ext cx="400050" cy="4000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44531B3A-4275-4575-BE11-6314D3BE817F}"/>
                </a:ext>
              </a:extLst>
            </p:cNvPr>
            <p:cNvSpPr/>
            <p:nvPr/>
          </p:nvSpPr>
          <p:spPr>
            <a:xfrm>
              <a:off x="4019550" y="5908420"/>
              <a:ext cx="400050" cy="4000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0137133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DF8BFA94-E3FC-484E-9329-EB3D155B64C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Freeform: Shape 2">
            <a:extLst>
              <a:ext uri="{FF2B5EF4-FFF2-40B4-BE49-F238E27FC236}">
                <a16:creationId xmlns:a16="http://schemas.microsoft.com/office/drawing/2014/main" id="{91CAD91B-9C6D-48EB-9F57-5FE0F9DAE7BA}"/>
              </a:ext>
            </a:extLst>
          </p:cNvPr>
          <p:cNvSpPr/>
          <p:nvPr/>
        </p:nvSpPr>
        <p:spPr>
          <a:xfrm>
            <a:off x="11258553" y="5860824"/>
            <a:ext cx="933447" cy="997177"/>
          </a:xfrm>
          <a:custGeom>
            <a:avLst/>
            <a:gdLst>
              <a:gd name="connsiteX0" fmla="*/ 0 w 933447"/>
              <a:gd name="connsiteY0" fmla="*/ 0 h 997177"/>
              <a:gd name="connsiteX1" fmla="*/ 933447 w 933447"/>
              <a:gd name="connsiteY1" fmla="*/ 0 h 997177"/>
              <a:gd name="connsiteX2" fmla="*/ 933447 w 933447"/>
              <a:gd name="connsiteY2" fmla="*/ 966981 h 997177"/>
              <a:gd name="connsiteX3" fmla="*/ 933447 w 933447"/>
              <a:gd name="connsiteY3" fmla="*/ 966983 h 997177"/>
              <a:gd name="connsiteX4" fmla="*/ 933447 w 933447"/>
              <a:gd name="connsiteY4" fmla="*/ 966993 h 997177"/>
              <a:gd name="connsiteX5" fmla="*/ 930397 w 933447"/>
              <a:gd name="connsiteY5" fmla="*/ 997177 h 997177"/>
              <a:gd name="connsiteX6" fmla="*/ 0 w 933447"/>
              <a:gd name="connsiteY6" fmla="*/ 997177 h 997177"/>
              <a:gd name="connsiteX7" fmla="*/ 0 w 933447"/>
              <a:gd name="connsiteY7" fmla="*/ 1 h 997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33447" h="997177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30397" y="997177"/>
                </a:lnTo>
                <a:lnTo>
                  <a:pt x="0" y="997177"/>
                </a:lnTo>
                <a:lnTo>
                  <a:pt x="0" y="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8992AA5E-6E75-43DB-B58C-6359D439EF56}"/>
              </a:ext>
            </a:extLst>
          </p:cNvPr>
          <p:cNvSpPr/>
          <p:nvPr/>
        </p:nvSpPr>
        <p:spPr>
          <a:xfrm>
            <a:off x="11258553" y="4842016"/>
            <a:ext cx="933447" cy="2015984"/>
          </a:xfrm>
          <a:custGeom>
            <a:avLst/>
            <a:gdLst>
              <a:gd name="connsiteX0" fmla="*/ 0 w 933447"/>
              <a:gd name="connsiteY0" fmla="*/ 0 h 2015984"/>
              <a:gd name="connsiteX1" fmla="*/ 933447 w 933447"/>
              <a:gd name="connsiteY1" fmla="*/ 0 h 2015984"/>
              <a:gd name="connsiteX2" fmla="*/ 933447 w 933447"/>
              <a:gd name="connsiteY2" fmla="*/ 966981 h 2015984"/>
              <a:gd name="connsiteX3" fmla="*/ 933447 w 933447"/>
              <a:gd name="connsiteY3" fmla="*/ 966983 h 2015984"/>
              <a:gd name="connsiteX4" fmla="*/ 933447 w 933447"/>
              <a:gd name="connsiteY4" fmla="*/ 966993 h 2015984"/>
              <a:gd name="connsiteX5" fmla="*/ 927863 w 933447"/>
              <a:gd name="connsiteY5" fmla="*/ 1022246 h 2015984"/>
              <a:gd name="connsiteX6" fmla="*/ 658558 w 933447"/>
              <a:gd name="connsiteY6" fmla="*/ 1241176 h 2015984"/>
              <a:gd name="connsiteX7" fmla="*/ 658557 w 933447"/>
              <a:gd name="connsiteY7" fmla="*/ 1241175 h 2015984"/>
              <a:gd name="connsiteX8" fmla="*/ 609899 w 933447"/>
              <a:gd name="connsiteY8" fmla="*/ 1245458 h 2015984"/>
              <a:gd name="connsiteX9" fmla="*/ 389254 w 933447"/>
              <a:gd name="connsiteY9" fmla="*/ 1460105 h 2015984"/>
              <a:gd name="connsiteX10" fmla="*/ 384040 w 933447"/>
              <a:gd name="connsiteY10" fmla="*/ 1511697 h 2015984"/>
              <a:gd name="connsiteX11" fmla="*/ 383669 w 933447"/>
              <a:gd name="connsiteY11" fmla="*/ 1511697 h 2015984"/>
              <a:gd name="connsiteX12" fmla="*/ 383669 w 933447"/>
              <a:gd name="connsiteY12" fmla="*/ 2015984 h 2015984"/>
              <a:gd name="connsiteX13" fmla="*/ 0 w 933447"/>
              <a:gd name="connsiteY13" fmla="*/ 2015984 h 2015984"/>
              <a:gd name="connsiteX14" fmla="*/ 0 w 933447"/>
              <a:gd name="connsiteY14" fmla="*/ 1 h 20159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933447" h="2015984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27863" y="1022246"/>
                </a:lnTo>
                <a:cubicBezTo>
                  <a:pt x="902230" y="1147189"/>
                  <a:pt x="791398" y="1241176"/>
                  <a:pt x="658558" y="1241176"/>
                </a:cubicBezTo>
                <a:lnTo>
                  <a:pt x="658557" y="1241175"/>
                </a:lnTo>
                <a:lnTo>
                  <a:pt x="609899" y="1245458"/>
                </a:lnTo>
                <a:cubicBezTo>
                  <a:pt x="499341" y="1265156"/>
                  <a:pt x="411682" y="1350780"/>
                  <a:pt x="389254" y="1460105"/>
                </a:cubicBezTo>
                <a:lnTo>
                  <a:pt x="384040" y="1511697"/>
                </a:lnTo>
                <a:lnTo>
                  <a:pt x="383669" y="1511697"/>
                </a:lnTo>
                <a:lnTo>
                  <a:pt x="383669" y="2015984"/>
                </a:lnTo>
                <a:lnTo>
                  <a:pt x="0" y="2015984"/>
                </a:lnTo>
                <a:lnTo>
                  <a:pt x="0" y="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8B620824-A518-4253-8D64-C28A469F54C8}"/>
              </a:ext>
            </a:extLst>
          </p:cNvPr>
          <p:cNvSpPr/>
          <p:nvPr/>
        </p:nvSpPr>
        <p:spPr>
          <a:xfrm>
            <a:off x="11258553" y="3860744"/>
            <a:ext cx="933447" cy="2997257"/>
          </a:xfrm>
          <a:custGeom>
            <a:avLst/>
            <a:gdLst>
              <a:gd name="connsiteX0" fmla="*/ 0 w 933447"/>
              <a:gd name="connsiteY0" fmla="*/ 0 h 2997257"/>
              <a:gd name="connsiteX1" fmla="*/ 933447 w 933447"/>
              <a:gd name="connsiteY1" fmla="*/ 0 h 2997257"/>
              <a:gd name="connsiteX2" fmla="*/ 933447 w 933447"/>
              <a:gd name="connsiteY2" fmla="*/ 966981 h 2997257"/>
              <a:gd name="connsiteX3" fmla="*/ 933447 w 933447"/>
              <a:gd name="connsiteY3" fmla="*/ 966983 h 2997257"/>
              <a:gd name="connsiteX4" fmla="*/ 933447 w 933447"/>
              <a:gd name="connsiteY4" fmla="*/ 966993 h 2997257"/>
              <a:gd name="connsiteX5" fmla="*/ 927863 w 933447"/>
              <a:gd name="connsiteY5" fmla="*/ 1022246 h 2997257"/>
              <a:gd name="connsiteX6" fmla="*/ 658558 w 933447"/>
              <a:gd name="connsiteY6" fmla="*/ 1241176 h 2997257"/>
              <a:gd name="connsiteX7" fmla="*/ 658557 w 933447"/>
              <a:gd name="connsiteY7" fmla="*/ 1241175 h 2997257"/>
              <a:gd name="connsiteX8" fmla="*/ 609899 w 933447"/>
              <a:gd name="connsiteY8" fmla="*/ 1245458 h 2997257"/>
              <a:gd name="connsiteX9" fmla="*/ 389254 w 933447"/>
              <a:gd name="connsiteY9" fmla="*/ 1460105 h 2997257"/>
              <a:gd name="connsiteX10" fmla="*/ 384040 w 933447"/>
              <a:gd name="connsiteY10" fmla="*/ 1511697 h 2997257"/>
              <a:gd name="connsiteX11" fmla="*/ 383669 w 933447"/>
              <a:gd name="connsiteY11" fmla="*/ 1511697 h 2997257"/>
              <a:gd name="connsiteX12" fmla="*/ 383669 w 933447"/>
              <a:gd name="connsiteY12" fmla="*/ 2997257 h 2997257"/>
              <a:gd name="connsiteX13" fmla="*/ 0 w 933447"/>
              <a:gd name="connsiteY13" fmla="*/ 2997257 h 2997257"/>
              <a:gd name="connsiteX14" fmla="*/ 0 w 933447"/>
              <a:gd name="connsiteY14" fmla="*/ 1 h 2997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933447" h="2997257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27863" y="1022246"/>
                </a:lnTo>
                <a:cubicBezTo>
                  <a:pt x="902230" y="1147189"/>
                  <a:pt x="791398" y="1241176"/>
                  <a:pt x="658558" y="1241176"/>
                </a:cubicBezTo>
                <a:lnTo>
                  <a:pt x="658557" y="1241175"/>
                </a:lnTo>
                <a:lnTo>
                  <a:pt x="609899" y="1245458"/>
                </a:lnTo>
                <a:cubicBezTo>
                  <a:pt x="499341" y="1265156"/>
                  <a:pt x="411682" y="1350780"/>
                  <a:pt x="389254" y="1460105"/>
                </a:cubicBezTo>
                <a:lnTo>
                  <a:pt x="384040" y="1511697"/>
                </a:lnTo>
                <a:lnTo>
                  <a:pt x="383669" y="1511697"/>
                </a:lnTo>
                <a:lnTo>
                  <a:pt x="383669" y="2997257"/>
                </a:lnTo>
                <a:lnTo>
                  <a:pt x="0" y="2997257"/>
                </a:lnTo>
                <a:lnTo>
                  <a:pt x="0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603363EB-078A-495A-A54E-E8010203D171}"/>
              </a:ext>
            </a:extLst>
          </p:cNvPr>
          <p:cNvSpPr/>
          <p:nvPr/>
        </p:nvSpPr>
        <p:spPr>
          <a:xfrm>
            <a:off x="11258553" y="2879470"/>
            <a:ext cx="933447" cy="3978530"/>
          </a:xfrm>
          <a:custGeom>
            <a:avLst/>
            <a:gdLst>
              <a:gd name="connsiteX0" fmla="*/ 0 w 933447"/>
              <a:gd name="connsiteY0" fmla="*/ 0 h 3978530"/>
              <a:gd name="connsiteX1" fmla="*/ 933447 w 933447"/>
              <a:gd name="connsiteY1" fmla="*/ 0 h 3978530"/>
              <a:gd name="connsiteX2" fmla="*/ 933447 w 933447"/>
              <a:gd name="connsiteY2" fmla="*/ 966981 h 3978530"/>
              <a:gd name="connsiteX3" fmla="*/ 933447 w 933447"/>
              <a:gd name="connsiteY3" fmla="*/ 966983 h 3978530"/>
              <a:gd name="connsiteX4" fmla="*/ 933447 w 933447"/>
              <a:gd name="connsiteY4" fmla="*/ 966993 h 3978530"/>
              <a:gd name="connsiteX5" fmla="*/ 927863 w 933447"/>
              <a:gd name="connsiteY5" fmla="*/ 1022246 h 3978530"/>
              <a:gd name="connsiteX6" fmla="*/ 658558 w 933447"/>
              <a:gd name="connsiteY6" fmla="*/ 1241176 h 3978530"/>
              <a:gd name="connsiteX7" fmla="*/ 658557 w 933447"/>
              <a:gd name="connsiteY7" fmla="*/ 1241175 h 3978530"/>
              <a:gd name="connsiteX8" fmla="*/ 609899 w 933447"/>
              <a:gd name="connsiteY8" fmla="*/ 1245458 h 3978530"/>
              <a:gd name="connsiteX9" fmla="*/ 389254 w 933447"/>
              <a:gd name="connsiteY9" fmla="*/ 1460105 h 3978530"/>
              <a:gd name="connsiteX10" fmla="*/ 384040 w 933447"/>
              <a:gd name="connsiteY10" fmla="*/ 1511697 h 3978530"/>
              <a:gd name="connsiteX11" fmla="*/ 383669 w 933447"/>
              <a:gd name="connsiteY11" fmla="*/ 1511697 h 3978530"/>
              <a:gd name="connsiteX12" fmla="*/ 383669 w 933447"/>
              <a:gd name="connsiteY12" fmla="*/ 3721328 h 3978530"/>
              <a:gd name="connsiteX13" fmla="*/ 383669 w 933447"/>
              <a:gd name="connsiteY13" fmla="*/ 3978530 h 3978530"/>
              <a:gd name="connsiteX14" fmla="*/ 0 w 933447"/>
              <a:gd name="connsiteY14" fmla="*/ 3978530 h 3978530"/>
              <a:gd name="connsiteX15" fmla="*/ 0 w 933447"/>
              <a:gd name="connsiteY15" fmla="*/ 3721328 h 3978530"/>
              <a:gd name="connsiteX16" fmla="*/ 0 w 933447"/>
              <a:gd name="connsiteY16" fmla="*/ 3594100 h 3978530"/>
              <a:gd name="connsiteX17" fmla="*/ 0 w 933447"/>
              <a:gd name="connsiteY17" fmla="*/ 1 h 39785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933447" h="3978530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27863" y="1022246"/>
                </a:lnTo>
                <a:cubicBezTo>
                  <a:pt x="902230" y="1147189"/>
                  <a:pt x="791398" y="1241176"/>
                  <a:pt x="658558" y="1241176"/>
                </a:cubicBezTo>
                <a:lnTo>
                  <a:pt x="658557" y="1241175"/>
                </a:lnTo>
                <a:lnTo>
                  <a:pt x="609899" y="1245458"/>
                </a:lnTo>
                <a:cubicBezTo>
                  <a:pt x="499341" y="1265156"/>
                  <a:pt x="411682" y="1350780"/>
                  <a:pt x="389254" y="1460105"/>
                </a:cubicBezTo>
                <a:lnTo>
                  <a:pt x="384040" y="1511697"/>
                </a:lnTo>
                <a:lnTo>
                  <a:pt x="383669" y="1511697"/>
                </a:lnTo>
                <a:lnTo>
                  <a:pt x="383669" y="3721328"/>
                </a:lnTo>
                <a:lnTo>
                  <a:pt x="383669" y="3978530"/>
                </a:lnTo>
                <a:lnTo>
                  <a:pt x="0" y="3978530"/>
                </a:lnTo>
                <a:lnTo>
                  <a:pt x="0" y="3721328"/>
                </a:lnTo>
                <a:lnTo>
                  <a:pt x="0" y="3594100"/>
                </a:lnTo>
                <a:lnTo>
                  <a:pt x="0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9F08ADBF-413C-418D-A073-FC93CB92C2B9}"/>
              </a:ext>
            </a:extLst>
          </p:cNvPr>
          <p:cNvSpPr/>
          <p:nvPr/>
        </p:nvSpPr>
        <p:spPr>
          <a:xfrm>
            <a:off x="11258553" y="2000080"/>
            <a:ext cx="933447" cy="4857920"/>
          </a:xfrm>
          <a:custGeom>
            <a:avLst/>
            <a:gdLst>
              <a:gd name="connsiteX0" fmla="*/ 0 w 933447"/>
              <a:gd name="connsiteY0" fmla="*/ 0 h 4857920"/>
              <a:gd name="connsiteX1" fmla="*/ 933447 w 933447"/>
              <a:gd name="connsiteY1" fmla="*/ 0 h 4857920"/>
              <a:gd name="connsiteX2" fmla="*/ 933447 w 933447"/>
              <a:gd name="connsiteY2" fmla="*/ 966981 h 4857920"/>
              <a:gd name="connsiteX3" fmla="*/ 933447 w 933447"/>
              <a:gd name="connsiteY3" fmla="*/ 966983 h 4857920"/>
              <a:gd name="connsiteX4" fmla="*/ 933447 w 933447"/>
              <a:gd name="connsiteY4" fmla="*/ 966993 h 4857920"/>
              <a:gd name="connsiteX5" fmla="*/ 927863 w 933447"/>
              <a:gd name="connsiteY5" fmla="*/ 1022246 h 4857920"/>
              <a:gd name="connsiteX6" fmla="*/ 658558 w 933447"/>
              <a:gd name="connsiteY6" fmla="*/ 1241176 h 4857920"/>
              <a:gd name="connsiteX7" fmla="*/ 658557 w 933447"/>
              <a:gd name="connsiteY7" fmla="*/ 1241175 h 4857920"/>
              <a:gd name="connsiteX8" fmla="*/ 609899 w 933447"/>
              <a:gd name="connsiteY8" fmla="*/ 1245458 h 4857920"/>
              <a:gd name="connsiteX9" fmla="*/ 389254 w 933447"/>
              <a:gd name="connsiteY9" fmla="*/ 1460105 h 4857920"/>
              <a:gd name="connsiteX10" fmla="*/ 384040 w 933447"/>
              <a:gd name="connsiteY10" fmla="*/ 1511697 h 4857920"/>
              <a:gd name="connsiteX11" fmla="*/ 383669 w 933447"/>
              <a:gd name="connsiteY11" fmla="*/ 1511697 h 4857920"/>
              <a:gd name="connsiteX12" fmla="*/ 383669 w 933447"/>
              <a:gd name="connsiteY12" fmla="*/ 3721328 h 4857920"/>
              <a:gd name="connsiteX13" fmla="*/ 383669 w 933447"/>
              <a:gd name="connsiteY13" fmla="*/ 4857920 h 4857920"/>
              <a:gd name="connsiteX14" fmla="*/ 0 w 933447"/>
              <a:gd name="connsiteY14" fmla="*/ 4857920 h 4857920"/>
              <a:gd name="connsiteX15" fmla="*/ 0 w 933447"/>
              <a:gd name="connsiteY15" fmla="*/ 3721328 h 4857920"/>
              <a:gd name="connsiteX16" fmla="*/ 0 w 933447"/>
              <a:gd name="connsiteY16" fmla="*/ 3594100 h 4857920"/>
              <a:gd name="connsiteX17" fmla="*/ 0 w 933447"/>
              <a:gd name="connsiteY17" fmla="*/ 1 h 4857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933447" h="4857920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27863" y="1022246"/>
                </a:lnTo>
                <a:cubicBezTo>
                  <a:pt x="902230" y="1147189"/>
                  <a:pt x="791398" y="1241176"/>
                  <a:pt x="658558" y="1241176"/>
                </a:cubicBezTo>
                <a:lnTo>
                  <a:pt x="658557" y="1241175"/>
                </a:lnTo>
                <a:lnTo>
                  <a:pt x="609899" y="1245458"/>
                </a:lnTo>
                <a:cubicBezTo>
                  <a:pt x="499341" y="1265156"/>
                  <a:pt x="411682" y="1350780"/>
                  <a:pt x="389254" y="1460105"/>
                </a:cubicBezTo>
                <a:lnTo>
                  <a:pt x="384040" y="1511697"/>
                </a:lnTo>
                <a:lnTo>
                  <a:pt x="383669" y="1511697"/>
                </a:lnTo>
                <a:lnTo>
                  <a:pt x="383669" y="3721328"/>
                </a:lnTo>
                <a:lnTo>
                  <a:pt x="383669" y="4857920"/>
                </a:lnTo>
                <a:lnTo>
                  <a:pt x="0" y="4857920"/>
                </a:lnTo>
                <a:lnTo>
                  <a:pt x="0" y="3721328"/>
                </a:lnTo>
                <a:lnTo>
                  <a:pt x="0" y="3594100"/>
                </a:lnTo>
                <a:lnTo>
                  <a:pt x="0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54A920F5-9773-444B-B628-F73EFBB1FECC}"/>
              </a:ext>
            </a:extLst>
          </p:cNvPr>
          <p:cNvSpPr/>
          <p:nvPr/>
        </p:nvSpPr>
        <p:spPr>
          <a:xfrm>
            <a:off x="11258553" y="1008084"/>
            <a:ext cx="933447" cy="5849916"/>
          </a:xfrm>
          <a:custGeom>
            <a:avLst/>
            <a:gdLst>
              <a:gd name="connsiteX0" fmla="*/ 0 w 933447"/>
              <a:gd name="connsiteY0" fmla="*/ 0 h 5849916"/>
              <a:gd name="connsiteX1" fmla="*/ 933447 w 933447"/>
              <a:gd name="connsiteY1" fmla="*/ 0 h 5849916"/>
              <a:gd name="connsiteX2" fmla="*/ 933447 w 933447"/>
              <a:gd name="connsiteY2" fmla="*/ 966981 h 5849916"/>
              <a:gd name="connsiteX3" fmla="*/ 933447 w 933447"/>
              <a:gd name="connsiteY3" fmla="*/ 966983 h 5849916"/>
              <a:gd name="connsiteX4" fmla="*/ 933447 w 933447"/>
              <a:gd name="connsiteY4" fmla="*/ 966993 h 5849916"/>
              <a:gd name="connsiteX5" fmla="*/ 927863 w 933447"/>
              <a:gd name="connsiteY5" fmla="*/ 1022246 h 5849916"/>
              <a:gd name="connsiteX6" fmla="*/ 658558 w 933447"/>
              <a:gd name="connsiteY6" fmla="*/ 1241176 h 5849916"/>
              <a:gd name="connsiteX7" fmla="*/ 658557 w 933447"/>
              <a:gd name="connsiteY7" fmla="*/ 1241175 h 5849916"/>
              <a:gd name="connsiteX8" fmla="*/ 609899 w 933447"/>
              <a:gd name="connsiteY8" fmla="*/ 1245458 h 5849916"/>
              <a:gd name="connsiteX9" fmla="*/ 389254 w 933447"/>
              <a:gd name="connsiteY9" fmla="*/ 1460105 h 5849916"/>
              <a:gd name="connsiteX10" fmla="*/ 384040 w 933447"/>
              <a:gd name="connsiteY10" fmla="*/ 1511697 h 5849916"/>
              <a:gd name="connsiteX11" fmla="*/ 383669 w 933447"/>
              <a:gd name="connsiteY11" fmla="*/ 1511697 h 5849916"/>
              <a:gd name="connsiteX12" fmla="*/ 383669 w 933447"/>
              <a:gd name="connsiteY12" fmla="*/ 3721328 h 5849916"/>
              <a:gd name="connsiteX13" fmla="*/ 383669 w 933447"/>
              <a:gd name="connsiteY13" fmla="*/ 5849916 h 5849916"/>
              <a:gd name="connsiteX14" fmla="*/ 0 w 933447"/>
              <a:gd name="connsiteY14" fmla="*/ 5849916 h 5849916"/>
              <a:gd name="connsiteX15" fmla="*/ 0 w 933447"/>
              <a:gd name="connsiteY15" fmla="*/ 3721328 h 5849916"/>
              <a:gd name="connsiteX16" fmla="*/ 0 w 933447"/>
              <a:gd name="connsiteY16" fmla="*/ 3594100 h 5849916"/>
              <a:gd name="connsiteX17" fmla="*/ 0 w 933447"/>
              <a:gd name="connsiteY17" fmla="*/ 1 h 5849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933447" h="5849916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27863" y="1022246"/>
                </a:lnTo>
                <a:cubicBezTo>
                  <a:pt x="902230" y="1147189"/>
                  <a:pt x="791398" y="1241176"/>
                  <a:pt x="658558" y="1241176"/>
                </a:cubicBezTo>
                <a:lnTo>
                  <a:pt x="658557" y="1241175"/>
                </a:lnTo>
                <a:lnTo>
                  <a:pt x="609899" y="1245458"/>
                </a:lnTo>
                <a:cubicBezTo>
                  <a:pt x="499341" y="1265156"/>
                  <a:pt x="411682" y="1350780"/>
                  <a:pt x="389254" y="1460105"/>
                </a:cubicBezTo>
                <a:lnTo>
                  <a:pt x="384040" y="1511697"/>
                </a:lnTo>
                <a:lnTo>
                  <a:pt x="383669" y="1511697"/>
                </a:lnTo>
                <a:lnTo>
                  <a:pt x="383669" y="3721328"/>
                </a:lnTo>
                <a:lnTo>
                  <a:pt x="383669" y="5849916"/>
                </a:lnTo>
                <a:lnTo>
                  <a:pt x="0" y="5849916"/>
                </a:lnTo>
                <a:lnTo>
                  <a:pt x="0" y="3721328"/>
                </a:lnTo>
                <a:lnTo>
                  <a:pt x="0" y="3594100"/>
                </a:lnTo>
                <a:lnTo>
                  <a:pt x="0" y="1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382DB4-D704-48E9-9BCB-054698B78978}"/>
              </a:ext>
            </a:extLst>
          </p:cNvPr>
          <p:cNvSpPr/>
          <p:nvPr/>
        </p:nvSpPr>
        <p:spPr>
          <a:xfrm>
            <a:off x="11010900" y="0"/>
            <a:ext cx="571500" cy="685800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576058F7-8F7A-461A-A06D-58C2BE2D1C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1994653"/>
              </p:ext>
            </p:extLst>
          </p:nvPr>
        </p:nvGraphicFramePr>
        <p:xfrm>
          <a:off x="2042160" y="481492"/>
          <a:ext cx="8708390" cy="5267128"/>
        </p:xfrm>
        <a:graphic>
          <a:graphicData uri="http://schemas.openxmlformats.org/drawingml/2006/table">
            <a:tbl>
              <a:tblPr firstRow="1" bandRow="1">
                <a:tableStyleId>{8EC20E35-A176-4012-BC5E-935CFFF8708E}</a:tableStyleId>
              </a:tblPr>
              <a:tblGrid>
                <a:gridCol w="1539240">
                  <a:extLst>
                    <a:ext uri="{9D8B030D-6E8A-4147-A177-3AD203B41FA5}">
                      <a16:colId xmlns:a16="http://schemas.microsoft.com/office/drawing/2014/main" val="1313622695"/>
                    </a:ext>
                  </a:extLst>
                </a:gridCol>
                <a:gridCol w="7169150">
                  <a:extLst>
                    <a:ext uri="{9D8B030D-6E8A-4147-A177-3AD203B41FA5}">
                      <a16:colId xmlns:a16="http://schemas.microsoft.com/office/drawing/2014/main" val="3961788862"/>
                    </a:ext>
                  </a:extLst>
                </a:gridCol>
              </a:tblGrid>
              <a:tr h="658391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alpha val="4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3600" dirty="0"/>
                        <a:t>LOREM IPSUM DOLOR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alpha val="4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4819336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-- 1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219221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-- 2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7395230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-- 3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5701720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-- 4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6444965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-- 5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8701771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-- 6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7658116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-- 5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4283989"/>
                  </a:ext>
                </a:extLst>
              </a:tr>
            </a:tbl>
          </a:graphicData>
        </a:graphic>
      </p:graphicFrame>
      <p:sp>
        <p:nvSpPr>
          <p:cNvPr id="18" name="TextBox 17">
            <a:extLst>
              <a:ext uri="{FF2B5EF4-FFF2-40B4-BE49-F238E27FC236}">
                <a16:creationId xmlns:a16="http://schemas.microsoft.com/office/drawing/2014/main" id="{A317A918-1EB8-4A8D-8E41-6B1DF0A1D77D}"/>
              </a:ext>
            </a:extLst>
          </p:cNvPr>
          <p:cNvSpPr txBox="1"/>
          <p:nvPr/>
        </p:nvSpPr>
        <p:spPr>
          <a:xfrm>
            <a:off x="11620500" y="1341604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/>
              <a:t>B</a:t>
            </a:r>
          </a:p>
        </p:txBody>
      </p:sp>
      <p:sp>
        <p:nvSpPr>
          <p:cNvPr id="19" name="TextBox 18">
            <a:hlinkClick r:id="rId3" action="ppaction://hlinksldjump"/>
            <a:extLst>
              <a:ext uri="{FF2B5EF4-FFF2-40B4-BE49-F238E27FC236}">
                <a16:creationId xmlns:a16="http://schemas.microsoft.com/office/drawing/2014/main" id="{42970D9B-35A5-48EC-8EC7-CF1C325D642A}"/>
              </a:ext>
            </a:extLst>
          </p:cNvPr>
          <p:cNvSpPr txBox="1"/>
          <p:nvPr/>
        </p:nvSpPr>
        <p:spPr>
          <a:xfrm>
            <a:off x="11620500" y="2289122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/>
              <a:t>C</a:t>
            </a:r>
          </a:p>
        </p:txBody>
      </p:sp>
      <p:sp>
        <p:nvSpPr>
          <p:cNvPr id="20" name="TextBox 19">
            <a:hlinkClick r:id="rId4" action="ppaction://hlinksldjump"/>
            <a:extLst>
              <a:ext uri="{FF2B5EF4-FFF2-40B4-BE49-F238E27FC236}">
                <a16:creationId xmlns:a16="http://schemas.microsoft.com/office/drawing/2014/main" id="{9C68B62E-E809-4301-B1E4-826FF8B354B9}"/>
              </a:ext>
            </a:extLst>
          </p:cNvPr>
          <p:cNvSpPr txBox="1"/>
          <p:nvPr/>
        </p:nvSpPr>
        <p:spPr>
          <a:xfrm>
            <a:off x="11620500" y="3236640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/>
              <a:t>D</a:t>
            </a:r>
          </a:p>
        </p:txBody>
      </p:sp>
      <p:sp>
        <p:nvSpPr>
          <p:cNvPr id="21" name="TextBox 20">
            <a:hlinkClick r:id="rId5" action="ppaction://hlinksldjump"/>
            <a:extLst>
              <a:ext uri="{FF2B5EF4-FFF2-40B4-BE49-F238E27FC236}">
                <a16:creationId xmlns:a16="http://schemas.microsoft.com/office/drawing/2014/main" id="{6A25AB83-A529-4A16-8574-5C4F65511E5E}"/>
              </a:ext>
            </a:extLst>
          </p:cNvPr>
          <p:cNvSpPr txBox="1"/>
          <p:nvPr/>
        </p:nvSpPr>
        <p:spPr>
          <a:xfrm>
            <a:off x="11620500" y="4184158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/>
              <a:t>E</a:t>
            </a:r>
          </a:p>
        </p:txBody>
      </p:sp>
      <p:sp>
        <p:nvSpPr>
          <p:cNvPr id="22" name="TextBox 21">
            <a:hlinkClick r:id="rId6" action="ppaction://hlinksldjump"/>
            <a:extLst>
              <a:ext uri="{FF2B5EF4-FFF2-40B4-BE49-F238E27FC236}">
                <a16:creationId xmlns:a16="http://schemas.microsoft.com/office/drawing/2014/main" id="{562B2067-CCC6-480D-B0F2-DC5E1F1F5B32}"/>
              </a:ext>
            </a:extLst>
          </p:cNvPr>
          <p:cNvSpPr txBox="1"/>
          <p:nvPr/>
        </p:nvSpPr>
        <p:spPr>
          <a:xfrm>
            <a:off x="11620500" y="5131676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</a:rPr>
              <a:t>F</a:t>
            </a:r>
          </a:p>
        </p:txBody>
      </p:sp>
      <p:sp>
        <p:nvSpPr>
          <p:cNvPr id="23" name="TextBox 22">
            <a:hlinkClick r:id="rId7" action="ppaction://hlinksldjump"/>
            <a:extLst>
              <a:ext uri="{FF2B5EF4-FFF2-40B4-BE49-F238E27FC236}">
                <a16:creationId xmlns:a16="http://schemas.microsoft.com/office/drawing/2014/main" id="{09D82B6E-7474-444B-BE5D-01FED5F68192}"/>
              </a:ext>
            </a:extLst>
          </p:cNvPr>
          <p:cNvSpPr txBox="1"/>
          <p:nvPr/>
        </p:nvSpPr>
        <p:spPr>
          <a:xfrm>
            <a:off x="11620500" y="6079193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/>
              <a:t>G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BD96DEF-5252-4388-9AB5-0020AE67AA70}"/>
              </a:ext>
            </a:extLst>
          </p:cNvPr>
          <p:cNvSpPr/>
          <p:nvPr/>
        </p:nvSpPr>
        <p:spPr>
          <a:xfrm>
            <a:off x="0" y="6305911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10BA72A-2136-4888-AA45-52DCEA5F3559}"/>
              </a:ext>
            </a:extLst>
          </p:cNvPr>
          <p:cNvSpPr/>
          <p:nvPr/>
        </p:nvSpPr>
        <p:spPr>
          <a:xfrm>
            <a:off x="0" y="0"/>
            <a:ext cx="1123950" cy="6858000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F776A10-BBED-4D28-8CC1-711C487C62B7}"/>
              </a:ext>
            </a:extLst>
          </p:cNvPr>
          <p:cNvGrpSpPr/>
          <p:nvPr/>
        </p:nvGrpSpPr>
        <p:grpSpPr>
          <a:xfrm>
            <a:off x="361950" y="578782"/>
            <a:ext cx="400050" cy="5700436"/>
            <a:chOff x="4019550" y="608034"/>
            <a:chExt cx="400050" cy="5700436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67F84174-110C-4E42-986F-C9674E0B71CB}"/>
                </a:ext>
              </a:extLst>
            </p:cNvPr>
            <p:cNvSpPr/>
            <p:nvPr/>
          </p:nvSpPr>
          <p:spPr>
            <a:xfrm>
              <a:off x="4019550" y="608034"/>
              <a:ext cx="400050" cy="4000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A49DDE7C-17D4-44DA-BEA4-3545C2EAF501}"/>
                </a:ext>
              </a:extLst>
            </p:cNvPr>
            <p:cNvSpPr/>
            <p:nvPr/>
          </p:nvSpPr>
          <p:spPr>
            <a:xfrm>
              <a:off x="4019550" y="3258227"/>
              <a:ext cx="400050" cy="4000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44531B3A-4275-4575-BE11-6314D3BE817F}"/>
                </a:ext>
              </a:extLst>
            </p:cNvPr>
            <p:cNvSpPr/>
            <p:nvPr/>
          </p:nvSpPr>
          <p:spPr>
            <a:xfrm>
              <a:off x="4019550" y="5908420"/>
              <a:ext cx="400050" cy="4000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7" name="TextBox 26">
            <a:hlinkClick r:id="rId8" action="ppaction://hlinksldjump"/>
            <a:extLst>
              <a:ext uri="{FF2B5EF4-FFF2-40B4-BE49-F238E27FC236}">
                <a16:creationId xmlns:a16="http://schemas.microsoft.com/office/drawing/2014/main" id="{22CAC5BB-DA41-4809-8507-C258F974F1FC}"/>
              </a:ext>
            </a:extLst>
          </p:cNvPr>
          <p:cNvSpPr txBox="1"/>
          <p:nvPr/>
        </p:nvSpPr>
        <p:spPr>
          <a:xfrm>
            <a:off x="11620500" y="394086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2">
                    <a:lumMod val="90000"/>
                  </a:schemeClr>
                </a:solidFill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23851271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DF8BFA94-E3FC-484E-9329-EB3D155B64C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Freeform: Shape 2">
            <a:extLst>
              <a:ext uri="{FF2B5EF4-FFF2-40B4-BE49-F238E27FC236}">
                <a16:creationId xmlns:a16="http://schemas.microsoft.com/office/drawing/2014/main" id="{91CAD91B-9C6D-48EB-9F57-5FE0F9DAE7BA}"/>
              </a:ext>
            </a:extLst>
          </p:cNvPr>
          <p:cNvSpPr/>
          <p:nvPr/>
        </p:nvSpPr>
        <p:spPr>
          <a:xfrm>
            <a:off x="11258553" y="5860824"/>
            <a:ext cx="933447" cy="997177"/>
          </a:xfrm>
          <a:custGeom>
            <a:avLst/>
            <a:gdLst>
              <a:gd name="connsiteX0" fmla="*/ 0 w 933447"/>
              <a:gd name="connsiteY0" fmla="*/ 0 h 997177"/>
              <a:gd name="connsiteX1" fmla="*/ 933447 w 933447"/>
              <a:gd name="connsiteY1" fmla="*/ 0 h 997177"/>
              <a:gd name="connsiteX2" fmla="*/ 933447 w 933447"/>
              <a:gd name="connsiteY2" fmla="*/ 966981 h 997177"/>
              <a:gd name="connsiteX3" fmla="*/ 933447 w 933447"/>
              <a:gd name="connsiteY3" fmla="*/ 966983 h 997177"/>
              <a:gd name="connsiteX4" fmla="*/ 933447 w 933447"/>
              <a:gd name="connsiteY4" fmla="*/ 966993 h 997177"/>
              <a:gd name="connsiteX5" fmla="*/ 930397 w 933447"/>
              <a:gd name="connsiteY5" fmla="*/ 997177 h 997177"/>
              <a:gd name="connsiteX6" fmla="*/ 0 w 933447"/>
              <a:gd name="connsiteY6" fmla="*/ 997177 h 997177"/>
              <a:gd name="connsiteX7" fmla="*/ 0 w 933447"/>
              <a:gd name="connsiteY7" fmla="*/ 1 h 997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33447" h="997177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30397" y="997177"/>
                </a:lnTo>
                <a:lnTo>
                  <a:pt x="0" y="997177"/>
                </a:lnTo>
                <a:lnTo>
                  <a:pt x="0" y="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8992AA5E-6E75-43DB-B58C-6359D439EF56}"/>
              </a:ext>
            </a:extLst>
          </p:cNvPr>
          <p:cNvSpPr/>
          <p:nvPr/>
        </p:nvSpPr>
        <p:spPr>
          <a:xfrm>
            <a:off x="11258553" y="4842016"/>
            <a:ext cx="933447" cy="2015984"/>
          </a:xfrm>
          <a:custGeom>
            <a:avLst/>
            <a:gdLst>
              <a:gd name="connsiteX0" fmla="*/ 0 w 933447"/>
              <a:gd name="connsiteY0" fmla="*/ 0 h 2015984"/>
              <a:gd name="connsiteX1" fmla="*/ 933447 w 933447"/>
              <a:gd name="connsiteY1" fmla="*/ 0 h 2015984"/>
              <a:gd name="connsiteX2" fmla="*/ 933447 w 933447"/>
              <a:gd name="connsiteY2" fmla="*/ 966981 h 2015984"/>
              <a:gd name="connsiteX3" fmla="*/ 933447 w 933447"/>
              <a:gd name="connsiteY3" fmla="*/ 966983 h 2015984"/>
              <a:gd name="connsiteX4" fmla="*/ 933447 w 933447"/>
              <a:gd name="connsiteY4" fmla="*/ 966993 h 2015984"/>
              <a:gd name="connsiteX5" fmla="*/ 927863 w 933447"/>
              <a:gd name="connsiteY5" fmla="*/ 1022246 h 2015984"/>
              <a:gd name="connsiteX6" fmla="*/ 658558 w 933447"/>
              <a:gd name="connsiteY6" fmla="*/ 1241176 h 2015984"/>
              <a:gd name="connsiteX7" fmla="*/ 658557 w 933447"/>
              <a:gd name="connsiteY7" fmla="*/ 1241175 h 2015984"/>
              <a:gd name="connsiteX8" fmla="*/ 609899 w 933447"/>
              <a:gd name="connsiteY8" fmla="*/ 1245458 h 2015984"/>
              <a:gd name="connsiteX9" fmla="*/ 389254 w 933447"/>
              <a:gd name="connsiteY9" fmla="*/ 1460105 h 2015984"/>
              <a:gd name="connsiteX10" fmla="*/ 384040 w 933447"/>
              <a:gd name="connsiteY10" fmla="*/ 1511697 h 2015984"/>
              <a:gd name="connsiteX11" fmla="*/ 383669 w 933447"/>
              <a:gd name="connsiteY11" fmla="*/ 1511697 h 2015984"/>
              <a:gd name="connsiteX12" fmla="*/ 383669 w 933447"/>
              <a:gd name="connsiteY12" fmla="*/ 2015984 h 2015984"/>
              <a:gd name="connsiteX13" fmla="*/ 0 w 933447"/>
              <a:gd name="connsiteY13" fmla="*/ 2015984 h 2015984"/>
              <a:gd name="connsiteX14" fmla="*/ 0 w 933447"/>
              <a:gd name="connsiteY14" fmla="*/ 1 h 20159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933447" h="2015984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27863" y="1022246"/>
                </a:lnTo>
                <a:cubicBezTo>
                  <a:pt x="902230" y="1147189"/>
                  <a:pt x="791398" y="1241176"/>
                  <a:pt x="658558" y="1241176"/>
                </a:cubicBezTo>
                <a:lnTo>
                  <a:pt x="658557" y="1241175"/>
                </a:lnTo>
                <a:lnTo>
                  <a:pt x="609899" y="1245458"/>
                </a:lnTo>
                <a:cubicBezTo>
                  <a:pt x="499341" y="1265156"/>
                  <a:pt x="411682" y="1350780"/>
                  <a:pt x="389254" y="1460105"/>
                </a:cubicBezTo>
                <a:lnTo>
                  <a:pt x="384040" y="1511697"/>
                </a:lnTo>
                <a:lnTo>
                  <a:pt x="383669" y="1511697"/>
                </a:lnTo>
                <a:lnTo>
                  <a:pt x="383669" y="2015984"/>
                </a:lnTo>
                <a:lnTo>
                  <a:pt x="0" y="2015984"/>
                </a:lnTo>
                <a:lnTo>
                  <a:pt x="0" y="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8B620824-A518-4253-8D64-C28A469F54C8}"/>
              </a:ext>
            </a:extLst>
          </p:cNvPr>
          <p:cNvSpPr/>
          <p:nvPr/>
        </p:nvSpPr>
        <p:spPr>
          <a:xfrm>
            <a:off x="11258553" y="3860744"/>
            <a:ext cx="933447" cy="2997257"/>
          </a:xfrm>
          <a:custGeom>
            <a:avLst/>
            <a:gdLst>
              <a:gd name="connsiteX0" fmla="*/ 0 w 933447"/>
              <a:gd name="connsiteY0" fmla="*/ 0 h 2997257"/>
              <a:gd name="connsiteX1" fmla="*/ 933447 w 933447"/>
              <a:gd name="connsiteY1" fmla="*/ 0 h 2997257"/>
              <a:gd name="connsiteX2" fmla="*/ 933447 w 933447"/>
              <a:gd name="connsiteY2" fmla="*/ 966981 h 2997257"/>
              <a:gd name="connsiteX3" fmla="*/ 933447 w 933447"/>
              <a:gd name="connsiteY3" fmla="*/ 966983 h 2997257"/>
              <a:gd name="connsiteX4" fmla="*/ 933447 w 933447"/>
              <a:gd name="connsiteY4" fmla="*/ 966993 h 2997257"/>
              <a:gd name="connsiteX5" fmla="*/ 927863 w 933447"/>
              <a:gd name="connsiteY5" fmla="*/ 1022246 h 2997257"/>
              <a:gd name="connsiteX6" fmla="*/ 658558 w 933447"/>
              <a:gd name="connsiteY6" fmla="*/ 1241176 h 2997257"/>
              <a:gd name="connsiteX7" fmla="*/ 658557 w 933447"/>
              <a:gd name="connsiteY7" fmla="*/ 1241175 h 2997257"/>
              <a:gd name="connsiteX8" fmla="*/ 609899 w 933447"/>
              <a:gd name="connsiteY8" fmla="*/ 1245458 h 2997257"/>
              <a:gd name="connsiteX9" fmla="*/ 389254 w 933447"/>
              <a:gd name="connsiteY9" fmla="*/ 1460105 h 2997257"/>
              <a:gd name="connsiteX10" fmla="*/ 384040 w 933447"/>
              <a:gd name="connsiteY10" fmla="*/ 1511697 h 2997257"/>
              <a:gd name="connsiteX11" fmla="*/ 383669 w 933447"/>
              <a:gd name="connsiteY11" fmla="*/ 1511697 h 2997257"/>
              <a:gd name="connsiteX12" fmla="*/ 383669 w 933447"/>
              <a:gd name="connsiteY12" fmla="*/ 2997257 h 2997257"/>
              <a:gd name="connsiteX13" fmla="*/ 0 w 933447"/>
              <a:gd name="connsiteY13" fmla="*/ 2997257 h 2997257"/>
              <a:gd name="connsiteX14" fmla="*/ 0 w 933447"/>
              <a:gd name="connsiteY14" fmla="*/ 1 h 2997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933447" h="2997257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27863" y="1022246"/>
                </a:lnTo>
                <a:cubicBezTo>
                  <a:pt x="902230" y="1147189"/>
                  <a:pt x="791398" y="1241176"/>
                  <a:pt x="658558" y="1241176"/>
                </a:cubicBezTo>
                <a:lnTo>
                  <a:pt x="658557" y="1241175"/>
                </a:lnTo>
                <a:lnTo>
                  <a:pt x="609899" y="1245458"/>
                </a:lnTo>
                <a:cubicBezTo>
                  <a:pt x="499341" y="1265156"/>
                  <a:pt x="411682" y="1350780"/>
                  <a:pt x="389254" y="1460105"/>
                </a:cubicBezTo>
                <a:lnTo>
                  <a:pt x="384040" y="1511697"/>
                </a:lnTo>
                <a:lnTo>
                  <a:pt x="383669" y="1511697"/>
                </a:lnTo>
                <a:lnTo>
                  <a:pt x="383669" y="2997257"/>
                </a:lnTo>
                <a:lnTo>
                  <a:pt x="0" y="2997257"/>
                </a:lnTo>
                <a:lnTo>
                  <a:pt x="0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603363EB-078A-495A-A54E-E8010203D171}"/>
              </a:ext>
            </a:extLst>
          </p:cNvPr>
          <p:cNvSpPr/>
          <p:nvPr/>
        </p:nvSpPr>
        <p:spPr>
          <a:xfrm>
            <a:off x="11258553" y="2879470"/>
            <a:ext cx="933447" cy="3978530"/>
          </a:xfrm>
          <a:custGeom>
            <a:avLst/>
            <a:gdLst>
              <a:gd name="connsiteX0" fmla="*/ 0 w 933447"/>
              <a:gd name="connsiteY0" fmla="*/ 0 h 3978530"/>
              <a:gd name="connsiteX1" fmla="*/ 933447 w 933447"/>
              <a:gd name="connsiteY1" fmla="*/ 0 h 3978530"/>
              <a:gd name="connsiteX2" fmla="*/ 933447 w 933447"/>
              <a:gd name="connsiteY2" fmla="*/ 966981 h 3978530"/>
              <a:gd name="connsiteX3" fmla="*/ 933447 w 933447"/>
              <a:gd name="connsiteY3" fmla="*/ 966983 h 3978530"/>
              <a:gd name="connsiteX4" fmla="*/ 933447 w 933447"/>
              <a:gd name="connsiteY4" fmla="*/ 966993 h 3978530"/>
              <a:gd name="connsiteX5" fmla="*/ 927863 w 933447"/>
              <a:gd name="connsiteY5" fmla="*/ 1022246 h 3978530"/>
              <a:gd name="connsiteX6" fmla="*/ 658558 w 933447"/>
              <a:gd name="connsiteY6" fmla="*/ 1241176 h 3978530"/>
              <a:gd name="connsiteX7" fmla="*/ 658557 w 933447"/>
              <a:gd name="connsiteY7" fmla="*/ 1241175 h 3978530"/>
              <a:gd name="connsiteX8" fmla="*/ 609899 w 933447"/>
              <a:gd name="connsiteY8" fmla="*/ 1245458 h 3978530"/>
              <a:gd name="connsiteX9" fmla="*/ 389254 w 933447"/>
              <a:gd name="connsiteY9" fmla="*/ 1460105 h 3978530"/>
              <a:gd name="connsiteX10" fmla="*/ 384040 w 933447"/>
              <a:gd name="connsiteY10" fmla="*/ 1511697 h 3978530"/>
              <a:gd name="connsiteX11" fmla="*/ 383669 w 933447"/>
              <a:gd name="connsiteY11" fmla="*/ 1511697 h 3978530"/>
              <a:gd name="connsiteX12" fmla="*/ 383669 w 933447"/>
              <a:gd name="connsiteY12" fmla="*/ 3721328 h 3978530"/>
              <a:gd name="connsiteX13" fmla="*/ 383669 w 933447"/>
              <a:gd name="connsiteY13" fmla="*/ 3978530 h 3978530"/>
              <a:gd name="connsiteX14" fmla="*/ 0 w 933447"/>
              <a:gd name="connsiteY14" fmla="*/ 3978530 h 3978530"/>
              <a:gd name="connsiteX15" fmla="*/ 0 w 933447"/>
              <a:gd name="connsiteY15" fmla="*/ 3721328 h 3978530"/>
              <a:gd name="connsiteX16" fmla="*/ 0 w 933447"/>
              <a:gd name="connsiteY16" fmla="*/ 3594100 h 3978530"/>
              <a:gd name="connsiteX17" fmla="*/ 0 w 933447"/>
              <a:gd name="connsiteY17" fmla="*/ 1 h 39785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933447" h="3978530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27863" y="1022246"/>
                </a:lnTo>
                <a:cubicBezTo>
                  <a:pt x="902230" y="1147189"/>
                  <a:pt x="791398" y="1241176"/>
                  <a:pt x="658558" y="1241176"/>
                </a:cubicBezTo>
                <a:lnTo>
                  <a:pt x="658557" y="1241175"/>
                </a:lnTo>
                <a:lnTo>
                  <a:pt x="609899" y="1245458"/>
                </a:lnTo>
                <a:cubicBezTo>
                  <a:pt x="499341" y="1265156"/>
                  <a:pt x="411682" y="1350780"/>
                  <a:pt x="389254" y="1460105"/>
                </a:cubicBezTo>
                <a:lnTo>
                  <a:pt x="384040" y="1511697"/>
                </a:lnTo>
                <a:lnTo>
                  <a:pt x="383669" y="1511697"/>
                </a:lnTo>
                <a:lnTo>
                  <a:pt x="383669" y="3721328"/>
                </a:lnTo>
                <a:lnTo>
                  <a:pt x="383669" y="3978530"/>
                </a:lnTo>
                <a:lnTo>
                  <a:pt x="0" y="3978530"/>
                </a:lnTo>
                <a:lnTo>
                  <a:pt x="0" y="3721328"/>
                </a:lnTo>
                <a:lnTo>
                  <a:pt x="0" y="3594100"/>
                </a:lnTo>
                <a:lnTo>
                  <a:pt x="0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9F08ADBF-413C-418D-A073-FC93CB92C2B9}"/>
              </a:ext>
            </a:extLst>
          </p:cNvPr>
          <p:cNvSpPr/>
          <p:nvPr/>
        </p:nvSpPr>
        <p:spPr>
          <a:xfrm>
            <a:off x="11258553" y="2000080"/>
            <a:ext cx="933447" cy="4857920"/>
          </a:xfrm>
          <a:custGeom>
            <a:avLst/>
            <a:gdLst>
              <a:gd name="connsiteX0" fmla="*/ 0 w 933447"/>
              <a:gd name="connsiteY0" fmla="*/ 0 h 4857920"/>
              <a:gd name="connsiteX1" fmla="*/ 933447 w 933447"/>
              <a:gd name="connsiteY1" fmla="*/ 0 h 4857920"/>
              <a:gd name="connsiteX2" fmla="*/ 933447 w 933447"/>
              <a:gd name="connsiteY2" fmla="*/ 966981 h 4857920"/>
              <a:gd name="connsiteX3" fmla="*/ 933447 w 933447"/>
              <a:gd name="connsiteY3" fmla="*/ 966983 h 4857920"/>
              <a:gd name="connsiteX4" fmla="*/ 933447 w 933447"/>
              <a:gd name="connsiteY4" fmla="*/ 966993 h 4857920"/>
              <a:gd name="connsiteX5" fmla="*/ 927863 w 933447"/>
              <a:gd name="connsiteY5" fmla="*/ 1022246 h 4857920"/>
              <a:gd name="connsiteX6" fmla="*/ 658558 w 933447"/>
              <a:gd name="connsiteY6" fmla="*/ 1241176 h 4857920"/>
              <a:gd name="connsiteX7" fmla="*/ 658557 w 933447"/>
              <a:gd name="connsiteY7" fmla="*/ 1241175 h 4857920"/>
              <a:gd name="connsiteX8" fmla="*/ 609899 w 933447"/>
              <a:gd name="connsiteY8" fmla="*/ 1245458 h 4857920"/>
              <a:gd name="connsiteX9" fmla="*/ 389254 w 933447"/>
              <a:gd name="connsiteY9" fmla="*/ 1460105 h 4857920"/>
              <a:gd name="connsiteX10" fmla="*/ 384040 w 933447"/>
              <a:gd name="connsiteY10" fmla="*/ 1511697 h 4857920"/>
              <a:gd name="connsiteX11" fmla="*/ 383669 w 933447"/>
              <a:gd name="connsiteY11" fmla="*/ 1511697 h 4857920"/>
              <a:gd name="connsiteX12" fmla="*/ 383669 w 933447"/>
              <a:gd name="connsiteY12" fmla="*/ 3721328 h 4857920"/>
              <a:gd name="connsiteX13" fmla="*/ 383669 w 933447"/>
              <a:gd name="connsiteY13" fmla="*/ 4857920 h 4857920"/>
              <a:gd name="connsiteX14" fmla="*/ 0 w 933447"/>
              <a:gd name="connsiteY14" fmla="*/ 4857920 h 4857920"/>
              <a:gd name="connsiteX15" fmla="*/ 0 w 933447"/>
              <a:gd name="connsiteY15" fmla="*/ 3721328 h 4857920"/>
              <a:gd name="connsiteX16" fmla="*/ 0 w 933447"/>
              <a:gd name="connsiteY16" fmla="*/ 3594100 h 4857920"/>
              <a:gd name="connsiteX17" fmla="*/ 0 w 933447"/>
              <a:gd name="connsiteY17" fmla="*/ 1 h 4857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933447" h="4857920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27863" y="1022246"/>
                </a:lnTo>
                <a:cubicBezTo>
                  <a:pt x="902230" y="1147189"/>
                  <a:pt x="791398" y="1241176"/>
                  <a:pt x="658558" y="1241176"/>
                </a:cubicBezTo>
                <a:lnTo>
                  <a:pt x="658557" y="1241175"/>
                </a:lnTo>
                <a:lnTo>
                  <a:pt x="609899" y="1245458"/>
                </a:lnTo>
                <a:cubicBezTo>
                  <a:pt x="499341" y="1265156"/>
                  <a:pt x="411682" y="1350780"/>
                  <a:pt x="389254" y="1460105"/>
                </a:cubicBezTo>
                <a:lnTo>
                  <a:pt x="384040" y="1511697"/>
                </a:lnTo>
                <a:lnTo>
                  <a:pt x="383669" y="1511697"/>
                </a:lnTo>
                <a:lnTo>
                  <a:pt x="383669" y="3721328"/>
                </a:lnTo>
                <a:lnTo>
                  <a:pt x="383669" y="4857920"/>
                </a:lnTo>
                <a:lnTo>
                  <a:pt x="0" y="4857920"/>
                </a:lnTo>
                <a:lnTo>
                  <a:pt x="0" y="3721328"/>
                </a:lnTo>
                <a:lnTo>
                  <a:pt x="0" y="3594100"/>
                </a:lnTo>
                <a:lnTo>
                  <a:pt x="0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382DB4-D704-48E9-9BCB-054698B78978}"/>
              </a:ext>
            </a:extLst>
          </p:cNvPr>
          <p:cNvSpPr/>
          <p:nvPr/>
        </p:nvSpPr>
        <p:spPr>
          <a:xfrm>
            <a:off x="11010900" y="0"/>
            <a:ext cx="571500" cy="685800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576058F7-8F7A-461A-A06D-58C2BE2D1C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0374890"/>
              </p:ext>
            </p:extLst>
          </p:nvPr>
        </p:nvGraphicFramePr>
        <p:xfrm>
          <a:off x="2042160" y="481492"/>
          <a:ext cx="8708390" cy="5267128"/>
        </p:xfrm>
        <a:graphic>
          <a:graphicData uri="http://schemas.openxmlformats.org/drawingml/2006/table">
            <a:tbl>
              <a:tblPr firstRow="1" bandRow="1">
                <a:tableStyleId>{8EC20E35-A176-4012-BC5E-935CFFF8708E}</a:tableStyleId>
              </a:tblPr>
              <a:tblGrid>
                <a:gridCol w="1539240">
                  <a:extLst>
                    <a:ext uri="{9D8B030D-6E8A-4147-A177-3AD203B41FA5}">
                      <a16:colId xmlns:a16="http://schemas.microsoft.com/office/drawing/2014/main" val="1313622695"/>
                    </a:ext>
                  </a:extLst>
                </a:gridCol>
                <a:gridCol w="7169150">
                  <a:extLst>
                    <a:ext uri="{9D8B030D-6E8A-4147-A177-3AD203B41FA5}">
                      <a16:colId xmlns:a16="http://schemas.microsoft.com/office/drawing/2014/main" val="3961788862"/>
                    </a:ext>
                  </a:extLst>
                </a:gridCol>
              </a:tblGrid>
              <a:tr h="658391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alpha val="4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3600" dirty="0"/>
                        <a:t>LOREM IPSUM DOLOR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alpha val="4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4819336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-- 1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219221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-- 2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7395230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-- 3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5701720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-- 4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6444965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-- 5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8701771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-- 6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7658116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-- 5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4283989"/>
                  </a:ext>
                </a:extLst>
              </a:tr>
            </a:tbl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42970D9B-35A5-48EC-8EC7-CF1C325D642A}"/>
              </a:ext>
            </a:extLst>
          </p:cNvPr>
          <p:cNvSpPr txBox="1"/>
          <p:nvPr/>
        </p:nvSpPr>
        <p:spPr>
          <a:xfrm>
            <a:off x="11620500" y="2289122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/>
              <a:t>C</a:t>
            </a:r>
          </a:p>
        </p:txBody>
      </p:sp>
      <p:sp>
        <p:nvSpPr>
          <p:cNvPr id="20" name="TextBox 19">
            <a:hlinkClick r:id="rId3" action="ppaction://hlinksldjump"/>
            <a:extLst>
              <a:ext uri="{FF2B5EF4-FFF2-40B4-BE49-F238E27FC236}">
                <a16:creationId xmlns:a16="http://schemas.microsoft.com/office/drawing/2014/main" id="{9C68B62E-E809-4301-B1E4-826FF8B354B9}"/>
              </a:ext>
            </a:extLst>
          </p:cNvPr>
          <p:cNvSpPr txBox="1"/>
          <p:nvPr/>
        </p:nvSpPr>
        <p:spPr>
          <a:xfrm>
            <a:off x="11620500" y="3236640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/>
              <a:t>D</a:t>
            </a:r>
          </a:p>
        </p:txBody>
      </p:sp>
      <p:sp>
        <p:nvSpPr>
          <p:cNvPr id="21" name="TextBox 20">
            <a:hlinkClick r:id="rId4" action="ppaction://hlinksldjump"/>
            <a:extLst>
              <a:ext uri="{FF2B5EF4-FFF2-40B4-BE49-F238E27FC236}">
                <a16:creationId xmlns:a16="http://schemas.microsoft.com/office/drawing/2014/main" id="{6A25AB83-A529-4A16-8574-5C4F65511E5E}"/>
              </a:ext>
            </a:extLst>
          </p:cNvPr>
          <p:cNvSpPr txBox="1"/>
          <p:nvPr/>
        </p:nvSpPr>
        <p:spPr>
          <a:xfrm>
            <a:off x="11620500" y="4184158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/>
              <a:t>E</a:t>
            </a:r>
          </a:p>
        </p:txBody>
      </p:sp>
      <p:sp>
        <p:nvSpPr>
          <p:cNvPr id="22" name="TextBox 21">
            <a:hlinkClick r:id="rId5" action="ppaction://hlinksldjump"/>
            <a:extLst>
              <a:ext uri="{FF2B5EF4-FFF2-40B4-BE49-F238E27FC236}">
                <a16:creationId xmlns:a16="http://schemas.microsoft.com/office/drawing/2014/main" id="{562B2067-CCC6-480D-B0F2-DC5E1F1F5B32}"/>
              </a:ext>
            </a:extLst>
          </p:cNvPr>
          <p:cNvSpPr txBox="1"/>
          <p:nvPr/>
        </p:nvSpPr>
        <p:spPr>
          <a:xfrm>
            <a:off x="11620500" y="5131676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</a:rPr>
              <a:t>F</a:t>
            </a:r>
          </a:p>
        </p:txBody>
      </p:sp>
      <p:sp>
        <p:nvSpPr>
          <p:cNvPr id="23" name="TextBox 22">
            <a:hlinkClick r:id="rId6" action="ppaction://hlinksldjump"/>
            <a:extLst>
              <a:ext uri="{FF2B5EF4-FFF2-40B4-BE49-F238E27FC236}">
                <a16:creationId xmlns:a16="http://schemas.microsoft.com/office/drawing/2014/main" id="{09D82B6E-7474-444B-BE5D-01FED5F68192}"/>
              </a:ext>
            </a:extLst>
          </p:cNvPr>
          <p:cNvSpPr txBox="1"/>
          <p:nvPr/>
        </p:nvSpPr>
        <p:spPr>
          <a:xfrm>
            <a:off x="11620500" y="6079193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/>
              <a:t>G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BD96DEF-5252-4388-9AB5-0020AE67AA70}"/>
              </a:ext>
            </a:extLst>
          </p:cNvPr>
          <p:cNvSpPr/>
          <p:nvPr/>
        </p:nvSpPr>
        <p:spPr>
          <a:xfrm>
            <a:off x="0" y="6305911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10BA72A-2136-4888-AA45-52DCEA5F3559}"/>
              </a:ext>
            </a:extLst>
          </p:cNvPr>
          <p:cNvSpPr/>
          <p:nvPr/>
        </p:nvSpPr>
        <p:spPr>
          <a:xfrm>
            <a:off x="0" y="0"/>
            <a:ext cx="1123950" cy="6858000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F776A10-BBED-4D28-8CC1-711C487C62B7}"/>
              </a:ext>
            </a:extLst>
          </p:cNvPr>
          <p:cNvGrpSpPr/>
          <p:nvPr/>
        </p:nvGrpSpPr>
        <p:grpSpPr>
          <a:xfrm>
            <a:off x="361950" y="578782"/>
            <a:ext cx="400050" cy="5700436"/>
            <a:chOff x="4019550" y="608034"/>
            <a:chExt cx="400050" cy="5700436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67F84174-110C-4E42-986F-C9674E0B71CB}"/>
                </a:ext>
              </a:extLst>
            </p:cNvPr>
            <p:cNvSpPr/>
            <p:nvPr/>
          </p:nvSpPr>
          <p:spPr>
            <a:xfrm>
              <a:off x="4019550" y="608034"/>
              <a:ext cx="400050" cy="4000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A49DDE7C-17D4-44DA-BEA4-3545C2EAF501}"/>
                </a:ext>
              </a:extLst>
            </p:cNvPr>
            <p:cNvSpPr/>
            <p:nvPr/>
          </p:nvSpPr>
          <p:spPr>
            <a:xfrm>
              <a:off x="4019550" y="3258227"/>
              <a:ext cx="400050" cy="4000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44531B3A-4275-4575-BE11-6314D3BE817F}"/>
                </a:ext>
              </a:extLst>
            </p:cNvPr>
            <p:cNvSpPr/>
            <p:nvPr/>
          </p:nvSpPr>
          <p:spPr>
            <a:xfrm>
              <a:off x="4019550" y="5908420"/>
              <a:ext cx="400050" cy="4000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4" name="TextBox 23">
            <a:hlinkClick r:id="rId7" action="ppaction://hlinksldjump"/>
            <a:extLst>
              <a:ext uri="{FF2B5EF4-FFF2-40B4-BE49-F238E27FC236}">
                <a16:creationId xmlns:a16="http://schemas.microsoft.com/office/drawing/2014/main" id="{619CFFE8-7C1C-43A4-86D8-4C7B1AFFEF92}"/>
              </a:ext>
            </a:extLst>
          </p:cNvPr>
          <p:cNvSpPr txBox="1"/>
          <p:nvPr/>
        </p:nvSpPr>
        <p:spPr>
          <a:xfrm>
            <a:off x="11620500" y="394086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2"/>
                </a:solidFill>
              </a:rPr>
              <a:t>A</a:t>
            </a:r>
          </a:p>
        </p:txBody>
      </p:sp>
      <p:sp>
        <p:nvSpPr>
          <p:cNvPr id="27" name="TextBox 26">
            <a:hlinkClick r:id="rId8" action="ppaction://hlinksldjump"/>
            <a:extLst>
              <a:ext uri="{FF2B5EF4-FFF2-40B4-BE49-F238E27FC236}">
                <a16:creationId xmlns:a16="http://schemas.microsoft.com/office/drawing/2014/main" id="{B1269F05-15AB-4390-8C53-D1ECA1247AE8}"/>
              </a:ext>
            </a:extLst>
          </p:cNvPr>
          <p:cNvSpPr txBox="1"/>
          <p:nvPr/>
        </p:nvSpPr>
        <p:spPr>
          <a:xfrm>
            <a:off x="11620500" y="1341604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2"/>
                </a:solidFill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524051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DF8BFA94-E3FC-484E-9329-EB3D155B64C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Freeform: Shape 2">
            <a:extLst>
              <a:ext uri="{FF2B5EF4-FFF2-40B4-BE49-F238E27FC236}">
                <a16:creationId xmlns:a16="http://schemas.microsoft.com/office/drawing/2014/main" id="{91CAD91B-9C6D-48EB-9F57-5FE0F9DAE7BA}"/>
              </a:ext>
            </a:extLst>
          </p:cNvPr>
          <p:cNvSpPr/>
          <p:nvPr/>
        </p:nvSpPr>
        <p:spPr>
          <a:xfrm>
            <a:off x="11258553" y="5860824"/>
            <a:ext cx="933447" cy="997177"/>
          </a:xfrm>
          <a:custGeom>
            <a:avLst/>
            <a:gdLst>
              <a:gd name="connsiteX0" fmla="*/ 0 w 933447"/>
              <a:gd name="connsiteY0" fmla="*/ 0 h 997177"/>
              <a:gd name="connsiteX1" fmla="*/ 933447 w 933447"/>
              <a:gd name="connsiteY1" fmla="*/ 0 h 997177"/>
              <a:gd name="connsiteX2" fmla="*/ 933447 w 933447"/>
              <a:gd name="connsiteY2" fmla="*/ 966981 h 997177"/>
              <a:gd name="connsiteX3" fmla="*/ 933447 w 933447"/>
              <a:gd name="connsiteY3" fmla="*/ 966983 h 997177"/>
              <a:gd name="connsiteX4" fmla="*/ 933447 w 933447"/>
              <a:gd name="connsiteY4" fmla="*/ 966993 h 997177"/>
              <a:gd name="connsiteX5" fmla="*/ 930397 w 933447"/>
              <a:gd name="connsiteY5" fmla="*/ 997177 h 997177"/>
              <a:gd name="connsiteX6" fmla="*/ 0 w 933447"/>
              <a:gd name="connsiteY6" fmla="*/ 997177 h 997177"/>
              <a:gd name="connsiteX7" fmla="*/ 0 w 933447"/>
              <a:gd name="connsiteY7" fmla="*/ 1 h 997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33447" h="997177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30397" y="997177"/>
                </a:lnTo>
                <a:lnTo>
                  <a:pt x="0" y="997177"/>
                </a:lnTo>
                <a:lnTo>
                  <a:pt x="0" y="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8992AA5E-6E75-43DB-B58C-6359D439EF56}"/>
              </a:ext>
            </a:extLst>
          </p:cNvPr>
          <p:cNvSpPr/>
          <p:nvPr/>
        </p:nvSpPr>
        <p:spPr>
          <a:xfrm>
            <a:off x="11258553" y="4842016"/>
            <a:ext cx="933447" cy="2015984"/>
          </a:xfrm>
          <a:custGeom>
            <a:avLst/>
            <a:gdLst>
              <a:gd name="connsiteX0" fmla="*/ 0 w 933447"/>
              <a:gd name="connsiteY0" fmla="*/ 0 h 2015984"/>
              <a:gd name="connsiteX1" fmla="*/ 933447 w 933447"/>
              <a:gd name="connsiteY1" fmla="*/ 0 h 2015984"/>
              <a:gd name="connsiteX2" fmla="*/ 933447 w 933447"/>
              <a:gd name="connsiteY2" fmla="*/ 966981 h 2015984"/>
              <a:gd name="connsiteX3" fmla="*/ 933447 w 933447"/>
              <a:gd name="connsiteY3" fmla="*/ 966983 h 2015984"/>
              <a:gd name="connsiteX4" fmla="*/ 933447 w 933447"/>
              <a:gd name="connsiteY4" fmla="*/ 966993 h 2015984"/>
              <a:gd name="connsiteX5" fmla="*/ 927863 w 933447"/>
              <a:gd name="connsiteY5" fmla="*/ 1022246 h 2015984"/>
              <a:gd name="connsiteX6" fmla="*/ 658558 w 933447"/>
              <a:gd name="connsiteY6" fmla="*/ 1241176 h 2015984"/>
              <a:gd name="connsiteX7" fmla="*/ 658557 w 933447"/>
              <a:gd name="connsiteY7" fmla="*/ 1241175 h 2015984"/>
              <a:gd name="connsiteX8" fmla="*/ 609899 w 933447"/>
              <a:gd name="connsiteY8" fmla="*/ 1245458 h 2015984"/>
              <a:gd name="connsiteX9" fmla="*/ 389254 w 933447"/>
              <a:gd name="connsiteY9" fmla="*/ 1460105 h 2015984"/>
              <a:gd name="connsiteX10" fmla="*/ 384040 w 933447"/>
              <a:gd name="connsiteY10" fmla="*/ 1511697 h 2015984"/>
              <a:gd name="connsiteX11" fmla="*/ 383669 w 933447"/>
              <a:gd name="connsiteY11" fmla="*/ 1511697 h 2015984"/>
              <a:gd name="connsiteX12" fmla="*/ 383669 w 933447"/>
              <a:gd name="connsiteY12" fmla="*/ 2015984 h 2015984"/>
              <a:gd name="connsiteX13" fmla="*/ 0 w 933447"/>
              <a:gd name="connsiteY13" fmla="*/ 2015984 h 2015984"/>
              <a:gd name="connsiteX14" fmla="*/ 0 w 933447"/>
              <a:gd name="connsiteY14" fmla="*/ 1 h 20159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933447" h="2015984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27863" y="1022246"/>
                </a:lnTo>
                <a:cubicBezTo>
                  <a:pt x="902230" y="1147189"/>
                  <a:pt x="791398" y="1241176"/>
                  <a:pt x="658558" y="1241176"/>
                </a:cubicBezTo>
                <a:lnTo>
                  <a:pt x="658557" y="1241175"/>
                </a:lnTo>
                <a:lnTo>
                  <a:pt x="609899" y="1245458"/>
                </a:lnTo>
                <a:cubicBezTo>
                  <a:pt x="499341" y="1265156"/>
                  <a:pt x="411682" y="1350780"/>
                  <a:pt x="389254" y="1460105"/>
                </a:cubicBezTo>
                <a:lnTo>
                  <a:pt x="384040" y="1511697"/>
                </a:lnTo>
                <a:lnTo>
                  <a:pt x="383669" y="1511697"/>
                </a:lnTo>
                <a:lnTo>
                  <a:pt x="383669" y="2015984"/>
                </a:lnTo>
                <a:lnTo>
                  <a:pt x="0" y="2015984"/>
                </a:lnTo>
                <a:lnTo>
                  <a:pt x="0" y="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8B620824-A518-4253-8D64-C28A469F54C8}"/>
              </a:ext>
            </a:extLst>
          </p:cNvPr>
          <p:cNvSpPr/>
          <p:nvPr/>
        </p:nvSpPr>
        <p:spPr>
          <a:xfrm>
            <a:off x="11258553" y="3860744"/>
            <a:ext cx="933447" cy="2997257"/>
          </a:xfrm>
          <a:custGeom>
            <a:avLst/>
            <a:gdLst>
              <a:gd name="connsiteX0" fmla="*/ 0 w 933447"/>
              <a:gd name="connsiteY0" fmla="*/ 0 h 2997257"/>
              <a:gd name="connsiteX1" fmla="*/ 933447 w 933447"/>
              <a:gd name="connsiteY1" fmla="*/ 0 h 2997257"/>
              <a:gd name="connsiteX2" fmla="*/ 933447 w 933447"/>
              <a:gd name="connsiteY2" fmla="*/ 966981 h 2997257"/>
              <a:gd name="connsiteX3" fmla="*/ 933447 w 933447"/>
              <a:gd name="connsiteY3" fmla="*/ 966983 h 2997257"/>
              <a:gd name="connsiteX4" fmla="*/ 933447 w 933447"/>
              <a:gd name="connsiteY4" fmla="*/ 966993 h 2997257"/>
              <a:gd name="connsiteX5" fmla="*/ 927863 w 933447"/>
              <a:gd name="connsiteY5" fmla="*/ 1022246 h 2997257"/>
              <a:gd name="connsiteX6" fmla="*/ 658558 w 933447"/>
              <a:gd name="connsiteY6" fmla="*/ 1241176 h 2997257"/>
              <a:gd name="connsiteX7" fmla="*/ 658557 w 933447"/>
              <a:gd name="connsiteY7" fmla="*/ 1241175 h 2997257"/>
              <a:gd name="connsiteX8" fmla="*/ 609899 w 933447"/>
              <a:gd name="connsiteY8" fmla="*/ 1245458 h 2997257"/>
              <a:gd name="connsiteX9" fmla="*/ 389254 w 933447"/>
              <a:gd name="connsiteY9" fmla="*/ 1460105 h 2997257"/>
              <a:gd name="connsiteX10" fmla="*/ 384040 w 933447"/>
              <a:gd name="connsiteY10" fmla="*/ 1511697 h 2997257"/>
              <a:gd name="connsiteX11" fmla="*/ 383669 w 933447"/>
              <a:gd name="connsiteY11" fmla="*/ 1511697 h 2997257"/>
              <a:gd name="connsiteX12" fmla="*/ 383669 w 933447"/>
              <a:gd name="connsiteY12" fmla="*/ 2997257 h 2997257"/>
              <a:gd name="connsiteX13" fmla="*/ 0 w 933447"/>
              <a:gd name="connsiteY13" fmla="*/ 2997257 h 2997257"/>
              <a:gd name="connsiteX14" fmla="*/ 0 w 933447"/>
              <a:gd name="connsiteY14" fmla="*/ 1 h 2997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933447" h="2997257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27863" y="1022246"/>
                </a:lnTo>
                <a:cubicBezTo>
                  <a:pt x="902230" y="1147189"/>
                  <a:pt x="791398" y="1241176"/>
                  <a:pt x="658558" y="1241176"/>
                </a:cubicBezTo>
                <a:lnTo>
                  <a:pt x="658557" y="1241175"/>
                </a:lnTo>
                <a:lnTo>
                  <a:pt x="609899" y="1245458"/>
                </a:lnTo>
                <a:cubicBezTo>
                  <a:pt x="499341" y="1265156"/>
                  <a:pt x="411682" y="1350780"/>
                  <a:pt x="389254" y="1460105"/>
                </a:cubicBezTo>
                <a:lnTo>
                  <a:pt x="384040" y="1511697"/>
                </a:lnTo>
                <a:lnTo>
                  <a:pt x="383669" y="1511697"/>
                </a:lnTo>
                <a:lnTo>
                  <a:pt x="383669" y="2997257"/>
                </a:lnTo>
                <a:lnTo>
                  <a:pt x="0" y="2997257"/>
                </a:lnTo>
                <a:lnTo>
                  <a:pt x="0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603363EB-078A-495A-A54E-E8010203D171}"/>
              </a:ext>
            </a:extLst>
          </p:cNvPr>
          <p:cNvSpPr/>
          <p:nvPr/>
        </p:nvSpPr>
        <p:spPr>
          <a:xfrm>
            <a:off x="11258553" y="2879470"/>
            <a:ext cx="933447" cy="3978530"/>
          </a:xfrm>
          <a:custGeom>
            <a:avLst/>
            <a:gdLst>
              <a:gd name="connsiteX0" fmla="*/ 0 w 933447"/>
              <a:gd name="connsiteY0" fmla="*/ 0 h 3978530"/>
              <a:gd name="connsiteX1" fmla="*/ 933447 w 933447"/>
              <a:gd name="connsiteY1" fmla="*/ 0 h 3978530"/>
              <a:gd name="connsiteX2" fmla="*/ 933447 w 933447"/>
              <a:gd name="connsiteY2" fmla="*/ 966981 h 3978530"/>
              <a:gd name="connsiteX3" fmla="*/ 933447 w 933447"/>
              <a:gd name="connsiteY3" fmla="*/ 966983 h 3978530"/>
              <a:gd name="connsiteX4" fmla="*/ 933447 w 933447"/>
              <a:gd name="connsiteY4" fmla="*/ 966993 h 3978530"/>
              <a:gd name="connsiteX5" fmla="*/ 927863 w 933447"/>
              <a:gd name="connsiteY5" fmla="*/ 1022246 h 3978530"/>
              <a:gd name="connsiteX6" fmla="*/ 658558 w 933447"/>
              <a:gd name="connsiteY6" fmla="*/ 1241176 h 3978530"/>
              <a:gd name="connsiteX7" fmla="*/ 658557 w 933447"/>
              <a:gd name="connsiteY7" fmla="*/ 1241175 h 3978530"/>
              <a:gd name="connsiteX8" fmla="*/ 609899 w 933447"/>
              <a:gd name="connsiteY8" fmla="*/ 1245458 h 3978530"/>
              <a:gd name="connsiteX9" fmla="*/ 389254 w 933447"/>
              <a:gd name="connsiteY9" fmla="*/ 1460105 h 3978530"/>
              <a:gd name="connsiteX10" fmla="*/ 384040 w 933447"/>
              <a:gd name="connsiteY10" fmla="*/ 1511697 h 3978530"/>
              <a:gd name="connsiteX11" fmla="*/ 383669 w 933447"/>
              <a:gd name="connsiteY11" fmla="*/ 1511697 h 3978530"/>
              <a:gd name="connsiteX12" fmla="*/ 383669 w 933447"/>
              <a:gd name="connsiteY12" fmla="*/ 3721328 h 3978530"/>
              <a:gd name="connsiteX13" fmla="*/ 383669 w 933447"/>
              <a:gd name="connsiteY13" fmla="*/ 3978530 h 3978530"/>
              <a:gd name="connsiteX14" fmla="*/ 0 w 933447"/>
              <a:gd name="connsiteY14" fmla="*/ 3978530 h 3978530"/>
              <a:gd name="connsiteX15" fmla="*/ 0 w 933447"/>
              <a:gd name="connsiteY15" fmla="*/ 3721328 h 3978530"/>
              <a:gd name="connsiteX16" fmla="*/ 0 w 933447"/>
              <a:gd name="connsiteY16" fmla="*/ 3594100 h 3978530"/>
              <a:gd name="connsiteX17" fmla="*/ 0 w 933447"/>
              <a:gd name="connsiteY17" fmla="*/ 1 h 39785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933447" h="3978530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27863" y="1022246"/>
                </a:lnTo>
                <a:cubicBezTo>
                  <a:pt x="902230" y="1147189"/>
                  <a:pt x="791398" y="1241176"/>
                  <a:pt x="658558" y="1241176"/>
                </a:cubicBezTo>
                <a:lnTo>
                  <a:pt x="658557" y="1241175"/>
                </a:lnTo>
                <a:lnTo>
                  <a:pt x="609899" y="1245458"/>
                </a:lnTo>
                <a:cubicBezTo>
                  <a:pt x="499341" y="1265156"/>
                  <a:pt x="411682" y="1350780"/>
                  <a:pt x="389254" y="1460105"/>
                </a:cubicBezTo>
                <a:lnTo>
                  <a:pt x="384040" y="1511697"/>
                </a:lnTo>
                <a:lnTo>
                  <a:pt x="383669" y="1511697"/>
                </a:lnTo>
                <a:lnTo>
                  <a:pt x="383669" y="3721328"/>
                </a:lnTo>
                <a:lnTo>
                  <a:pt x="383669" y="3978530"/>
                </a:lnTo>
                <a:lnTo>
                  <a:pt x="0" y="3978530"/>
                </a:lnTo>
                <a:lnTo>
                  <a:pt x="0" y="3721328"/>
                </a:lnTo>
                <a:lnTo>
                  <a:pt x="0" y="3594100"/>
                </a:lnTo>
                <a:lnTo>
                  <a:pt x="0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382DB4-D704-48E9-9BCB-054698B78978}"/>
              </a:ext>
            </a:extLst>
          </p:cNvPr>
          <p:cNvSpPr/>
          <p:nvPr/>
        </p:nvSpPr>
        <p:spPr>
          <a:xfrm>
            <a:off x="11010900" y="0"/>
            <a:ext cx="571500" cy="6858000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576058F7-8F7A-461A-A06D-58C2BE2D1C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0936844"/>
              </p:ext>
            </p:extLst>
          </p:nvPr>
        </p:nvGraphicFramePr>
        <p:xfrm>
          <a:off x="2042160" y="481492"/>
          <a:ext cx="8708390" cy="5267128"/>
        </p:xfrm>
        <a:graphic>
          <a:graphicData uri="http://schemas.openxmlformats.org/drawingml/2006/table">
            <a:tbl>
              <a:tblPr firstRow="1" bandRow="1">
                <a:tableStyleId>{8EC20E35-A176-4012-BC5E-935CFFF8708E}</a:tableStyleId>
              </a:tblPr>
              <a:tblGrid>
                <a:gridCol w="1539240">
                  <a:extLst>
                    <a:ext uri="{9D8B030D-6E8A-4147-A177-3AD203B41FA5}">
                      <a16:colId xmlns:a16="http://schemas.microsoft.com/office/drawing/2014/main" val="1313622695"/>
                    </a:ext>
                  </a:extLst>
                </a:gridCol>
                <a:gridCol w="7169150">
                  <a:extLst>
                    <a:ext uri="{9D8B030D-6E8A-4147-A177-3AD203B41FA5}">
                      <a16:colId xmlns:a16="http://schemas.microsoft.com/office/drawing/2014/main" val="3961788862"/>
                    </a:ext>
                  </a:extLst>
                </a:gridCol>
              </a:tblGrid>
              <a:tr h="658391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alpha val="4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3600" dirty="0"/>
                        <a:t>LOREM IPSUM DOLOR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alpha val="4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4819336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-- 1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219221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-- 2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7395230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-- 3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5701720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-- 4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6444965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-- 5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8701771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-- 6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7658116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-- 5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4283989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9C68B62E-E809-4301-B1E4-826FF8B354B9}"/>
              </a:ext>
            </a:extLst>
          </p:cNvPr>
          <p:cNvSpPr txBox="1"/>
          <p:nvPr/>
        </p:nvSpPr>
        <p:spPr>
          <a:xfrm>
            <a:off x="11620500" y="3236640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/>
              <a:t>D</a:t>
            </a:r>
          </a:p>
        </p:txBody>
      </p:sp>
      <p:sp>
        <p:nvSpPr>
          <p:cNvPr id="21" name="TextBox 20">
            <a:hlinkClick r:id="rId3" action="ppaction://hlinksldjump"/>
            <a:extLst>
              <a:ext uri="{FF2B5EF4-FFF2-40B4-BE49-F238E27FC236}">
                <a16:creationId xmlns:a16="http://schemas.microsoft.com/office/drawing/2014/main" id="{6A25AB83-A529-4A16-8574-5C4F65511E5E}"/>
              </a:ext>
            </a:extLst>
          </p:cNvPr>
          <p:cNvSpPr txBox="1"/>
          <p:nvPr/>
        </p:nvSpPr>
        <p:spPr>
          <a:xfrm>
            <a:off x="11620500" y="4184158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/>
              <a:t>E</a:t>
            </a:r>
          </a:p>
        </p:txBody>
      </p:sp>
      <p:sp>
        <p:nvSpPr>
          <p:cNvPr id="22" name="TextBox 21">
            <a:hlinkClick r:id="rId4" action="ppaction://hlinksldjump"/>
            <a:extLst>
              <a:ext uri="{FF2B5EF4-FFF2-40B4-BE49-F238E27FC236}">
                <a16:creationId xmlns:a16="http://schemas.microsoft.com/office/drawing/2014/main" id="{562B2067-CCC6-480D-B0F2-DC5E1F1F5B32}"/>
              </a:ext>
            </a:extLst>
          </p:cNvPr>
          <p:cNvSpPr txBox="1"/>
          <p:nvPr/>
        </p:nvSpPr>
        <p:spPr>
          <a:xfrm>
            <a:off x="11620500" y="5131676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</a:rPr>
              <a:t>F</a:t>
            </a:r>
          </a:p>
        </p:txBody>
      </p:sp>
      <p:sp>
        <p:nvSpPr>
          <p:cNvPr id="23" name="TextBox 22">
            <a:hlinkClick r:id="rId5" action="ppaction://hlinksldjump"/>
            <a:extLst>
              <a:ext uri="{FF2B5EF4-FFF2-40B4-BE49-F238E27FC236}">
                <a16:creationId xmlns:a16="http://schemas.microsoft.com/office/drawing/2014/main" id="{09D82B6E-7474-444B-BE5D-01FED5F68192}"/>
              </a:ext>
            </a:extLst>
          </p:cNvPr>
          <p:cNvSpPr txBox="1"/>
          <p:nvPr/>
        </p:nvSpPr>
        <p:spPr>
          <a:xfrm>
            <a:off x="11620500" y="6079193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/>
              <a:t>G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BD96DEF-5252-4388-9AB5-0020AE67AA70}"/>
              </a:ext>
            </a:extLst>
          </p:cNvPr>
          <p:cNvSpPr/>
          <p:nvPr/>
        </p:nvSpPr>
        <p:spPr>
          <a:xfrm>
            <a:off x="0" y="6305911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10BA72A-2136-4888-AA45-52DCEA5F3559}"/>
              </a:ext>
            </a:extLst>
          </p:cNvPr>
          <p:cNvSpPr/>
          <p:nvPr/>
        </p:nvSpPr>
        <p:spPr>
          <a:xfrm>
            <a:off x="0" y="0"/>
            <a:ext cx="1123950" cy="6858000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F776A10-BBED-4D28-8CC1-711C487C62B7}"/>
              </a:ext>
            </a:extLst>
          </p:cNvPr>
          <p:cNvGrpSpPr/>
          <p:nvPr/>
        </p:nvGrpSpPr>
        <p:grpSpPr>
          <a:xfrm>
            <a:off x="361950" y="578782"/>
            <a:ext cx="400050" cy="5700436"/>
            <a:chOff x="4019550" y="608034"/>
            <a:chExt cx="400050" cy="5700436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67F84174-110C-4E42-986F-C9674E0B71CB}"/>
                </a:ext>
              </a:extLst>
            </p:cNvPr>
            <p:cNvSpPr/>
            <p:nvPr/>
          </p:nvSpPr>
          <p:spPr>
            <a:xfrm>
              <a:off x="4019550" y="608034"/>
              <a:ext cx="400050" cy="4000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A49DDE7C-17D4-44DA-BEA4-3545C2EAF501}"/>
                </a:ext>
              </a:extLst>
            </p:cNvPr>
            <p:cNvSpPr/>
            <p:nvPr/>
          </p:nvSpPr>
          <p:spPr>
            <a:xfrm>
              <a:off x="4019550" y="3258227"/>
              <a:ext cx="400050" cy="4000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44531B3A-4275-4575-BE11-6314D3BE817F}"/>
                </a:ext>
              </a:extLst>
            </p:cNvPr>
            <p:cNvSpPr/>
            <p:nvPr/>
          </p:nvSpPr>
          <p:spPr>
            <a:xfrm>
              <a:off x="4019550" y="5908420"/>
              <a:ext cx="400050" cy="4000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4" name="TextBox 23">
            <a:hlinkClick r:id="rId6" action="ppaction://hlinksldjump"/>
            <a:extLst>
              <a:ext uri="{FF2B5EF4-FFF2-40B4-BE49-F238E27FC236}">
                <a16:creationId xmlns:a16="http://schemas.microsoft.com/office/drawing/2014/main" id="{7E833A46-1D75-404A-8F52-290819D96E0A}"/>
              </a:ext>
            </a:extLst>
          </p:cNvPr>
          <p:cNvSpPr txBox="1"/>
          <p:nvPr/>
        </p:nvSpPr>
        <p:spPr>
          <a:xfrm>
            <a:off x="11620500" y="394086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2"/>
                </a:solidFill>
              </a:rPr>
              <a:t>A</a:t>
            </a:r>
          </a:p>
        </p:txBody>
      </p:sp>
      <p:sp>
        <p:nvSpPr>
          <p:cNvPr id="27" name="TextBox 26">
            <a:hlinkClick r:id="rId7" action="ppaction://hlinksldjump"/>
            <a:extLst>
              <a:ext uri="{FF2B5EF4-FFF2-40B4-BE49-F238E27FC236}">
                <a16:creationId xmlns:a16="http://schemas.microsoft.com/office/drawing/2014/main" id="{36023D95-ED05-481E-9483-459558BB68BC}"/>
              </a:ext>
            </a:extLst>
          </p:cNvPr>
          <p:cNvSpPr txBox="1"/>
          <p:nvPr/>
        </p:nvSpPr>
        <p:spPr>
          <a:xfrm>
            <a:off x="11620500" y="1341604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2"/>
                </a:solidFill>
              </a:rPr>
              <a:t>B</a:t>
            </a:r>
          </a:p>
        </p:txBody>
      </p:sp>
      <p:sp>
        <p:nvSpPr>
          <p:cNvPr id="28" name="TextBox 27">
            <a:hlinkClick r:id="rId8" action="ppaction://hlinksldjump"/>
            <a:extLst>
              <a:ext uri="{FF2B5EF4-FFF2-40B4-BE49-F238E27FC236}">
                <a16:creationId xmlns:a16="http://schemas.microsoft.com/office/drawing/2014/main" id="{3E373A99-A890-4BCF-88F2-9E3A290D88EB}"/>
              </a:ext>
            </a:extLst>
          </p:cNvPr>
          <p:cNvSpPr txBox="1"/>
          <p:nvPr/>
        </p:nvSpPr>
        <p:spPr>
          <a:xfrm>
            <a:off x="11620500" y="2289122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2"/>
                </a:solidFill>
              </a:rPr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13954746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DF8BFA94-E3FC-484E-9329-EB3D155B64C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Freeform: Shape 2">
            <a:extLst>
              <a:ext uri="{FF2B5EF4-FFF2-40B4-BE49-F238E27FC236}">
                <a16:creationId xmlns:a16="http://schemas.microsoft.com/office/drawing/2014/main" id="{91CAD91B-9C6D-48EB-9F57-5FE0F9DAE7BA}"/>
              </a:ext>
            </a:extLst>
          </p:cNvPr>
          <p:cNvSpPr/>
          <p:nvPr/>
        </p:nvSpPr>
        <p:spPr>
          <a:xfrm>
            <a:off x="11258553" y="5860824"/>
            <a:ext cx="933447" cy="997177"/>
          </a:xfrm>
          <a:custGeom>
            <a:avLst/>
            <a:gdLst>
              <a:gd name="connsiteX0" fmla="*/ 0 w 933447"/>
              <a:gd name="connsiteY0" fmla="*/ 0 h 997177"/>
              <a:gd name="connsiteX1" fmla="*/ 933447 w 933447"/>
              <a:gd name="connsiteY1" fmla="*/ 0 h 997177"/>
              <a:gd name="connsiteX2" fmla="*/ 933447 w 933447"/>
              <a:gd name="connsiteY2" fmla="*/ 966981 h 997177"/>
              <a:gd name="connsiteX3" fmla="*/ 933447 w 933447"/>
              <a:gd name="connsiteY3" fmla="*/ 966983 h 997177"/>
              <a:gd name="connsiteX4" fmla="*/ 933447 w 933447"/>
              <a:gd name="connsiteY4" fmla="*/ 966993 h 997177"/>
              <a:gd name="connsiteX5" fmla="*/ 930397 w 933447"/>
              <a:gd name="connsiteY5" fmla="*/ 997177 h 997177"/>
              <a:gd name="connsiteX6" fmla="*/ 0 w 933447"/>
              <a:gd name="connsiteY6" fmla="*/ 997177 h 997177"/>
              <a:gd name="connsiteX7" fmla="*/ 0 w 933447"/>
              <a:gd name="connsiteY7" fmla="*/ 1 h 997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33447" h="997177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30397" y="997177"/>
                </a:lnTo>
                <a:lnTo>
                  <a:pt x="0" y="997177"/>
                </a:lnTo>
                <a:lnTo>
                  <a:pt x="0" y="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8992AA5E-6E75-43DB-B58C-6359D439EF56}"/>
              </a:ext>
            </a:extLst>
          </p:cNvPr>
          <p:cNvSpPr/>
          <p:nvPr/>
        </p:nvSpPr>
        <p:spPr>
          <a:xfrm>
            <a:off x="11258553" y="4842016"/>
            <a:ext cx="933447" cy="2015984"/>
          </a:xfrm>
          <a:custGeom>
            <a:avLst/>
            <a:gdLst>
              <a:gd name="connsiteX0" fmla="*/ 0 w 933447"/>
              <a:gd name="connsiteY0" fmla="*/ 0 h 2015984"/>
              <a:gd name="connsiteX1" fmla="*/ 933447 w 933447"/>
              <a:gd name="connsiteY1" fmla="*/ 0 h 2015984"/>
              <a:gd name="connsiteX2" fmla="*/ 933447 w 933447"/>
              <a:gd name="connsiteY2" fmla="*/ 966981 h 2015984"/>
              <a:gd name="connsiteX3" fmla="*/ 933447 w 933447"/>
              <a:gd name="connsiteY3" fmla="*/ 966983 h 2015984"/>
              <a:gd name="connsiteX4" fmla="*/ 933447 w 933447"/>
              <a:gd name="connsiteY4" fmla="*/ 966993 h 2015984"/>
              <a:gd name="connsiteX5" fmla="*/ 927863 w 933447"/>
              <a:gd name="connsiteY5" fmla="*/ 1022246 h 2015984"/>
              <a:gd name="connsiteX6" fmla="*/ 658558 w 933447"/>
              <a:gd name="connsiteY6" fmla="*/ 1241176 h 2015984"/>
              <a:gd name="connsiteX7" fmla="*/ 658557 w 933447"/>
              <a:gd name="connsiteY7" fmla="*/ 1241175 h 2015984"/>
              <a:gd name="connsiteX8" fmla="*/ 609899 w 933447"/>
              <a:gd name="connsiteY8" fmla="*/ 1245458 h 2015984"/>
              <a:gd name="connsiteX9" fmla="*/ 389254 w 933447"/>
              <a:gd name="connsiteY9" fmla="*/ 1460105 h 2015984"/>
              <a:gd name="connsiteX10" fmla="*/ 384040 w 933447"/>
              <a:gd name="connsiteY10" fmla="*/ 1511697 h 2015984"/>
              <a:gd name="connsiteX11" fmla="*/ 383669 w 933447"/>
              <a:gd name="connsiteY11" fmla="*/ 1511697 h 2015984"/>
              <a:gd name="connsiteX12" fmla="*/ 383669 w 933447"/>
              <a:gd name="connsiteY12" fmla="*/ 2015984 h 2015984"/>
              <a:gd name="connsiteX13" fmla="*/ 0 w 933447"/>
              <a:gd name="connsiteY13" fmla="*/ 2015984 h 2015984"/>
              <a:gd name="connsiteX14" fmla="*/ 0 w 933447"/>
              <a:gd name="connsiteY14" fmla="*/ 1 h 20159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933447" h="2015984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27863" y="1022246"/>
                </a:lnTo>
                <a:cubicBezTo>
                  <a:pt x="902230" y="1147189"/>
                  <a:pt x="791398" y="1241176"/>
                  <a:pt x="658558" y="1241176"/>
                </a:cubicBezTo>
                <a:lnTo>
                  <a:pt x="658557" y="1241175"/>
                </a:lnTo>
                <a:lnTo>
                  <a:pt x="609899" y="1245458"/>
                </a:lnTo>
                <a:cubicBezTo>
                  <a:pt x="499341" y="1265156"/>
                  <a:pt x="411682" y="1350780"/>
                  <a:pt x="389254" y="1460105"/>
                </a:cubicBezTo>
                <a:lnTo>
                  <a:pt x="384040" y="1511697"/>
                </a:lnTo>
                <a:lnTo>
                  <a:pt x="383669" y="1511697"/>
                </a:lnTo>
                <a:lnTo>
                  <a:pt x="383669" y="2015984"/>
                </a:lnTo>
                <a:lnTo>
                  <a:pt x="0" y="2015984"/>
                </a:lnTo>
                <a:lnTo>
                  <a:pt x="0" y="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8B620824-A518-4253-8D64-C28A469F54C8}"/>
              </a:ext>
            </a:extLst>
          </p:cNvPr>
          <p:cNvSpPr/>
          <p:nvPr/>
        </p:nvSpPr>
        <p:spPr>
          <a:xfrm>
            <a:off x="11258553" y="3860744"/>
            <a:ext cx="933447" cy="2997257"/>
          </a:xfrm>
          <a:custGeom>
            <a:avLst/>
            <a:gdLst>
              <a:gd name="connsiteX0" fmla="*/ 0 w 933447"/>
              <a:gd name="connsiteY0" fmla="*/ 0 h 2997257"/>
              <a:gd name="connsiteX1" fmla="*/ 933447 w 933447"/>
              <a:gd name="connsiteY1" fmla="*/ 0 h 2997257"/>
              <a:gd name="connsiteX2" fmla="*/ 933447 w 933447"/>
              <a:gd name="connsiteY2" fmla="*/ 966981 h 2997257"/>
              <a:gd name="connsiteX3" fmla="*/ 933447 w 933447"/>
              <a:gd name="connsiteY3" fmla="*/ 966983 h 2997257"/>
              <a:gd name="connsiteX4" fmla="*/ 933447 w 933447"/>
              <a:gd name="connsiteY4" fmla="*/ 966993 h 2997257"/>
              <a:gd name="connsiteX5" fmla="*/ 927863 w 933447"/>
              <a:gd name="connsiteY5" fmla="*/ 1022246 h 2997257"/>
              <a:gd name="connsiteX6" fmla="*/ 658558 w 933447"/>
              <a:gd name="connsiteY6" fmla="*/ 1241176 h 2997257"/>
              <a:gd name="connsiteX7" fmla="*/ 658557 w 933447"/>
              <a:gd name="connsiteY7" fmla="*/ 1241175 h 2997257"/>
              <a:gd name="connsiteX8" fmla="*/ 609899 w 933447"/>
              <a:gd name="connsiteY8" fmla="*/ 1245458 h 2997257"/>
              <a:gd name="connsiteX9" fmla="*/ 389254 w 933447"/>
              <a:gd name="connsiteY9" fmla="*/ 1460105 h 2997257"/>
              <a:gd name="connsiteX10" fmla="*/ 384040 w 933447"/>
              <a:gd name="connsiteY10" fmla="*/ 1511697 h 2997257"/>
              <a:gd name="connsiteX11" fmla="*/ 383669 w 933447"/>
              <a:gd name="connsiteY11" fmla="*/ 1511697 h 2997257"/>
              <a:gd name="connsiteX12" fmla="*/ 383669 w 933447"/>
              <a:gd name="connsiteY12" fmla="*/ 2997257 h 2997257"/>
              <a:gd name="connsiteX13" fmla="*/ 0 w 933447"/>
              <a:gd name="connsiteY13" fmla="*/ 2997257 h 2997257"/>
              <a:gd name="connsiteX14" fmla="*/ 0 w 933447"/>
              <a:gd name="connsiteY14" fmla="*/ 1 h 2997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933447" h="2997257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27863" y="1022246"/>
                </a:lnTo>
                <a:cubicBezTo>
                  <a:pt x="902230" y="1147189"/>
                  <a:pt x="791398" y="1241176"/>
                  <a:pt x="658558" y="1241176"/>
                </a:cubicBezTo>
                <a:lnTo>
                  <a:pt x="658557" y="1241175"/>
                </a:lnTo>
                <a:lnTo>
                  <a:pt x="609899" y="1245458"/>
                </a:lnTo>
                <a:cubicBezTo>
                  <a:pt x="499341" y="1265156"/>
                  <a:pt x="411682" y="1350780"/>
                  <a:pt x="389254" y="1460105"/>
                </a:cubicBezTo>
                <a:lnTo>
                  <a:pt x="384040" y="1511697"/>
                </a:lnTo>
                <a:lnTo>
                  <a:pt x="383669" y="1511697"/>
                </a:lnTo>
                <a:lnTo>
                  <a:pt x="383669" y="2997257"/>
                </a:lnTo>
                <a:lnTo>
                  <a:pt x="0" y="2997257"/>
                </a:lnTo>
                <a:lnTo>
                  <a:pt x="0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382DB4-D704-48E9-9BCB-054698B78978}"/>
              </a:ext>
            </a:extLst>
          </p:cNvPr>
          <p:cNvSpPr/>
          <p:nvPr/>
        </p:nvSpPr>
        <p:spPr>
          <a:xfrm>
            <a:off x="11010900" y="0"/>
            <a:ext cx="571500" cy="6858000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576058F7-8F7A-461A-A06D-58C2BE2D1C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4136201"/>
              </p:ext>
            </p:extLst>
          </p:nvPr>
        </p:nvGraphicFramePr>
        <p:xfrm>
          <a:off x="2042160" y="481492"/>
          <a:ext cx="8708390" cy="5267128"/>
        </p:xfrm>
        <a:graphic>
          <a:graphicData uri="http://schemas.openxmlformats.org/drawingml/2006/table">
            <a:tbl>
              <a:tblPr firstRow="1" bandRow="1">
                <a:tableStyleId>{8EC20E35-A176-4012-BC5E-935CFFF8708E}</a:tableStyleId>
              </a:tblPr>
              <a:tblGrid>
                <a:gridCol w="1539240">
                  <a:extLst>
                    <a:ext uri="{9D8B030D-6E8A-4147-A177-3AD203B41FA5}">
                      <a16:colId xmlns:a16="http://schemas.microsoft.com/office/drawing/2014/main" val="1313622695"/>
                    </a:ext>
                  </a:extLst>
                </a:gridCol>
                <a:gridCol w="7169150">
                  <a:extLst>
                    <a:ext uri="{9D8B030D-6E8A-4147-A177-3AD203B41FA5}">
                      <a16:colId xmlns:a16="http://schemas.microsoft.com/office/drawing/2014/main" val="3961788862"/>
                    </a:ext>
                  </a:extLst>
                </a:gridCol>
              </a:tblGrid>
              <a:tr h="658391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alpha val="4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3600" dirty="0"/>
                        <a:t>LOREM IPSUM DOLOR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alpha val="4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4819336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-- 1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219221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-- 2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7395230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-- 3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5701720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-- 4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6444965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-- 5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8701771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-- 6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7658116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-- 5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4283989"/>
                  </a:ext>
                </a:extLst>
              </a:tr>
            </a:tbl>
          </a:graphicData>
        </a:graphic>
      </p:graphicFrame>
      <p:sp>
        <p:nvSpPr>
          <p:cNvPr id="21" name="TextBox 20">
            <a:extLst>
              <a:ext uri="{FF2B5EF4-FFF2-40B4-BE49-F238E27FC236}">
                <a16:creationId xmlns:a16="http://schemas.microsoft.com/office/drawing/2014/main" id="{6A25AB83-A529-4A16-8574-5C4F65511E5E}"/>
              </a:ext>
            </a:extLst>
          </p:cNvPr>
          <p:cNvSpPr txBox="1"/>
          <p:nvPr/>
        </p:nvSpPr>
        <p:spPr>
          <a:xfrm>
            <a:off x="11620500" y="4184158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/>
              <a:t>E</a:t>
            </a:r>
          </a:p>
        </p:txBody>
      </p:sp>
      <p:sp>
        <p:nvSpPr>
          <p:cNvPr id="22" name="TextBox 21">
            <a:hlinkClick r:id="rId3" action="ppaction://hlinksldjump"/>
            <a:extLst>
              <a:ext uri="{FF2B5EF4-FFF2-40B4-BE49-F238E27FC236}">
                <a16:creationId xmlns:a16="http://schemas.microsoft.com/office/drawing/2014/main" id="{562B2067-CCC6-480D-B0F2-DC5E1F1F5B32}"/>
              </a:ext>
            </a:extLst>
          </p:cNvPr>
          <p:cNvSpPr txBox="1"/>
          <p:nvPr/>
        </p:nvSpPr>
        <p:spPr>
          <a:xfrm>
            <a:off x="11620500" y="5131676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</a:rPr>
              <a:t>F</a:t>
            </a:r>
          </a:p>
        </p:txBody>
      </p:sp>
      <p:sp>
        <p:nvSpPr>
          <p:cNvPr id="23" name="TextBox 22">
            <a:hlinkClick r:id="rId3" action="ppaction://hlinksldjump"/>
            <a:extLst>
              <a:ext uri="{FF2B5EF4-FFF2-40B4-BE49-F238E27FC236}">
                <a16:creationId xmlns:a16="http://schemas.microsoft.com/office/drawing/2014/main" id="{09D82B6E-7474-444B-BE5D-01FED5F68192}"/>
              </a:ext>
            </a:extLst>
          </p:cNvPr>
          <p:cNvSpPr txBox="1"/>
          <p:nvPr/>
        </p:nvSpPr>
        <p:spPr>
          <a:xfrm>
            <a:off x="11620500" y="6079193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/>
              <a:t>G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BD96DEF-5252-4388-9AB5-0020AE67AA70}"/>
              </a:ext>
            </a:extLst>
          </p:cNvPr>
          <p:cNvSpPr/>
          <p:nvPr/>
        </p:nvSpPr>
        <p:spPr>
          <a:xfrm>
            <a:off x="0" y="6305911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10BA72A-2136-4888-AA45-52DCEA5F3559}"/>
              </a:ext>
            </a:extLst>
          </p:cNvPr>
          <p:cNvSpPr/>
          <p:nvPr/>
        </p:nvSpPr>
        <p:spPr>
          <a:xfrm>
            <a:off x="0" y="0"/>
            <a:ext cx="1123950" cy="6858000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F776A10-BBED-4D28-8CC1-711C487C62B7}"/>
              </a:ext>
            </a:extLst>
          </p:cNvPr>
          <p:cNvGrpSpPr/>
          <p:nvPr/>
        </p:nvGrpSpPr>
        <p:grpSpPr>
          <a:xfrm>
            <a:off x="361950" y="578782"/>
            <a:ext cx="400050" cy="5700436"/>
            <a:chOff x="4019550" y="608034"/>
            <a:chExt cx="400050" cy="5700436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67F84174-110C-4E42-986F-C9674E0B71CB}"/>
                </a:ext>
              </a:extLst>
            </p:cNvPr>
            <p:cNvSpPr/>
            <p:nvPr/>
          </p:nvSpPr>
          <p:spPr>
            <a:xfrm>
              <a:off x="4019550" y="608034"/>
              <a:ext cx="400050" cy="4000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A49DDE7C-17D4-44DA-BEA4-3545C2EAF501}"/>
                </a:ext>
              </a:extLst>
            </p:cNvPr>
            <p:cNvSpPr/>
            <p:nvPr/>
          </p:nvSpPr>
          <p:spPr>
            <a:xfrm>
              <a:off x="4019550" y="3258227"/>
              <a:ext cx="400050" cy="4000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44531B3A-4275-4575-BE11-6314D3BE817F}"/>
                </a:ext>
              </a:extLst>
            </p:cNvPr>
            <p:cNvSpPr/>
            <p:nvPr/>
          </p:nvSpPr>
          <p:spPr>
            <a:xfrm>
              <a:off x="4019550" y="5908420"/>
              <a:ext cx="400050" cy="4000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0" name="TextBox 29">
            <a:hlinkClick r:id="rId4" action="ppaction://hlinksldjump"/>
            <a:extLst>
              <a:ext uri="{FF2B5EF4-FFF2-40B4-BE49-F238E27FC236}">
                <a16:creationId xmlns:a16="http://schemas.microsoft.com/office/drawing/2014/main" id="{095B6D8D-EC59-475B-BCE8-876834AA9FCF}"/>
              </a:ext>
            </a:extLst>
          </p:cNvPr>
          <p:cNvSpPr txBox="1"/>
          <p:nvPr/>
        </p:nvSpPr>
        <p:spPr>
          <a:xfrm>
            <a:off x="11620500" y="394086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2">
                    <a:lumMod val="75000"/>
                  </a:schemeClr>
                </a:solidFill>
              </a:rPr>
              <a:t>A</a:t>
            </a:r>
          </a:p>
        </p:txBody>
      </p:sp>
      <p:sp>
        <p:nvSpPr>
          <p:cNvPr id="31" name="TextBox 30">
            <a:hlinkClick r:id="rId5" action="ppaction://hlinksldjump"/>
            <a:extLst>
              <a:ext uri="{FF2B5EF4-FFF2-40B4-BE49-F238E27FC236}">
                <a16:creationId xmlns:a16="http://schemas.microsoft.com/office/drawing/2014/main" id="{192150A0-E85E-4792-96D7-60B7CEFE7315}"/>
              </a:ext>
            </a:extLst>
          </p:cNvPr>
          <p:cNvSpPr txBox="1"/>
          <p:nvPr/>
        </p:nvSpPr>
        <p:spPr>
          <a:xfrm>
            <a:off x="11620500" y="1341604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2">
                    <a:lumMod val="75000"/>
                  </a:schemeClr>
                </a:solidFill>
              </a:rPr>
              <a:t>B</a:t>
            </a:r>
          </a:p>
        </p:txBody>
      </p:sp>
      <p:sp>
        <p:nvSpPr>
          <p:cNvPr id="32" name="TextBox 31">
            <a:hlinkClick r:id="rId6" action="ppaction://hlinksldjump"/>
            <a:extLst>
              <a:ext uri="{FF2B5EF4-FFF2-40B4-BE49-F238E27FC236}">
                <a16:creationId xmlns:a16="http://schemas.microsoft.com/office/drawing/2014/main" id="{03B32CFB-B7FB-4EB7-8188-F5E1FC6112DC}"/>
              </a:ext>
            </a:extLst>
          </p:cNvPr>
          <p:cNvSpPr txBox="1"/>
          <p:nvPr/>
        </p:nvSpPr>
        <p:spPr>
          <a:xfrm>
            <a:off x="11620500" y="2289122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2">
                    <a:lumMod val="75000"/>
                  </a:schemeClr>
                </a:solidFill>
              </a:rPr>
              <a:t>C</a:t>
            </a:r>
          </a:p>
        </p:txBody>
      </p:sp>
      <p:sp>
        <p:nvSpPr>
          <p:cNvPr id="33" name="TextBox 32">
            <a:hlinkClick r:id="rId7" action="ppaction://hlinksldjump"/>
            <a:extLst>
              <a:ext uri="{FF2B5EF4-FFF2-40B4-BE49-F238E27FC236}">
                <a16:creationId xmlns:a16="http://schemas.microsoft.com/office/drawing/2014/main" id="{7258ACC6-29B6-41C9-9FAA-DD3B017A97A8}"/>
              </a:ext>
            </a:extLst>
          </p:cNvPr>
          <p:cNvSpPr txBox="1"/>
          <p:nvPr/>
        </p:nvSpPr>
        <p:spPr>
          <a:xfrm>
            <a:off x="11620500" y="3236640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2">
                    <a:lumMod val="75000"/>
                  </a:schemeClr>
                </a:solidFill>
              </a:rPr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17861721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DF8BFA94-E3FC-484E-9329-EB3D155B64C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Freeform: Shape 2">
            <a:extLst>
              <a:ext uri="{FF2B5EF4-FFF2-40B4-BE49-F238E27FC236}">
                <a16:creationId xmlns:a16="http://schemas.microsoft.com/office/drawing/2014/main" id="{91CAD91B-9C6D-48EB-9F57-5FE0F9DAE7BA}"/>
              </a:ext>
            </a:extLst>
          </p:cNvPr>
          <p:cNvSpPr/>
          <p:nvPr/>
        </p:nvSpPr>
        <p:spPr>
          <a:xfrm>
            <a:off x="11258553" y="5860824"/>
            <a:ext cx="933447" cy="997177"/>
          </a:xfrm>
          <a:custGeom>
            <a:avLst/>
            <a:gdLst>
              <a:gd name="connsiteX0" fmla="*/ 0 w 933447"/>
              <a:gd name="connsiteY0" fmla="*/ 0 h 997177"/>
              <a:gd name="connsiteX1" fmla="*/ 933447 w 933447"/>
              <a:gd name="connsiteY1" fmla="*/ 0 h 997177"/>
              <a:gd name="connsiteX2" fmla="*/ 933447 w 933447"/>
              <a:gd name="connsiteY2" fmla="*/ 966981 h 997177"/>
              <a:gd name="connsiteX3" fmla="*/ 933447 w 933447"/>
              <a:gd name="connsiteY3" fmla="*/ 966983 h 997177"/>
              <a:gd name="connsiteX4" fmla="*/ 933447 w 933447"/>
              <a:gd name="connsiteY4" fmla="*/ 966993 h 997177"/>
              <a:gd name="connsiteX5" fmla="*/ 930397 w 933447"/>
              <a:gd name="connsiteY5" fmla="*/ 997177 h 997177"/>
              <a:gd name="connsiteX6" fmla="*/ 0 w 933447"/>
              <a:gd name="connsiteY6" fmla="*/ 997177 h 997177"/>
              <a:gd name="connsiteX7" fmla="*/ 0 w 933447"/>
              <a:gd name="connsiteY7" fmla="*/ 1 h 997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33447" h="997177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30397" y="997177"/>
                </a:lnTo>
                <a:lnTo>
                  <a:pt x="0" y="997177"/>
                </a:lnTo>
                <a:lnTo>
                  <a:pt x="0" y="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8992AA5E-6E75-43DB-B58C-6359D439EF56}"/>
              </a:ext>
            </a:extLst>
          </p:cNvPr>
          <p:cNvSpPr/>
          <p:nvPr/>
        </p:nvSpPr>
        <p:spPr>
          <a:xfrm>
            <a:off x="11258553" y="4842016"/>
            <a:ext cx="933447" cy="2015984"/>
          </a:xfrm>
          <a:custGeom>
            <a:avLst/>
            <a:gdLst>
              <a:gd name="connsiteX0" fmla="*/ 0 w 933447"/>
              <a:gd name="connsiteY0" fmla="*/ 0 h 2015984"/>
              <a:gd name="connsiteX1" fmla="*/ 933447 w 933447"/>
              <a:gd name="connsiteY1" fmla="*/ 0 h 2015984"/>
              <a:gd name="connsiteX2" fmla="*/ 933447 w 933447"/>
              <a:gd name="connsiteY2" fmla="*/ 966981 h 2015984"/>
              <a:gd name="connsiteX3" fmla="*/ 933447 w 933447"/>
              <a:gd name="connsiteY3" fmla="*/ 966983 h 2015984"/>
              <a:gd name="connsiteX4" fmla="*/ 933447 w 933447"/>
              <a:gd name="connsiteY4" fmla="*/ 966993 h 2015984"/>
              <a:gd name="connsiteX5" fmla="*/ 927863 w 933447"/>
              <a:gd name="connsiteY5" fmla="*/ 1022246 h 2015984"/>
              <a:gd name="connsiteX6" fmla="*/ 658558 w 933447"/>
              <a:gd name="connsiteY6" fmla="*/ 1241176 h 2015984"/>
              <a:gd name="connsiteX7" fmla="*/ 658557 w 933447"/>
              <a:gd name="connsiteY7" fmla="*/ 1241175 h 2015984"/>
              <a:gd name="connsiteX8" fmla="*/ 609899 w 933447"/>
              <a:gd name="connsiteY8" fmla="*/ 1245458 h 2015984"/>
              <a:gd name="connsiteX9" fmla="*/ 389254 w 933447"/>
              <a:gd name="connsiteY9" fmla="*/ 1460105 h 2015984"/>
              <a:gd name="connsiteX10" fmla="*/ 384040 w 933447"/>
              <a:gd name="connsiteY10" fmla="*/ 1511697 h 2015984"/>
              <a:gd name="connsiteX11" fmla="*/ 383669 w 933447"/>
              <a:gd name="connsiteY11" fmla="*/ 1511697 h 2015984"/>
              <a:gd name="connsiteX12" fmla="*/ 383669 w 933447"/>
              <a:gd name="connsiteY12" fmla="*/ 2015984 h 2015984"/>
              <a:gd name="connsiteX13" fmla="*/ 0 w 933447"/>
              <a:gd name="connsiteY13" fmla="*/ 2015984 h 2015984"/>
              <a:gd name="connsiteX14" fmla="*/ 0 w 933447"/>
              <a:gd name="connsiteY14" fmla="*/ 1 h 20159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933447" h="2015984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27863" y="1022246"/>
                </a:lnTo>
                <a:cubicBezTo>
                  <a:pt x="902230" y="1147189"/>
                  <a:pt x="791398" y="1241176"/>
                  <a:pt x="658558" y="1241176"/>
                </a:cubicBezTo>
                <a:lnTo>
                  <a:pt x="658557" y="1241175"/>
                </a:lnTo>
                <a:lnTo>
                  <a:pt x="609899" y="1245458"/>
                </a:lnTo>
                <a:cubicBezTo>
                  <a:pt x="499341" y="1265156"/>
                  <a:pt x="411682" y="1350780"/>
                  <a:pt x="389254" y="1460105"/>
                </a:cubicBezTo>
                <a:lnTo>
                  <a:pt x="384040" y="1511697"/>
                </a:lnTo>
                <a:lnTo>
                  <a:pt x="383669" y="1511697"/>
                </a:lnTo>
                <a:lnTo>
                  <a:pt x="383669" y="2015984"/>
                </a:lnTo>
                <a:lnTo>
                  <a:pt x="0" y="2015984"/>
                </a:lnTo>
                <a:lnTo>
                  <a:pt x="0" y="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382DB4-D704-48E9-9BCB-054698B78978}"/>
              </a:ext>
            </a:extLst>
          </p:cNvPr>
          <p:cNvSpPr/>
          <p:nvPr/>
        </p:nvSpPr>
        <p:spPr>
          <a:xfrm>
            <a:off x="11010900" y="0"/>
            <a:ext cx="571500" cy="6858000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576058F7-8F7A-461A-A06D-58C2BE2D1C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2350378"/>
              </p:ext>
            </p:extLst>
          </p:nvPr>
        </p:nvGraphicFramePr>
        <p:xfrm>
          <a:off x="2042160" y="481492"/>
          <a:ext cx="8708390" cy="5267128"/>
        </p:xfrm>
        <a:graphic>
          <a:graphicData uri="http://schemas.openxmlformats.org/drawingml/2006/table">
            <a:tbl>
              <a:tblPr firstRow="1" bandRow="1">
                <a:tableStyleId>{8EC20E35-A176-4012-BC5E-935CFFF8708E}</a:tableStyleId>
              </a:tblPr>
              <a:tblGrid>
                <a:gridCol w="1539240">
                  <a:extLst>
                    <a:ext uri="{9D8B030D-6E8A-4147-A177-3AD203B41FA5}">
                      <a16:colId xmlns:a16="http://schemas.microsoft.com/office/drawing/2014/main" val="1313622695"/>
                    </a:ext>
                  </a:extLst>
                </a:gridCol>
                <a:gridCol w="7169150">
                  <a:extLst>
                    <a:ext uri="{9D8B030D-6E8A-4147-A177-3AD203B41FA5}">
                      <a16:colId xmlns:a16="http://schemas.microsoft.com/office/drawing/2014/main" val="3961788862"/>
                    </a:ext>
                  </a:extLst>
                </a:gridCol>
              </a:tblGrid>
              <a:tr h="658391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F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alpha val="4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3600" dirty="0"/>
                        <a:t>LOREM IPSUM DOLOR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alpha val="4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4819336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219221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7395230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5701720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6444965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8701771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7658116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4283989"/>
                  </a:ext>
                </a:extLst>
              </a:tr>
            </a:tbl>
          </a:graphicData>
        </a:graphic>
      </p:graphicFrame>
      <p:sp>
        <p:nvSpPr>
          <p:cNvPr id="22" name="TextBox 21">
            <a:extLst>
              <a:ext uri="{FF2B5EF4-FFF2-40B4-BE49-F238E27FC236}">
                <a16:creationId xmlns:a16="http://schemas.microsoft.com/office/drawing/2014/main" id="{562B2067-CCC6-480D-B0F2-DC5E1F1F5B32}"/>
              </a:ext>
            </a:extLst>
          </p:cNvPr>
          <p:cNvSpPr txBox="1"/>
          <p:nvPr/>
        </p:nvSpPr>
        <p:spPr>
          <a:xfrm>
            <a:off x="11620500" y="5131676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</a:rPr>
              <a:t>F</a:t>
            </a:r>
          </a:p>
        </p:txBody>
      </p:sp>
      <p:sp>
        <p:nvSpPr>
          <p:cNvPr id="23" name="TextBox 22">
            <a:hlinkClick r:id="rId3" action="ppaction://hlinksldjump"/>
            <a:extLst>
              <a:ext uri="{FF2B5EF4-FFF2-40B4-BE49-F238E27FC236}">
                <a16:creationId xmlns:a16="http://schemas.microsoft.com/office/drawing/2014/main" id="{09D82B6E-7474-444B-BE5D-01FED5F68192}"/>
              </a:ext>
            </a:extLst>
          </p:cNvPr>
          <p:cNvSpPr txBox="1"/>
          <p:nvPr/>
        </p:nvSpPr>
        <p:spPr>
          <a:xfrm>
            <a:off x="11620500" y="6079193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/>
              <a:t>G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BD96DEF-5252-4388-9AB5-0020AE67AA70}"/>
              </a:ext>
            </a:extLst>
          </p:cNvPr>
          <p:cNvSpPr/>
          <p:nvPr/>
        </p:nvSpPr>
        <p:spPr>
          <a:xfrm>
            <a:off x="0" y="6305911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10BA72A-2136-4888-AA45-52DCEA5F3559}"/>
              </a:ext>
            </a:extLst>
          </p:cNvPr>
          <p:cNvSpPr/>
          <p:nvPr/>
        </p:nvSpPr>
        <p:spPr>
          <a:xfrm>
            <a:off x="0" y="0"/>
            <a:ext cx="1123950" cy="6858000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F776A10-BBED-4D28-8CC1-711C487C62B7}"/>
              </a:ext>
            </a:extLst>
          </p:cNvPr>
          <p:cNvGrpSpPr/>
          <p:nvPr/>
        </p:nvGrpSpPr>
        <p:grpSpPr>
          <a:xfrm>
            <a:off x="361950" y="578782"/>
            <a:ext cx="400050" cy="5700436"/>
            <a:chOff x="4019550" y="608034"/>
            <a:chExt cx="400050" cy="5700436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67F84174-110C-4E42-986F-C9674E0B71CB}"/>
                </a:ext>
              </a:extLst>
            </p:cNvPr>
            <p:cNvSpPr/>
            <p:nvPr/>
          </p:nvSpPr>
          <p:spPr>
            <a:xfrm>
              <a:off x="4019550" y="608034"/>
              <a:ext cx="400050" cy="4000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A49DDE7C-17D4-44DA-BEA4-3545C2EAF501}"/>
                </a:ext>
              </a:extLst>
            </p:cNvPr>
            <p:cNvSpPr/>
            <p:nvPr/>
          </p:nvSpPr>
          <p:spPr>
            <a:xfrm>
              <a:off x="4019550" y="3258227"/>
              <a:ext cx="400050" cy="4000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44531B3A-4275-4575-BE11-6314D3BE817F}"/>
                </a:ext>
              </a:extLst>
            </p:cNvPr>
            <p:cNvSpPr/>
            <p:nvPr/>
          </p:nvSpPr>
          <p:spPr>
            <a:xfrm>
              <a:off x="4019550" y="5908420"/>
              <a:ext cx="400050" cy="4000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7" name="TextBox 16">
            <a:hlinkClick r:id="rId4" action="ppaction://hlinksldjump"/>
            <a:extLst>
              <a:ext uri="{FF2B5EF4-FFF2-40B4-BE49-F238E27FC236}">
                <a16:creationId xmlns:a16="http://schemas.microsoft.com/office/drawing/2014/main" id="{ADEBCD63-9D2C-4489-9192-8F398560F2BC}"/>
              </a:ext>
            </a:extLst>
          </p:cNvPr>
          <p:cNvSpPr txBox="1"/>
          <p:nvPr/>
        </p:nvSpPr>
        <p:spPr>
          <a:xfrm>
            <a:off x="11620500" y="394086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2"/>
                </a:solidFill>
              </a:rPr>
              <a:t>A</a:t>
            </a:r>
          </a:p>
        </p:txBody>
      </p:sp>
      <p:sp>
        <p:nvSpPr>
          <p:cNvPr id="18" name="TextBox 17">
            <a:hlinkClick r:id="rId5" action="ppaction://hlinksldjump"/>
            <a:extLst>
              <a:ext uri="{FF2B5EF4-FFF2-40B4-BE49-F238E27FC236}">
                <a16:creationId xmlns:a16="http://schemas.microsoft.com/office/drawing/2014/main" id="{F8602F9E-126E-4D13-BDFE-032F0F12692C}"/>
              </a:ext>
            </a:extLst>
          </p:cNvPr>
          <p:cNvSpPr txBox="1"/>
          <p:nvPr/>
        </p:nvSpPr>
        <p:spPr>
          <a:xfrm>
            <a:off x="11620500" y="1341604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2"/>
                </a:solidFill>
              </a:rPr>
              <a:t>B</a:t>
            </a:r>
          </a:p>
        </p:txBody>
      </p:sp>
      <p:sp>
        <p:nvSpPr>
          <p:cNvPr id="19" name="TextBox 18">
            <a:hlinkClick r:id="rId6" action="ppaction://hlinksldjump"/>
            <a:extLst>
              <a:ext uri="{FF2B5EF4-FFF2-40B4-BE49-F238E27FC236}">
                <a16:creationId xmlns:a16="http://schemas.microsoft.com/office/drawing/2014/main" id="{BB8C775D-7504-4DA9-8C51-67588370887E}"/>
              </a:ext>
            </a:extLst>
          </p:cNvPr>
          <p:cNvSpPr txBox="1"/>
          <p:nvPr/>
        </p:nvSpPr>
        <p:spPr>
          <a:xfrm>
            <a:off x="11620500" y="2289122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2"/>
                </a:solidFill>
              </a:rPr>
              <a:t>C</a:t>
            </a:r>
          </a:p>
        </p:txBody>
      </p:sp>
      <p:sp>
        <p:nvSpPr>
          <p:cNvPr id="20" name="TextBox 19">
            <a:hlinkClick r:id="rId7" action="ppaction://hlinksldjump"/>
            <a:extLst>
              <a:ext uri="{FF2B5EF4-FFF2-40B4-BE49-F238E27FC236}">
                <a16:creationId xmlns:a16="http://schemas.microsoft.com/office/drawing/2014/main" id="{C0B8242E-947A-4F41-A6CF-49F3BD6620E4}"/>
              </a:ext>
            </a:extLst>
          </p:cNvPr>
          <p:cNvSpPr txBox="1"/>
          <p:nvPr/>
        </p:nvSpPr>
        <p:spPr>
          <a:xfrm>
            <a:off x="11620500" y="3236640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2"/>
                </a:solidFill>
              </a:rPr>
              <a:t>D</a:t>
            </a:r>
          </a:p>
        </p:txBody>
      </p:sp>
      <p:sp>
        <p:nvSpPr>
          <p:cNvPr id="24" name="TextBox 23">
            <a:hlinkClick r:id="rId8" action="ppaction://hlinksldjump"/>
            <a:extLst>
              <a:ext uri="{FF2B5EF4-FFF2-40B4-BE49-F238E27FC236}">
                <a16:creationId xmlns:a16="http://schemas.microsoft.com/office/drawing/2014/main" id="{C8FE8871-78B8-4EB1-9131-D62DD6F55839}"/>
              </a:ext>
            </a:extLst>
          </p:cNvPr>
          <p:cNvSpPr txBox="1"/>
          <p:nvPr/>
        </p:nvSpPr>
        <p:spPr>
          <a:xfrm>
            <a:off x="11620500" y="4184158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2"/>
                </a:solidFill>
              </a:rPr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19837161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DF8BFA94-E3FC-484E-9329-EB3D155B64C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Freeform: Shape 2">
            <a:extLst>
              <a:ext uri="{FF2B5EF4-FFF2-40B4-BE49-F238E27FC236}">
                <a16:creationId xmlns:a16="http://schemas.microsoft.com/office/drawing/2014/main" id="{91CAD91B-9C6D-48EB-9F57-5FE0F9DAE7BA}"/>
              </a:ext>
            </a:extLst>
          </p:cNvPr>
          <p:cNvSpPr/>
          <p:nvPr/>
        </p:nvSpPr>
        <p:spPr>
          <a:xfrm>
            <a:off x="11258553" y="5860824"/>
            <a:ext cx="933447" cy="997177"/>
          </a:xfrm>
          <a:custGeom>
            <a:avLst/>
            <a:gdLst>
              <a:gd name="connsiteX0" fmla="*/ 0 w 933447"/>
              <a:gd name="connsiteY0" fmla="*/ 0 h 997177"/>
              <a:gd name="connsiteX1" fmla="*/ 933447 w 933447"/>
              <a:gd name="connsiteY1" fmla="*/ 0 h 997177"/>
              <a:gd name="connsiteX2" fmla="*/ 933447 w 933447"/>
              <a:gd name="connsiteY2" fmla="*/ 966981 h 997177"/>
              <a:gd name="connsiteX3" fmla="*/ 933447 w 933447"/>
              <a:gd name="connsiteY3" fmla="*/ 966983 h 997177"/>
              <a:gd name="connsiteX4" fmla="*/ 933447 w 933447"/>
              <a:gd name="connsiteY4" fmla="*/ 966993 h 997177"/>
              <a:gd name="connsiteX5" fmla="*/ 930397 w 933447"/>
              <a:gd name="connsiteY5" fmla="*/ 997177 h 997177"/>
              <a:gd name="connsiteX6" fmla="*/ 0 w 933447"/>
              <a:gd name="connsiteY6" fmla="*/ 997177 h 997177"/>
              <a:gd name="connsiteX7" fmla="*/ 0 w 933447"/>
              <a:gd name="connsiteY7" fmla="*/ 1 h 997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33447" h="997177">
                <a:moveTo>
                  <a:pt x="0" y="0"/>
                </a:moveTo>
                <a:lnTo>
                  <a:pt x="933447" y="0"/>
                </a:lnTo>
                <a:lnTo>
                  <a:pt x="933447" y="966981"/>
                </a:lnTo>
                <a:lnTo>
                  <a:pt x="933447" y="966983"/>
                </a:lnTo>
                <a:lnTo>
                  <a:pt x="933447" y="966993"/>
                </a:lnTo>
                <a:lnTo>
                  <a:pt x="930397" y="997177"/>
                </a:lnTo>
                <a:lnTo>
                  <a:pt x="0" y="997177"/>
                </a:lnTo>
                <a:lnTo>
                  <a:pt x="0" y="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382DB4-D704-48E9-9BCB-054698B78978}"/>
              </a:ext>
            </a:extLst>
          </p:cNvPr>
          <p:cNvSpPr/>
          <p:nvPr/>
        </p:nvSpPr>
        <p:spPr>
          <a:xfrm>
            <a:off x="11010900" y="0"/>
            <a:ext cx="571500" cy="6858000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576058F7-8F7A-461A-A06D-58C2BE2D1C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3116642"/>
              </p:ext>
            </p:extLst>
          </p:nvPr>
        </p:nvGraphicFramePr>
        <p:xfrm>
          <a:off x="2042160" y="481492"/>
          <a:ext cx="8708390" cy="5267128"/>
        </p:xfrm>
        <a:graphic>
          <a:graphicData uri="http://schemas.openxmlformats.org/drawingml/2006/table">
            <a:tbl>
              <a:tblPr firstRow="1" bandRow="1">
                <a:tableStyleId>{8EC20E35-A176-4012-BC5E-935CFFF8708E}</a:tableStyleId>
              </a:tblPr>
              <a:tblGrid>
                <a:gridCol w="1539240">
                  <a:extLst>
                    <a:ext uri="{9D8B030D-6E8A-4147-A177-3AD203B41FA5}">
                      <a16:colId xmlns:a16="http://schemas.microsoft.com/office/drawing/2014/main" val="1313622695"/>
                    </a:ext>
                  </a:extLst>
                </a:gridCol>
                <a:gridCol w="7169150">
                  <a:extLst>
                    <a:ext uri="{9D8B030D-6E8A-4147-A177-3AD203B41FA5}">
                      <a16:colId xmlns:a16="http://schemas.microsoft.com/office/drawing/2014/main" val="3961788862"/>
                    </a:ext>
                  </a:extLst>
                </a:gridCol>
              </a:tblGrid>
              <a:tr h="658391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alpha val="4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3600" dirty="0"/>
                        <a:t>LOREM IPSUM DOLOR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alpha val="4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4819336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-- 1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219221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-- 2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7395230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-- 3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5701720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-- 4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6444965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-- 5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8701771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-- 6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1"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7658116"/>
                  </a:ext>
                </a:extLst>
              </a:tr>
              <a:tr h="658391"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-- 5</a:t>
                      </a:r>
                    </a:p>
                  </a:txBody>
                  <a:tcPr marL="2743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Lorem Ipsum Dolor Sit Amet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4283989"/>
                  </a:ext>
                </a:extLst>
              </a:tr>
            </a:tbl>
          </a:graphicData>
        </a:graphic>
      </p:graphicFrame>
      <p:sp>
        <p:nvSpPr>
          <p:cNvPr id="23" name="TextBox 22">
            <a:extLst>
              <a:ext uri="{FF2B5EF4-FFF2-40B4-BE49-F238E27FC236}">
                <a16:creationId xmlns:a16="http://schemas.microsoft.com/office/drawing/2014/main" id="{09D82B6E-7474-444B-BE5D-01FED5F68192}"/>
              </a:ext>
            </a:extLst>
          </p:cNvPr>
          <p:cNvSpPr txBox="1"/>
          <p:nvPr/>
        </p:nvSpPr>
        <p:spPr>
          <a:xfrm>
            <a:off x="11620500" y="6079193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/>
              <a:t>G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BD96DEF-5252-4388-9AB5-0020AE67AA70}"/>
              </a:ext>
            </a:extLst>
          </p:cNvPr>
          <p:cNvSpPr/>
          <p:nvPr/>
        </p:nvSpPr>
        <p:spPr>
          <a:xfrm>
            <a:off x="0" y="6305911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10BA72A-2136-4888-AA45-52DCEA5F3559}"/>
              </a:ext>
            </a:extLst>
          </p:cNvPr>
          <p:cNvSpPr/>
          <p:nvPr/>
        </p:nvSpPr>
        <p:spPr>
          <a:xfrm>
            <a:off x="0" y="0"/>
            <a:ext cx="1123950" cy="6858000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F776A10-BBED-4D28-8CC1-711C487C62B7}"/>
              </a:ext>
            </a:extLst>
          </p:cNvPr>
          <p:cNvGrpSpPr/>
          <p:nvPr/>
        </p:nvGrpSpPr>
        <p:grpSpPr>
          <a:xfrm>
            <a:off x="361950" y="578782"/>
            <a:ext cx="400050" cy="5700436"/>
            <a:chOff x="4019550" y="608034"/>
            <a:chExt cx="400050" cy="5700436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67F84174-110C-4E42-986F-C9674E0B71CB}"/>
                </a:ext>
              </a:extLst>
            </p:cNvPr>
            <p:cNvSpPr/>
            <p:nvPr/>
          </p:nvSpPr>
          <p:spPr>
            <a:xfrm>
              <a:off x="4019550" y="608034"/>
              <a:ext cx="400050" cy="4000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A49DDE7C-17D4-44DA-BEA4-3545C2EAF501}"/>
                </a:ext>
              </a:extLst>
            </p:cNvPr>
            <p:cNvSpPr/>
            <p:nvPr/>
          </p:nvSpPr>
          <p:spPr>
            <a:xfrm>
              <a:off x="4019550" y="3258227"/>
              <a:ext cx="400050" cy="4000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44531B3A-4275-4575-BE11-6314D3BE817F}"/>
                </a:ext>
              </a:extLst>
            </p:cNvPr>
            <p:cNvSpPr/>
            <p:nvPr/>
          </p:nvSpPr>
          <p:spPr>
            <a:xfrm>
              <a:off x="4019550" y="5908420"/>
              <a:ext cx="400050" cy="4000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7" name="TextBox 16">
            <a:hlinkClick r:id="rId3" action="ppaction://hlinksldjump"/>
            <a:extLst>
              <a:ext uri="{FF2B5EF4-FFF2-40B4-BE49-F238E27FC236}">
                <a16:creationId xmlns:a16="http://schemas.microsoft.com/office/drawing/2014/main" id="{E6AB13C1-5F78-403A-A682-59C50652C5E4}"/>
              </a:ext>
            </a:extLst>
          </p:cNvPr>
          <p:cNvSpPr txBox="1"/>
          <p:nvPr/>
        </p:nvSpPr>
        <p:spPr>
          <a:xfrm>
            <a:off x="11620500" y="394086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2"/>
                </a:solidFill>
              </a:rPr>
              <a:t>A</a:t>
            </a:r>
          </a:p>
        </p:txBody>
      </p:sp>
      <p:sp>
        <p:nvSpPr>
          <p:cNvPr id="18" name="TextBox 17">
            <a:hlinkClick r:id="rId4" action="ppaction://hlinksldjump"/>
            <a:extLst>
              <a:ext uri="{FF2B5EF4-FFF2-40B4-BE49-F238E27FC236}">
                <a16:creationId xmlns:a16="http://schemas.microsoft.com/office/drawing/2014/main" id="{8CB83580-FC02-4126-85D0-566A24AE9C98}"/>
              </a:ext>
            </a:extLst>
          </p:cNvPr>
          <p:cNvSpPr txBox="1"/>
          <p:nvPr/>
        </p:nvSpPr>
        <p:spPr>
          <a:xfrm>
            <a:off x="11620500" y="1341604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2"/>
                </a:solidFill>
              </a:rPr>
              <a:t>B</a:t>
            </a:r>
          </a:p>
        </p:txBody>
      </p:sp>
      <p:sp>
        <p:nvSpPr>
          <p:cNvPr id="19" name="TextBox 18">
            <a:hlinkClick r:id="rId5" action="ppaction://hlinksldjump"/>
            <a:extLst>
              <a:ext uri="{FF2B5EF4-FFF2-40B4-BE49-F238E27FC236}">
                <a16:creationId xmlns:a16="http://schemas.microsoft.com/office/drawing/2014/main" id="{619B2792-FFA0-430B-9C0A-17FD348A5956}"/>
              </a:ext>
            </a:extLst>
          </p:cNvPr>
          <p:cNvSpPr txBox="1"/>
          <p:nvPr/>
        </p:nvSpPr>
        <p:spPr>
          <a:xfrm>
            <a:off x="11620500" y="2289122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2"/>
                </a:solidFill>
              </a:rPr>
              <a:t>C</a:t>
            </a:r>
          </a:p>
        </p:txBody>
      </p:sp>
      <p:sp>
        <p:nvSpPr>
          <p:cNvPr id="20" name="TextBox 19">
            <a:hlinkClick r:id="rId6" action="ppaction://hlinksldjump"/>
            <a:extLst>
              <a:ext uri="{FF2B5EF4-FFF2-40B4-BE49-F238E27FC236}">
                <a16:creationId xmlns:a16="http://schemas.microsoft.com/office/drawing/2014/main" id="{1EA35403-0B0F-4E3E-BB67-6C98F6B8C26E}"/>
              </a:ext>
            </a:extLst>
          </p:cNvPr>
          <p:cNvSpPr txBox="1"/>
          <p:nvPr/>
        </p:nvSpPr>
        <p:spPr>
          <a:xfrm>
            <a:off x="11620500" y="3236640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2"/>
                </a:solidFill>
              </a:rPr>
              <a:t>D</a:t>
            </a:r>
          </a:p>
        </p:txBody>
      </p:sp>
      <p:sp>
        <p:nvSpPr>
          <p:cNvPr id="24" name="TextBox 23">
            <a:hlinkClick r:id="rId7" action="ppaction://hlinksldjump"/>
            <a:extLst>
              <a:ext uri="{FF2B5EF4-FFF2-40B4-BE49-F238E27FC236}">
                <a16:creationId xmlns:a16="http://schemas.microsoft.com/office/drawing/2014/main" id="{16F5FEDD-7E70-41A6-B2D3-ABA8E53B30C4}"/>
              </a:ext>
            </a:extLst>
          </p:cNvPr>
          <p:cNvSpPr txBox="1"/>
          <p:nvPr/>
        </p:nvSpPr>
        <p:spPr>
          <a:xfrm>
            <a:off x="11620500" y="4184158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2"/>
                </a:solidFill>
              </a:rPr>
              <a:t>E</a:t>
            </a:r>
          </a:p>
        </p:txBody>
      </p:sp>
      <p:sp>
        <p:nvSpPr>
          <p:cNvPr id="27" name="TextBox 26">
            <a:hlinkClick r:id="rId8" action="ppaction://hlinksldjump"/>
            <a:extLst>
              <a:ext uri="{FF2B5EF4-FFF2-40B4-BE49-F238E27FC236}">
                <a16:creationId xmlns:a16="http://schemas.microsoft.com/office/drawing/2014/main" id="{52E33934-C807-4F9E-946A-D1AAEC054E22}"/>
              </a:ext>
            </a:extLst>
          </p:cNvPr>
          <p:cNvSpPr txBox="1"/>
          <p:nvPr/>
        </p:nvSpPr>
        <p:spPr>
          <a:xfrm>
            <a:off x="11620500" y="5131676"/>
            <a:ext cx="571500" cy="7694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>
                <a:solidFill>
                  <a:schemeClr val="bg2"/>
                </a:solidFill>
              </a:rPr>
              <a:t>F</a:t>
            </a:r>
          </a:p>
        </p:txBody>
      </p:sp>
    </p:spTree>
    <p:extLst>
      <p:ext uri="{BB962C8B-B14F-4D97-AF65-F5344CB8AC3E}">
        <p14:creationId xmlns:p14="http://schemas.microsoft.com/office/powerpoint/2010/main" val="7721392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8567</TotalTime>
  <Words>575</Words>
  <PresentationFormat>Widescreen</PresentationFormat>
  <Paragraphs>184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Tab Dividers Contents</dc:title>
  <dc:creator>PresentationGO.com</dc:creator>
  <dc:description>© Copyright PresentationGO.com</dc:description>
  <dcterms:created xsi:type="dcterms:W3CDTF">2014-11-26T05:14:11Z</dcterms:created>
  <dcterms:modified xsi:type="dcterms:W3CDTF">2019-06-21T20:39:53Z</dcterms:modified>
  <cp:category>Text &amp; Tables</cp:category>
</cp:coreProperties>
</file>