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55" r:id="rId4"/>
    <p:sldId id="351" r:id="rId5"/>
    <p:sldId id="352" r:id="rId6"/>
    <p:sldId id="353" r:id="rId7"/>
    <p:sldId id="354" r:id="rId8"/>
    <p:sldId id="356" r:id="rId9"/>
    <p:sldId id="30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71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1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5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30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60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ADADF01-032C-42FB-9179-DA52CE7C190B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311005F-B591-4752-B505-68BEA6D5D1AF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722D73-703D-4F78-A51A-A764330DCAF3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C12262F-FEB3-4201-8EB2-A6B4874C3FEF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E68C08A-4C88-49F9-9FE2-087655183B88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8C07EA1-8ECA-47E8-A366-F5414C77AEE8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B085100-754C-476B-BA3D-D9A73DAAA7D2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E842B7A-7455-4C4C-B206-AEDE5AE8E710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042A4A8F-891F-4E76-879E-FFF68B807655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6F023CB4-2491-4BD5-A093-89BB2559EB2B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6D9756AF-ED45-4058-B040-4F00D99A3455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95DAFAA4-EF7D-499B-81FA-B6595EE61C26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6F476330-90C4-4197-8A31-75E59DD85B17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730773B0-2969-48C0-91AE-5151B290C4D6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40708862-F755-4599-ABC6-B1F8DAC7F33E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F317C593-6611-4AB8-BC0E-51406F944C4E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56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D8F2838-ACDC-48EA-BEA6-15C81DF9FEE2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6F8C003-7E83-43AF-A08F-243E85C4BBF3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A360E92-5B7C-4762-8EC4-814F76217707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39D6C8AB-448F-4482-902E-DDC92DFCBE5B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671B55B4-AB55-47B4-B30C-7D7679A167B9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6574E58-9736-4987-8E42-EC633B4451AC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9C7F2FAC-5232-4F44-8F92-20F20929A3DB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2D218A23-A400-41F2-951B-3C2B5CFF2B75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7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E1330D2-C24F-4122-ADB9-11A4F4B5B569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E9376E5-CD77-4DA4-BC89-965351298250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95BA642-DE5D-4596-BAFE-B1E642BAF0B6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7B3BAD3-2C0E-427F-8AD7-40EE57BC99BC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EC9C842B-0713-4922-A778-886D512CB944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1AFCF81-334C-4B9A-BE76-86750A092869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BCA9B738-6D82-46C2-B12A-2981F069CCB2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6D30ED7-719E-45CA-875A-C5780143CAA8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09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3EF989A-EC6C-4979-8833-D933C77D80B4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08E13B4-CA34-4B67-A245-117160A4F752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058BA11-3F99-4C47-8CD9-64683521CB45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519A0F9-89BC-4C9A-B6CB-D31FA641BEB9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9569881A-D37E-4B39-A93A-FE5C419D0186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E1EF5471-9CD6-4DE2-A0DE-FE611004B801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B6DEDE9-A8F6-4E58-82DA-B03EC80B92B6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7A79D1F-78D3-4891-B460-6159D4AA1962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31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4626918" y="1787749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2829790" y="1787749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7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2829790" y="3584880"/>
            <a:ext cx="1687289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4626918" y="3584880"/>
            <a:ext cx="1687291" cy="169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7000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6691483" y="3915126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249702" y="3915125"/>
            <a:ext cx="2202816" cy="1260003"/>
            <a:chOff x="332936" y="4580523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6697329" y="2073282"/>
            <a:ext cx="2202816" cy="1260003"/>
            <a:chOff x="8921977" y="1394910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255548" y="2073284"/>
            <a:ext cx="2202816" cy="1260003"/>
            <a:chOff x="332936" y="2555951"/>
            <a:chExt cx="2937088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3682250" y="4421723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5035496" y="442731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3580143" y="2059830"/>
            <a:ext cx="575354" cy="57340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5021208" y="2159335"/>
            <a:ext cx="600075" cy="374333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06B01BD-D17C-499C-94A2-2E4B73BF20DC}"/>
              </a:ext>
            </a:extLst>
          </p:cNvPr>
          <p:cNvSpPr/>
          <p:nvPr/>
        </p:nvSpPr>
        <p:spPr>
          <a:xfrm>
            <a:off x="4626918" y="191416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DCD86526-9350-44A1-8D01-7F418C21E35B}"/>
              </a:ext>
            </a:extLst>
          </p:cNvPr>
          <p:cNvSpPr/>
          <p:nvPr/>
        </p:nvSpPr>
        <p:spPr>
          <a:xfrm>
            <a:off x="4275490" y="1914407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C8AD97F-511D-4E44-84BA-B7F908500C73}"/>
              </a:ext>
            </a:extLst>
          </p:cNvPr>
          <p:cNvSpPr/>
          <p:nvPr/>
        </p:nvSpPr>
        <p:spPr>
          <a:xfrm>
            <a:off x="2962552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E855DC9-214E-401F-9261-FA8534682E2E}"/>
              </a:ext>
            </a:extLst>
          </p:cNvPr>
          <p:cNvSpPr/>
          <p:nvPr/>
        </p:nvSpPr>
        <p:spPr>
          <a:xfrm>
            <a:off x="4275490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783D9970-98FD-4489-84C1-C66EEBA60127}"/>
              </a:ext>
            </a:extLst>
          </p:cNvPr>
          <p:cNvSpPr/>
          <p:nvPr/>
        </p:nvSpPr>
        <p:spPr>
          <a:xfrm>
            <a:off x="2960944" y="358488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285C327-8AAF-4398-868B-59AC07D6A0CC}"/>
              </a:ext>
            </a:extLst>
          </p:cNvPr>
          <p:cNvSpPr/>
          <p:nvPr/>
        </p:nvSpPr>
        <p:spPr>
          <a:xfrm>
            <a:off x="4626598" y="3650946"/>
            <a:ext cx="241589" cy="149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3DF2D43-1724-4263-8890-8972A542F454}"/>
              </a:ext>
            </a:extLst>
          </p:cNvPr>
          <p:cNvSpPr/>
          <p:nvPr/>
        </p:nvSpPr>
        <p:spPr>
          <a:xfrm>
            <a:off x="4694357" y="3584878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D3FBB663-07AE-4E1B-AEAE-F4540167E61F}"/>
              </a:ext>
            </a:extLst>
          </p:cNvPr>
          <p:cNvSpPr/>
          <p:nvPr/>
        </p:nvSpPr>
        <p:spPr>
          <a:xfrm>
            <a:off x="4692571" y="3237870"/>
            <a:ext cx="1488377" cy="24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352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10262</TotalTime>
  <Words>1095</Words>
  <PresentationFormat>On-screen Show (4:3)</PresentationFormat>
  <Paragraphs>92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Matrix – Slide Template</vt:lpstr>
      <vt:lpstr>Sphere Matrix – Slide Template</vt:lpstr>
      <vt:lpstr>Sphere Matrix – Slide Template</vt:lpstr>
      <vt:lpstr>Sphere Matrix – Slide Template</vt:lpstr>
      <vt:lpstr>Sphere Matrix – Slide Template</vt:lpstr>
      <vt:lpstr>Sphere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Matrix</dc:title>
  <dc:creator>PresentationGO.com</dc:creator>
  <dc:description>© Copyright PresentationGO.com</dc:description>
  <dcterms:created xsi:type="dcterms:W3CDTF">2014-11-26T05:14:11Z</dcterms:created>
  <dcterms:modified xsi:type="dcterms:W3CDTF">2019-08-14T20:32:04Z</dcterms:modified>
  <cp:category>Charts &amp; Diagrams</cp:category>
</cp:coreProperties>
</file>