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15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184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311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Semi-Donut Chart w/ 5 Parts – Slide Template</a:t>
            </a:r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0D64EEE1-6A0D-4060-BA09-B9AA1345DCEC}"/>
              </a:ext>
            </a:extLst>
          </p:cNvPr>
          <p:cNvSpPr/>
          <p:nvPr/>
        </p:nvSpPr>
        <p:spPr>
          <a:xfrm>
            <a:off x="1532500" y="2417574"/>
            <a:ext cx="6079001" cy="3039501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8626B8B-2D9C-45F7-AEA9-2A2F42E863FD}"/>
              </a:ext>
            </a:extLst>
          </p:cNvPr>
          <p:cNvGrpSpPr/>
          <p:nvPr/>
        </p:nvGrpSpPr>
        <p:grpSpPr>
          <a:xfrm>
            <a:off x="1753963" y="2588316"/>
            <a:ext cx="5636075" cy="2868759"/>
            <a:chOff x="3097213" y="376238"/>
            <a:chExt cx="5997575" cy="3052762"/>
          </a:xfrm>
        </p:grpSpPr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A76C0DCB-AE2C-4AD3-93F3-ECA6AC947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213" y="1663700"/>
              <a:ext cx="1665288" cy="1765300"/>
            </a:xfrm>
            <a:custGeom>
              <a:avLst/>
              <a:gdLst>
                <a:gd name="T0" fmla="*/ 0 w 2672"/>
                <a:gd name="T1" fmla="*/ 2829 h 2829"/>
                <a:gd name="T2" fmla="*/ 919 w 2672"/>
                <a:gd name="T3" fmla="*/ 0 h 2829"/>
                <a:gd name="T4" fmla="*/ 2672 w 2672"/>
                <a:gd name="T5" fmla="*/ 1273 h 2829"/>
                <a:gd name="T6" fmla="*/ 2166 w 2672"/>
                <a:gd name="T7" fmla="*/ 2829 h 2829"/>
                <a:gd name="T8" fmla="*/ 0 w 2672"/>
                <a:gd name="T9" fmla="*/ 2829 h 2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2" h="2829">
                  <a:moveTo>
                    <a:pt x="0" y="2829"/>
                  </a:moveTo>
                  <a:cubicBezTo>
                    <a:pt x="0" y="1813"/>
                    <a:pt x="322" y="822"/>
                    <a:pt x="919" y="0"/>
                  </a:cubicBezTo>
                  <a:lnTo>
                    <a:pt x="2672" y="1273"/>
                  </a:lnTo>
                  <a:cubicBezTo>
                    <a:pt x="2343" y="1725"/>
                    <a:pt x="2166" y="2270"/>
                    <a:pt x="2166" y="2829"/>
                  </a:cubicBezTo>
                  <a:lnTo>
                    <a:pt x="0" y="2829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6">
              <a:extLst>
                <a:ext uri="{FF2B5EF4-FFF2-40B4-BE49-F238E27FC236}">
                  <a16:creationId xmlns:a16="http://schemas.microsoft.com/office/drawing/2014/main" id="{1A6967C9-7CD7-4680-A8AE-2A2099F13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0301" y="571500"/>
              <a:ext cx="1916113" cy="1887538"/>
            </a:xfrm>
            <a:custGeom>
              <a:avLst/>
              <a:gdLst>
                <a:gd name="T0" fmla="*/ 0 w 3076"/>
                <a:gd name="T1" fmla="*/ 1749 h 3022"/>
                <a:gd name="T2" fmla="*/ 2407 w 3076"/>
                <a:gd name="T3" fmla="*/ 0 h 3022"/>
                <a:gd name="T4" fmla="*/ 3076 w 3076"/>
                <a:gd name="T5" fmla="*/ 2060 h 3022"/>
                <a:gd name="T6" fmla="*/ 1753 w 3076"/>
                <a:gd name="T7" fmla="*/ 3022 h 3022"/>
                <a:gd name="T8" fmla="*/ 0 w 3076"/>
                <a:gd name="T9" fmla="*/ 1749 h 3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6" h="3022">
                  <a:moveTo>
                    <a:pt x="0" y="1749"/>
                  </a:moveTo>
                  <a:cubicBezTo>
                    <a:pt x="598" y="926"/>
                    <a:pt x="1440" y="314"/>
                    <a:pt x="2407" y="0"/>
                  </a:cubicBezTo>
                  <a:lnTo>
                    <a:pt x="3076" y="2060"/>
                  </a:lnTo>
                  <a:cubicBezTo>
                    <a:pt x="2545" y="2233"/>
                    <a:pt x="2081" y="2570"/>
                    <a:pt x="1753" y="3022"/>
                  </a:cubicBezTo>
                  <a:lnTo>
                    <a:pt x="0" y="1749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7">
              <a:extLst>
                <a:ext uri="{FF2B5EF4-FFF2-40B4-BE49-F238E27FC236}">
                  <a16:creationId xmlns:a16="http://schemas.microsoft.com/office/drawing/2014/main" id="{014AA83E-0E9B-44FD-BC9F-6E5461B91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88" y="376238"/>
              <a:ext cx="1852613" cy="1481138"/>
            </a:xfrm>
            <a:custGeom>
              <a:avLst/>
              <a:gdLst>
                <a:gd name="T0" fmla="*/ 0 w 2975"/>
                <a:gd name="T1" fmla="*/ 314 h 2374"/>
                <a:gd name="T2" fmla="*/ 2975 w 2975"/>
                <a:gd name="T3" fmla="*/ 314 h 2374"/>
                <a:gd name="T4" fmla="*/ 2306 w 2975"/>
                <a:gd name="T5" fmla="*/ 2374 h 2374"/>
                <a:gd name="T6" fmla="*/ 669 w 2975"/>
                <a:gd name="T7" fmla="*/ 2374 h 2374"/>
                <a:gd name="T8" fmla="*/ 0 w 2975"/>
                <a:gd name="T9" fmla="*/ 314 h 2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5" h="2374">
                  <a:moveTo>
                    <a:pt x="0" y="314"/>
                  </a:moveTo>
                  <a:cubicBezTo>
                    <a:pt x="967" y="0"/>
                    <a:pt x="2008" y="0"/>
                    <a:pt x="2975" y="314"/>
                  </a:cubicBezTo>
                  <a:lnTo>
                    <a:pt x="2306" y="2374"/>
                  </a:lnTo>
                  <a:cubicBezTo>
                    <a:pt x="1774" y="2201"/>
                    <a:pt x="1201" y="2201"/>
                    <a:pt x="669" y="2374"/>
                  </a:cubicBezTo>
                  <a:lnTo>
                    <a:pt x="0" y="314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8">
              <a:extLst>
                <a:ext uri="{FF2B5EF4-FFF2-40B4-BE49-F238E27FC236}">
                  <a16:creationId xmlns:a16="http://schemas.microsoft.com/office/drawing/2014/main" id="{F5733384-F624-489E-8865-EE539C71E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571500"/>
              <a:ext cx="1917700" cy="1887538"/>
            </a:xfrm>
            <a:custGeom>
              <a:avLst/>
              <a:gdLst>
                <a:gd name="T0" fmla="*/ 669 w 3076"/>
                <a:gd name="T1" fmla="*/ 0 h 3022"/>
                <a:gd name="T2" fmla="*/ 3076 w 3076"/>
                <a:gd name="T3" fmla="*/ 1749 h 3022"/>
                <a:gd name="T4" fmla="*/ 1323 w 3076"/>
                <a:gd name="T5" fmla="*/ 3022 h 3022"/>
                <a:gd name="T6" fmla="*/ 0 w 3076"/>
                <a:gd name="T7" fmla="*/ 2060 h 3022"/>
                <a:gd name="T8" fmla="*/ 669 w 3076"/>
                <a:gd name="T9" fmla="*/ 0 h 3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6" h="3022">
                  <a:moveTo>
                    <a:pt x="669" y="0"/>
                  </a:moveTo>
                  <a:cubicBezTo>
                    <a:pt x="1636" y="314"/>
                    <a:pt x="2478" y="926"/>
                    <a:pt x="3076" y="1749"/>
                  </a:cubicBezTo>
                  <a:lnTo>
                    <a:pt x="1323" y="3022"/>
                  </a:lnTo>
                  <a:cubicBezTo>
                    <a:pt x="995" y="2570"/>
                    <a:pt x="531" y="2233"/>
                    <a:pt x="0" y="2060"/>
                  </a:cubicBezTo>
                  <a:lnTo>
                    <a:pt x="669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9">
              <a:extLst>
                <a:ext uri="{FF2B5EF4-FFF2-40B4-BE49-F238E27FC236}">
                  <a16:creationId xmlns:a16="http://schemas.microsoft.com/office/drawing/2014/main" id="{D9D6F21D-EA4A-40E6-B4F8-CB64E056B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088" y="1663700"/>
              <a:ext cx="1663700" cy="1765300"/>
            </a:xfrm>
            <a:custGeom>
              <a:avLst/>
              <a:gdLst>
                <a:gd name="T0" fmla="*/ 1753 w 2672"/>
                <a:gd name="T1" fmla="*/ 0 h 2829"/>
                <a:gd name="T2" fmla="*/ 2672 w 2672"/>
                <a:gd name="T3" fmla="*/ 2829 h 2829"/>
                <a:gd name="T4" fmla="*/ 506 w 2672"/>
                <a:gd name="T5" fmla="*/ 2829 h 2829"/>
                <a:gd name="T6" fmla="*/ 0 w 2672"/>
                <a:gd name="T7" fmla="*/ 1273 h 2829"/>
                <a:gd name="T8" fmla="*/ 1753 w 2672"/>
                <a:gd name="T9" fmla="*/ 0 h 2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2" h="2829">
                  <a:moveTo>
                    <a:pt x="1753" y="0"/>
                  </a:moveTo>
                  <a:cubicBezTo>
                    <a:pt x="2350" y="822"/>
                    <a:pt x="2672" y="1813"/>
                    <a:pt x="2672" y="2829"/>
                  </a:cubicBezTo>
                  <a:lnTo>
                    <a:pt x="506" y="2829"/>
                  </a:lnTo>
                  <a:cubicBezTo>
                    <a:pt x="506" y="2270"/>
                    <a:pt x="329" y="1725"/>
                    <a:pt x="0" y="1273"/>
                  </a:cubicBezTo>
                  <a:lnTo>
                    <a:pt x="1753" y="0"/>
                  </a:ln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4AFDF6FA-0D6F-4062-80EF-496652561810}"/>
              </a:ext>
            </a:extLst>
          </p:cNvPr>
          <p:cNvSpPr/>
          <p:nvPr/>
        </p:nvSpPr>
        <p:spPr>
          <a:xfrm>
            <a:off x="2634198" y="3519273"/>
            <a:ext cx="3875603" cy="1937802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F5A687E1-CA9D-48D0-AA67-69BFE69F2CB2}"/>
              </a:ext>
            </a:extLst>
          </p:cNvPr>
          <p:cNvSpPr/>
          <p:nvPr/>
        </p:nvSpPr>
        <p:spPr>
          <a:xfrm>
            <a:off x="196596" y="5397051"/>
            <a:ext cx="8750808" cy="1200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1D608B90-7017-4CB7-A2D9-57781C0221AA}"/>
              </a:ext>
            </a:extLst>
          </p:cNvPr>
          <p:cNvSpPr/>
          <p:nvPr/>
        </p:nvSpPr>
        <p:spPr>
          <a:xfrm>
            <a:off x="3880346" y="4705397"/>
            <a:ext cx="1383308" cy="1383308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118" name="Graphic 24" descr="Gears">
            <a:extLst>
              <a:ext uri="{FF2B5EF4-FFF2-40B4-BE49-F238E27FC236}">
                <a16:creationId xmlns:a16="http://schemas.microsoft.com/office/drawing/2014/main" id="{9E1FD01D-7085-4E55-94E4-36C522961CCF}"/>
              </a:ext>
            </a:extLst>
          </p:cNvPr>
          <p:cNvGrpSpPr/>
          <p:nvPr/>
        </p:nvGrpSpPr>
        <p:grpSpPr>
          <a:xfrm>
            <a:off x="2871414" y="3270441"/>
            <a:ext cx="483689" cy="580427"/>
            <a:chOff x="223326" y="5419445"/>
            <a:chExt cx="619125" cy="742950"/>
          </a:xfrm>
          <a:solidFill>
            <a:srgbClr val="000000">
              <a:alpha val="60000"/>
            </a:srgbClr>
          </a:solidFill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F1693737-B844-4623-8C35-77398B781CC0}"/>
                </a:ext>
              </a:extLst>
            </p:cNvPr>
            <p:cNvSpPr/>
            <p:nvPr/>
          </p:nvSpPr>
          <p:spPr>
            <a:xfrm>
              <a:off x="438591" y="5419445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3 h 400050"/>
                <a:gd name="connsiteX2" fmla="*/ 202883 w 400050"/>
                <a:gd name="connsiteY2" fmla="*/ 131445 h 400050"/>
                <a:gd name="connsiteX3" fmla="*/ 274320 w 400050"/>
                <a:gd name="connsiteY3" fmla="*/ 202883 h 400050"/>
                <a:gd name="connsiteX4" fmla="*/ 202883 w 400050"/>
                <a:gd name="connsiteY4" fmla="*/ 274320 h 400050"/>
                <a:gd name="connsiteX5" fmla="*/ 363855 w 400050"/>
                <a:gd name="connsiteY5" fmla="*/ 158115 h 400050"/>
                <a:gd name="connsiteX6" fmla="*/ 348615 w 400050"/>
                <a:gd name="connsiteY6" fmla="*/ 120968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1910 w 400050"/>
                <a:gd name="connsiteY16" fmla="*/ 76200 h 400050"/>
                <a:gd name="connsiteX17" fmla="*/ 57150 w 400050"/>
                <a:gd name="connsiteY17" fmla="*/ 120968 h 400050"/>
                <a:gd name="connsiteX18" fmla="*/ 41910 w 400050"/>
                <a:gd name="connsiteY18" fmla="*/ 158115 h 400050"/>
                <a:gd name="connsiteX19" fmla="*/ 0 w 400050"/>
                <a:gd name="connsiteY19" fmla="*/ 179070 h 400050"/>
                <a:gd name="connsiteX20" fmla="*/ 0 w 400050"/>
                <a:gd name="connsiteY20" fmla="*/ 226695 h 400050"/>
                <a:gd name="connsiteX21" fmla="*/ 41910 w 400050"/>
                <a:gd name="connsiteY21" fmla="*/ 247650 h 400050"/>
                <a:gd name="connsiteX22" fmla="*/ 57150 w 400050"/>
                <a:gd name="connsiteY22" fmla="*/ 284798 h 400050"/>
                <a:gd name="connsiteX23" fmla="*/ 41910 w 400050"/>
                <a:gd name="connsiteY23" fmla="*/ 329565 h 400050"/>
                <a:gd name="connsiteX24" fmla="*/ 75248 w 400050"/>
                <a:gd name="connsiteY24" fmla="*/ 362903 h 400050"/>
                <a:gd name="connsiteX25" fmla="*/ 120015 w 400050"/>
                <a:gd name="connsiteY25" fmla="*/ 347663 h 400050"/>
                <a:gd name="connsiteX26" fmla="*/ 157163 w 400050"/>
                <a:gd name="connsiteY26" fmla="*/ 362903 h 400050"/>
                <a:gd name="connsiteX27" fmla="*/ 178118 w 400050"/>
                <a:gd name="connsiteY27" fmla="*/ 404813 h 400050"/>
                <a:gd name="connsiteX28" fmla="*/ 225743 w 400050"/>
                <a:gd name="connsiteY28" fmla="*/ 404813 h 400050"/>
                <a:gd name="connsiteX29" fmla="*/ 246698 w 400050"/>
                <a:gd name="connsiteY29" fmla="*/ 362903 h 400050"/>
                <a:gd name="connsiteX30" fmla="*/ 283845 w 400050"/>
                <a:gd name="connsiteY30" fmla="*/ 347663 h 400050"/>
                <a:gd name="connsiteX31" fmla="*/ 328613 w 400050"/>
                <a:gd name="connsiteY31" fmla="*/ 362903 h 400050"/>
                <a:gd name="connsiteX32" fmla="*/ 362903 w 400050"/>
                <a:gd name="connsiteY32" fmla="*/ 329565 h 400050"/>
                <a:gd name="connsiteX33" fmla="*/ 347663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CF7C59-C7FA-4DBD-9D98-501EA2CCF181}"/>
                </a:ext>
              </a:extLst>
            </p:cNvPr>
            <p:cNvSpPr/>
            <p:nvPr/>
          </p:nvSpPr>
          <p:spPr>
            <a:xfrm>
              <a:off x="223326" y="5766155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2 h 400050"/>
                <a:gd name="connsiteX2" fmla="*/ 202883 w 400050"/>
                <a:gd name="connsiteY2" fmla="*/ 131445 h 400050"/>
                <a:gd name="connsiteX3" fmla="*/ 274320 w 400050"/>
                <a:gd name="connsiteY3" fmla="*/ 202882 h 400050"/>
                <a:gd name="connsiteX4" fmla="*/ 202883 w 400050"/>
                <a:gd name="connsiteY4" fmla="*/ 274320 h 400050"/>
                <a:gd name="connsiteX5" fmla="*/ 202883 w 400050"/>
                <a:gd name="connsiteY5" fmla="*/ 274320 h 400050"/>
                <a:gd name="connsiteX6" fmla="*/ 348615 w 400050"/>
                <a:gd name="connsiteY6" fmla="*/ 120967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2863 w 400050"/>
                <a:gd name="connsiteY16" fmla="*/ 75247 h 400050"/>
                <a:gd name="connsiteX17" fmla="*/ 57150 w 400050"/>
                <a:gd name="connsiteY17" fmla="*/ 120015 h 400050"/>
                <a:gd name="connsiteX18" fmla="*/ 41910 w 400050"/>
                <a:gd name="connsiteY18" fmla="*/ 157163 h 400050"/>
                <a:gd name="connsiteX19" fmla="*/ 0 w 400050"/>
                <a:gd name="connsiteY19" fmla="*/ 178117 h 400050"/>
                <a:gd name="connsiteX20" fmla="*/ 0 w 400050"/>
                <a:gd name="connsiteY20" fmla="*/ 225742 h 400050"/>
                <a:gd name="connsiteX21" fmla="*/ 41910 w 400050"/>
                <a:gd name="connsiteY21" fmla="*/ 246698 h 400050"/>
                <a:gd name="connsiteX22" fmla="*/ 57150 w 400050"/>
                <a:gd name="connsiteY22" fmla="*/ 283845 h 400050"/>
                <a:gd name="connsiteX23" fmla="*/ 42863 w 400050"/>
                <a:gd name="connsiteY23" fmla="*/ 328613 h 400050"/>
                <a:gd name="connsiteX24" fmla="*/ 76200 w 400050"/>
                <a:gd name="connsiteY24" fmla="*/ 361950 h 400050"/>
                <a:gd name="connsiteX25" fmla="*/ 120968 w 400050"/>
                <a:gd name="connsiteY25" fmla="*/ 347663 h 400050"/>
                <a:gd name="connsiteX26" fmla="*/ 158115 w 400050"/>
                <a:gd name="connsiteY26" fmla="*/ 362903 h 400050"/>
                <a:gd name="connsiteX27" fmla="*/ 179070 w 400050"/>
                <a:gd name="connsiteY27" fmla="*/ 404813 h 400050"/>
                <a:gd name="connsiteX28" fmla="*/ 226695 w 400050"/>
                <a:gd name="connsiteY28" fmla="*/ 404813 h 400050"/>
                <a:gd name="connsiteX29" fmla="*/ 247650 w 400050"/>
                <a:gd name="connsiteY29" fmla="*/ 362903 h 400050"/>
                <a:gd name="connsiteX30" fmla="*/ 284798 w 400050"/>
                <a:gd name="connsiteY30" fmla="*/ 347663 h 400050"/>
                <a:gd name="connsiteX31" fmla="*/ 329565 w 400050"/>
                <a:gd name="connsiteY31" fmla="*/ 362903 h 400050"/>
                <a:gd name="connsiteX32" fmla="*/ 362903 w 400050"/>
                <a:gd name="connsiteY32" fmla="*/ 328613 h 400050"/>
                <a:gd name="connsiteX33" fmla="*/ 348615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  <a:gd name="connsiteX38" fmla="*/ 348615 w 400050"/>
                <a:gd name="connsiteY38" fmla="*/ 120967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9" name="Graphic 22" descr="Bullseye">
            <a:extLst>
              <a:ext uri="{FF2B5EF4-FFF2-40B4-BE49-F238E27FC236}">
                <a16:creationId xmlns:a16="http://schemas.microsoft.com/office/drawing/2014/main" id="{D17D7DB6-500F-4E14-8431-EF9750A30222}"/>
              </a:ext>
            </a:extLst>
          </p:cNvPr>
          <p:cNvGrpSpPr/>
          <p:nvPr/>
        </p:nvGrpSpPr>
        <p:grpSpPr>
          <a:xfrm>
            <a:off x="4214312" y="2762027"/>
            <a:ext cx="714371" cy="714371"/>
            <a:chOff x="1384840" y="4953426"/>
            <a:chExt cx="914400" cy="914400"/>
          </a:xfrm>
          <a:solidFill>
            <a:srgbClr val="000000">
              <a:alpha val="60000"/>
            </a:srgbClr>
          </a:solidFill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9F85B91B-9E7C-43FF-9EC3-E4ADC05F662F}"/>
                </a:ext>
              </a:extLst>
            </p:cNvPr>
            <p:cNvSpPr/>
            <p:nvPr/>
          </p:nvSpPr>
          <p:spPr>
            <a:xfrm>
              <a:off x="1731550" y="5034389"/>
              <a:ext cx="485775" cy="485775"/>
            </a:xfrm>
            <a:custGeom>
              <a:avLst/>
              <a:gdLst>
                <a:gd name="connsiteX0" fmla="*/ 401003 w 485775"/>
                <a:gd name="connsiteY0" fmla="*/ 85725 h 485775"/>
                <a:gd name="connsiteX1" fmla="*/ 391478 w 485775"/>
                <a:gd name="connsiteY1" fmla="*/ 0 h 485775"/>
                <a:gd name="connsiteX2" fmla="*/ 286703 w 485775"/>
                <a:gd name="connsiteY2" fmla="*/ 104775 h 485775"/>
                <a:gd name="connsiteX3" fmla="*/ 292417 w 485775"/>
                <a:gd name="connsiteY3" fmla="*/ 154305 h 485775"/>
                <a:gd name="connsiteX4" fmla="*/ 140017 w 485775"/>
                <a:gd name="connsiteY4" fmla="*/ 306705 h 485775"/>
                <a:gd name="connsiteX5" fmla="*/ 95250 w 485775"/>
                <a:gd name="connsiteY5" fmla="*/ 295275 h 485775"/>
                <a:gd name="connsiteX6" fmla="*/ 0 w 485775"/>
                <a:gd name="connsiteY6" fmla="*/ 390525 h 485775"/>
                <a:gd name="connsiteX7" fmla="*/ 95250 w 485775"/>
                <a:gd name="connsiteY7" fmla="*/ 485775 h 485775"/>
                <a:gd name="connsiteX8" fmla="*/ 190500 w 485775"/>
                <a:gd name="connsiteY8" fmla="*/ 390525 h 485775"/>
                <a:gd name="connsiteX9" fmla="*/ 180022 w 485775"/>
                <a:gd name="connsiteY9" fmla="*/ 346710 h 485775"/>
                <a:gd name="connsiteX10" fmla="*/ 332423 w 485775"/>
                <a:gd name="connsiteY10" fmla="*/ 194310 h 485775"/>
                <a:gd name="connsiteX11" fmla="*/ 381953 w 485775"/>
                <a:gd name="connsiteY11" fmla="*/ 200025 h 485775"/>
                <a:gd name="connsiteX12" fmla="*/ 486728 w 485775"/>
                <a:gd name="connsiteY12" fmla="*/ 95250 h 485775"/>
                <a:gd name="connsiteX13" fmla="*/ 401003 w 485775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D3241F4-1787-475F-A3D0-B63655625B14}"/>
                </a:ext>
              </a:extLst>
            </p:cNvPr>
            <p:cNvSpPr/>
            <p:nvPr/>
          </p:nvSpPr>
          <p:spPr>
            <a:xfrm>
              <a:off x="1465803" y="5062964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2FF2661-504D-4BC9-980C-2BC6A4CDC25E}"/>
                </a:ext>
              </a:extLst>
            </p:cNvPr>
            <p:cNvSpPr/>
            <p:nvPr/>
          </p:nvSpPr>
          <p:spPr>
            <a:xfrm>
              <a:off x="1599153" y="5196314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0" name="Graphic 28" descr="Research">
            <a:extLst>
              <a:ext uri="{FF2B5EF4-FFF2-40B4-BE49-F238E27FC236}">
                <a16:creationId xmlns:a16="http://schemas.microsoft.com/office/drawing/2014/main" id="{410917AA-56B3-44F7-A704-24AEC361CB0C}"/>
              </a:ext>
            </a:extLst>
          </p:cNvPr>
          <p:cNvGrpSpPr/>
          <p:nvPr/>
        </p:nvGrpSpPr>
        <p:grpSpPr>
          <a:xfrm>
            <a:off x="5610458" y="3162088"/>
            <a:ext cx="714371" cy="714371"/>
            <a:chOff x="2599240" y="5410626"/>
            <a:chExt cx="914400" cy="914400"/>
          </a:xfrm>
          <a:solidFill>
            <a:srgbClr val="000000">
              <a:alpha val="60000"/>
            </a:srgbClr>
          </a:solidFill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B28374CB-4289-402B-912D-BD9DAA6A7A41}"/>
                </a:ext>
              </a:extLst>
            </p:cNvPr>
            <p:cNvSpPr/>
            <p:nvPr/>
          </p:nvSpPr>
          <p:spPr>
            <a:xfrm>
              <a:off x="2673530" y="5489678"/>
              <a:ext cx="752475" cy="752475"/>
            </a:xfrm>
            <a:custGeom>
              <a:avLst/>
              <a:gdLst>
                <a:gd name="connsiteX0" fmla="*/ 616273 w 752475"/>
                <a:gd name="connsiteY0" fmla="*/ 521975 h 752475"/>
                <a:gd name="connsiteX1" fmla="*/ 557218 w 752475"/>
                <a:gd name="connsiteY1" fmla="*/ 503878 h 752475"/>
                <a:gd name="connsiteX2" fmla="*/ 514355 w 752475"/>
                <a:gd name="connsiteY2" fmla="*/ 461968 h 752475"/>
                <a:gd name="connsiteX3" fmla="*/ 573410 w 752475"/>
                <a:gd name="connsiteY3" fmla="*/ 288613 h 752475"/>
                <a:gd name="connsiteX4" fmla="*/ 287660 w 752475"/>
                <a:gd name="connsiteY4" fmla="*/ 5 h 752475"/>
                <a:gd name="connsiteX5" fmla="*/ 5 w 752475"/>
                <a:gd name="connsiteY5" fmla="*/ 285755 h 752475"/>
                <a:gd name="connsiteX6" fmla="*/ 285755 w 752475"/>
                <a:gd name="connsiteY6" fmla="*/ 573410 h 752475"/>
                <a:gd name="connsiteX7" fmla="*/ 461015 w 752475"/>
                <a:gd name="connsiteY7" fmla="*/ 514355 h 752475"/>
                <a:gd name="connsiteX8" fmla="*/ 502925 w 752475"/>
                <a:gd name="connsiteY8" fmla="*/ 556265 h 752475"/>
                <a:gd name="connsiteX9" fmla="*/ 521023 w 752475"/>
                <a:gd name="connsiteY9" fmla="*/ 616273 h 752475"/>
                <a:gd name="connsiteX10" fmla="*/ 640085 w 752475"/>
                <a:gd name="connsiteY10" fmla="*/ 735335 h 752475"/>
                <a:gd name="connsiteX11" fmla="*/ 734383 w 752475"/>
                <a:gd name="connsiteY11" fmla="*/ 735335 h 752475"/>
                <a:gd name="connsiteX12" fmla="*/ 734383 w 752475"/>
                <a:gd name="connsiteY12" fmla="*/ 641038 h 752475"/>
                <a:gd name="connsiteX13" fmla="*/ 616273 w 752475"/>
                <a:gd name="connsiteY13" fmla="*/ 521975 h 752475"/>
                <a:gd name="connsiteX14" fmla="*/ 287660 w 752475"/>
                <a:gd name="connsiteY14" fmla="*/ 516260 h 752475"/>
                <a:gd name="connsiteX15" fmla="*/ 59060 w 752475"/>
                <a:gd name="connsiteY15" fmla="*/ 287660 h 752475"/>
                <a:gd name="connsiteX16" fmla="*/ 287660 w 752475"/>
                <a:gd name="connsiteY16" fmla="*/ 59060 h 752475"/>
                <a:gd name="connsiteX17" fmla="*/ 516260 w 752475"/>
                <a:gd name="connsiteY17" fmla="*/ 287660 h 752475"/>
                <a:gd name="connsiteX18" fmla="*/ 287660 w 752475"/>
                <a:gd name="connsiteY18" fmla="*/ 516260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2475" h="752475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0E1C952D-9C2E-4DED-9E66-59CD3F5916E3}"/>
                </a:ext>
              </a:extLst>
            </p:cNvPr>
            <p:cNvSpPr/>
            <p:nvPr/>
          </p:nvSpPr>
          <p:spPr>
            <a:xfrm>
              <a:off x="2756403" y="5631241"/>
              <a:ext cx="409575" cy="295275"/>
            </a:xfrm>
            <a:custGeom>
              <a:avLst/>
              <a:gdLst>
                <a:gd name="connsiteX0" fmla="*/ 409575 w 409575"/>
                <a:gd name="connsiteY0" fmla="*/ 131810 h 295275"/>
                <a:gd name="connsiteX1" fmla="*/ 355283 w 409575"/>
                <a:gd name="connsiteY1" fmla="*/ 131810 h 295275"/>
                <a:gd name="connsiteX2" fmla="*/ 342900 w 409575"/>
                <a:gd name="connsiteY2" fmla="*/ 139430 h 295275"/>
                <a:gd name="connsiteX3" fmla="*/ 306705 w 409575"/>
                <a:gd name="connsiteY3" fmla="*/ 178483 h 295275"/>
                <a:gd name="connsiteX4" fmla="*/ 276225 w 409575"/>
                <a:gd name="connsiteY4" fmla="*/ 72755 h 295275"/>
                <a:gd name="connsiteX5" fmla="*/ 255270 w 409575"/>
                <a:gd name="connsiteY5" fmla="*/ 61325 h 295275"/>
                <a:gd name="connsiteX6" fmla="*/ 243840 w 409575"/>
                <a:gd name="connsiteY6" fmla="*/ 71803 h 295275"/>
                <a:gd name="connsiteX7" fmla="*/ 186690 w 409575"/>
                <a:gd name="connsiteY7" fmla="*/ 223250 h 295275"/>
                <a:gd name="connsiteX8" fmla="*/ 147638 w 409575"/>
                <a:gd name="connsiteY8" fmla="*/ 13700 h 295275"/>
                <a:gd name="connsiteX9" fmla="*/ 128588 w 409575"/>
                <a:gd name="connsiteY9" fmla="*/ 365 h 295275"/>
                <a:gd name="connsiteX10" fmla="*/ 115253 w 409575"/>
                <a:gd name="connsiteY10" fmla="*/ 11795 h 295275"/>
                <a:gd name="connsiteX11" fmla="*/ 74295 w 409575"/>
                <a:gd name="connsiteY11" fmla="*/ 131810 h 295275"/>
                <a:gd name="connsiteX12" fmla="*/ 0 w 409575"/>
                <a:gd name="connsiteY12" fmla="*/ 131810 h 295275"/>
                <a:gd name="connsiteX13" fmla="*/ 0 w 409575"/>
                <a:gd name="connsiteY13" fmla="*/ 169910 h 295275"/>
                <a:gd name="connsiteX14" fmla="*/ 86678 w 409575"/>
                <a:gd name="connsiteY14" fmla="*/ 169910 h 295275"/>
                <a:gd name="connsiteX15" fmla="*/ 102870 w 409575"/>
                <a:gd name="connsiteY15" fmla="*/ 155623 h 295275"/>
                <a:gd name="connsiteX16" fmla="*/ 126682 w 409575"/>
                <a:gd name="connsiteY16" fmla="*/ 83232 h 295275"/>
                <a:gd name="connsiteX17" fmla="*/ 164783 w 409575"/>
                <a:gd name="connsiteY17" fmla="*/ 288020 h 295275"/>
                <a:gd name="connsiteX18" fmla="*/ 180023 w 409575"/>
                <a:gd name="connsiteY18" fmla="*/ 301355 h 295275"/>
                <a:gd name="connsiteX19" fmla="*/ 181927 w 409575"/>
                <a:gd name="connsiteY19" fmla="*/ 301355 h 295275"/>
                <a:gd name="connsiteX20" fmla="*/ 198120 w 409575"/>
                <a:gd name="connsiteY20" fmla="*/ 290878 h 295275"/>
                <a:gd name="connsiteX21" fmla="*/ 259080 w 409575"/>
                <a:gd name="connsiteY21" fmla="*/ 130858 h 295275"/>
                <a:gd name="connsiteX22" fmla="*/ 283845 w 409575"/>
                <a:gd name="connsiteY22" fmla="*/ 216583 h 295275"/>
                <a:gd name="connsiteX23" fmla="*/ 304800 w 409575"/>
                <a:gd name="connsiteY23" fmla="*/ 228012 h 295275"/>
                <a:gd name="connsiteX24" fmla="*/ 312420 w 409575"/>
                <a:gd name="connsiteY24" fmla="*/ 223250 h 295275"/>
                <a:gd name="connsiteX25" fmla="*/ 363855 w 409575"/>
                <a:gd name="connsiteY25" fmla="*/ 169910 h 295275"/>
                <a:gd name="connsiteX26" fmla="*/ 410528 w 409575"/>
                <a:gd name="connsiteY26" fmla="*/ 169910 h 295275"/>
                <a:gd name="connsiteX27" fmla="*/ 410528 w 409575"/>
                <a:gd name="connsiteY27" fmla="*/ 13181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75" h="295275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1" name="Graphic 30" descr="Database">
            <a:extLst>
              <a:ext uri="{FF2B5EF4-FFF2-40B4-BE49-F238E27FC236}">
                <a16:creationId xmlns:a16="http://schemas.microsoft.com/office/drawing/2014/main" id="{C06B8D31-28DA-48F4-AE37-8AE85EE50226}"/>
              </a:ext>
            </a:extLst>
          </p:cNvPr>
          <p:cNvGrpSpPr/>
          <p:nvPr/>
        </p:nvGrpSpPr>
        <p:grpSpPr>
          <a:xfrm>
            <a:off x="6654554" y="4516701"/>
            <a:ext cx="416717" cy="565544"/>
            <a:chOff x="3973045" y="5754916"/>
            <a:chExt cx="533400" cy="723900"/>
          </a:xfrm>
          <a:solidFill>
            <a:srgbClr val="000000">
              <a:alpha val="60000"/>
            </a:srgbClr>
          </a:solidFill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140205E-0877-4459-8F3A-269933F4DBCE}"/>
                </a:ext>
              </a:extLst>
            </p:cNvPr>
            <p:cNvSpPr/>
            <p:nvPr/>
          </p:nvSpPr>
          <p:spPr>
            <a:xfrm>
              <a:off x="3973045" y="5754916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8B2B1A7E-62D6-4702-A2B0-4D0EF21292D7}"/>
                </a:ext>
              </a:extLst>
            </p:cNvPr>
            <p:cNvSpPr/>
            <p:nvPr/>
          </p:nvSpPr>
          <p:spPr>
            <a:xfrm>
              <a:off x="3973045" y="586921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C401B99-80E3-40D2-B5D5-1B074F47F20F}"/>
                </a:ext>
              </a:extLst>
            </p:cNvPr>
            <p:cNvSpPr/>
            <p:nvPr/>
          </p:nvSpPr>
          <p:spPr>
            <a:xfrm>
              <a:off x="3973045" y="605971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497D7171-9B93-4A06-9BAB-A3B88119E192}"/>
                </a:ext>
              </a:extLst>
            </p:cNvPr>
            <p:cNvSpPr/>
            <p:nvPr/>
          </p:nvSpPr>
          <p:spPr>
            <a:xfrm>
              <a:off x="3973045" y="625021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2" name="Graphic 26" descr="Lightbulb">
            <a:extLst>
              <a:ext uri="{FF2B5EF4-FFF2-40B4-BE49-F238E27FC236}">
                <a16:creationId xmlns:a16="http://schemas.microsoft.com/office/drawing/2014/main" id="{2A295C76-DAC9-4B6B-B7FF-6CB5583FAB22}"/>
              </a:ext>
            </a:extLst>
          </p:cNvPr>
          <p:cNvGrpSpPr/>
          <p:nvPr/>
        </p:nvGrpSpPr>
        <p:grpSpPr>
          <a:xfrm>
            <a:off x="1962166" y="4412697"/>
            <a:ext cx="714371" cy="714371"/>
            <a:chOff x="749380" y="5867826"/>
            <a:chExt cx="914400" cy="914400"/>
          </a:xfrm>
          <a:solidFill>
            <a:schemeClr val="bg1">
              <a:alpha val="60000"/>
            </a:schemeClr>
          </a:solidFill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778370E-0A84-45E8-817D-ED91381A358C}"/>
                </a:ext>
              </a:extLst>
            </p:cNvPr>
            <p:cNvSpPr/>
            <p:nvPr/>
          </p:nvSpPr>
          <p:spPr>
            <a:xfrm>
              <a:off x="1082755" y="647742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9E410BB-3E7E-44D4-875C-C2B61C5DFB67}"/>
                </a:ext>
              </a:extLst>
            </p:cNvPr>
            <p:cNvSpPr/>
            <p:nvPr/>
          </p:nvSpPr>
          <p:spPr>
            <a:xfrm>
              <a:off x="1082755" y="657267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BF72E57-F9A2-42C6-83F1-F066FFDEF93A}"/>
                </a:ext>
              </a:extLst>
            </p:cNvPr>
            <p:cNvSpPr/>
            <p:nvPr/>
          </p:nvSpPr>
          <p:spPr>
            <a:xfrm>
              <a:off x="1144668" y="6667926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7BD6A22-20C1-4996-AF5A-28E2A5228B65}"/>
                </a:ext>
              </a:extLst>
            </p:cNvPr>
            <p:cNvSpPr/>
            <p:nvPr/>
          </p:nvSpPr>
          <p:spPr>
            <a:xfrm>
              <a:off x="958930" y="5924976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9F6CCFA-BB8D-41FF-B9DF-6FCFDFFAB078}"/>
              </a:ext>
            </a:extLst>
          </p:cNvPr>
          <p:cNvGrpSpPr/>
          <p:nvPr/>
        </p:nvGrpSpPr>
        <p:grpSpPr>
          <a:xfrm>
            <a:off x="7554071" y="3155158"/>
            <a:ext cx="1336678" cy="1537002"/>
            <a:chOff x="8921977" y="1476984"/>
            <a:chExt cx="2937088" cy="2049339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BE8984E7-49F5-4F77-B924-47ABCBC5AAE0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7A371B4C-2EBA-40AF-8FC0-2AB29272F0F3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600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BFF36D0A-F529-4C2D-99FE-4DCD074551CD}"/>
              </a:ext>
            </a:extLst>
          </p:cNvPr>
          <p:cNvGrpSpPr/>
          <p:nvPr/>
        </p:nvGrpSpPr>
        <p:grpSpPr>
          <a:xfrm>
            <a:off x="249703" y="3155155"/>
            <a:ext cx="1336678" cy="1537002"/>
            <a:chOff x="332936" y="2638025"/>
            <a:chExt cx="2937088" cy="2049339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FD8290AC-9768-41C2-9AED-30FFF160EAAC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F64E8E47-D75A-4C71-9A8C-EC05DE615A81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600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7BE0CCB-1768-447F-A164-F5DC28129937}"/>
              </a:ext>
            </a:extLst>
          </p:cNvPr>
          <p:cNvGrpSpPr/>
          <p:nvPr/>
        </p:nvGrpSpPr>
        <p:grpSpPr>
          <a:xfrm>
            <a:off x="6091449" y="1410077"/>
            <a:ext cx="1563921" cy="1260003"/>
            <a:chOff x="8921977" y="1476984"/>
            <a:chExt cx="2937088" cy="1680006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B4E55490-0BC8-4D2C-9018-3A4A7B8EC178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41A3E6A3-46A4-4A50-AF92-2749CDCEB3AA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231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18F5CA1B-A9CC-49B4-8444-61DCE52A7CE4}"/>
              </a:ext>
            </a:extLst>
          </p:cNvPr>
          <p:cNvGrpSpPr/>
          <p:nvPr/>
        </p:nvGrpSpPr>
        <p:grpSpPr>
          <a:xfrm>
            <a:off x="1488631" y="1410075"/>
            <a:ext cx="1563921" cy="1260003"/>
            <a:chOff x="332936" y="2638025"/>
            <a:chExt cx="2937088" cy="1680006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839F3D5C-0851-45DC-9DFC-59FFCCB59CE8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8A0DD28C-490B-47F7-A3BB-1719B4BE9BDA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231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1AF1F12C-6E11-4B80-BC0B-76A9896D1D18}"/>
              </a:ext>
            </a:extLst>
          </p:cNvPr>
          <p:cNvGrpSpPr/>
          <p:nvPr/>
        </p:nvGrpSpPr>
        <p:grpSpPr>
          <a:xfrm>
            <a:off x="3778375" y="977532"/>
            <a:ext cx="1563921" cy="1260003"/>
            <a:chOff x="332936" y="2638025"/>
            <a:chExt cx="2937088" cy="1680006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06B8F0F-C385-45F7-9BAF-5CA9F312450A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9AA10393-E7AF-4666-8713-12BCBD7E6155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231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118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Semi-Donut Chart w/ 5 Parts – Slide Template</a:t>
            </a:r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0D64EEE1-6A0D-4060-BA09-B9AA1345DCEC}"/>
              </a:ext>
            </a:extLst>
          </p:cNvPr>
          <p:cNvSpPr/>
          <p:nvPr/>
        </p:nvSpPr>
        <p:spPr>
          <a:xfrm>
            <a:off x="1532500" y="2417574"/>
            <a:ext cx="6079001" cy="3039501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8626B8B-2D9C-45F7-AEA9-2A2F42E863FD}"/>
              </a:ext>
            </a:extLst>
          </p:cNvPr>
          <p:cNvGrpSpPr/>
          <p:nvPr/>
        </p:nvGrpSpPr>
        <p:grpSpPr>
          <a:xfrm>
            <a:off x="1753963" y="2588316"/>
            <a:ext cx="5636075" cy="2868759"/>
            <a:chOff x="3097213" y="376238"/>
            <a:chExt cx="5997575" cy="3052762"/>
          </a:xfrm>
        </p:grpSpPr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A76C0DCB-AE2C-4AD3-93F3-ECA6AC947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213" y="1663700"/>
              <a:ext cx="1665288" cy="1765300"/>
            </a:xfrm>
            <a:custGeom>
              <a:avLst/>
              <a:gdLst>
                <a:gd name="T0" fmla="*/ 0 w 2672"/>
                <a:gd name="T1" fmla="*/ 2829 h 2829"/>
                <a:gd name="T2" fmla="*/ 919 w 2672"/>
                <a:gd name="T3" fmla="*/ 0 h 2829"/>
                <a:gd name="T4" fmla="*/ 2672 w 2672"/>
                <a:gd name="T5" fmla="*/ 1273 h 2829"/>
                <a:gd name="T6" fmla="*/ 2166 w 2672"/>
                <a:gd name="T7" fmla="*/ 2829 h 2829"/>
                <a:gd name="T8" fmla="*/ 0 w 2672"/>
                <a:gd name="T9" fmla="*/ 2829 h 2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2" h="2829">
                  <a:moveTo>
                    <a:pt x="0" y="2829"/>
                  </a:moveTo>
                  <a:cubicBezTo>
                    <a:pt x="0" y="1813"/>
                    <a:pt x="322" y="822"/>
                    <a:pt x="919" y="0"/>
                  </a:cubicBezTo>
                  <a:lnTo>
                    <a:pt x="2672" y="1273"/>
                  </a:lnTo>
                  <a:cubicBezTo>
                    <a:pt x="2343" y="1725"/>
                    <a:pt x="2166" y="2270"/>
                    <a:pt x="2166" y="2829"/>
                  </a:cubicBezTo>
                  <a:lnTo>
                    <a:pt x="0" y="2829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6">
              <a:extLst>
                <a:ext uri="{FF2B5EF4-FFF2-40B4-BE49-F238E27FC236}">
                  <a16:creationId xmlns:a16="http://schemas.microsoft.com/office/drawing/2014/main" id="{1A6967C9-7CD7-4680-A8AE-2A2099F13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0301" y="571500"/>
              <a:ext cx="1916113" cy="1887538"/>
            </a:xfrm>
            <a:custGeom>
              <a:avLst/>
              <a:gdLst>
                <a:gd name="T0" fmla="*/ 0 w 3076"/>
                <a:gd name="T1" fmla="*/ 1749 h 3022"/>
                <a:gd name="T2" fmla="*/ 2407 w 3076"/>
                <a:gd name="T3" fmla="*/ 0 h 3022"/>
                <a:gd name="T4" fmla="*/ 3076 w 3076"/>
                <a:gd name="T5" fmla="*/ 2060 h 3022"/>
                <a:gd name="T6" fmla="*/ 1753 w 3076"/>
                <a:gd name="T7" fmla="*/ 3022 h 3022"/>
                <a:gd name="T8" fmla="*/ 0 w 3076"/>
                <a:gd name="T9" fmla="*/ 1749 h 3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6" h="3022">
                  <a:moveTo>
                    <a:pt x="0" y="1749"/>
                  </a:moveTo>
                  <a:cubicBezTo>
                    <a:pt x="598" y="926"/>
                    <a:pt x="1440" y="314"/>
                    <a:pt x="2407" y="0"/>
                  </a:cubicBezTo>
                  <a:lnTo>
                    <a:pt x="3076" y="2060"/>
                  </a:lnTo>
                  <a:cubicBezTo>
                    <a:pt x="2545" y="2233"/>
                    <a:pt x="2081" y="2570"/>
                    <a:pt x="1753" y="3022"/>
                  </a:cubicBezTo>
                  <a:lnTo>
                    <a:pt x="0" y="1749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7">
              <a:extLst>
                <a:ext uri="{FF2B5EF4-FFF2-40B4-BE49-F238E27FC236}">
                  <a16:creationId xmlns:a16="http://schemas.microsoft.com/office/drawing/2014/main" id="{014AA83E-0E9B-44FD-BC9F-6E5461B91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88" y="376238"/>
              <a:ext cx="1852613" cy="1481138"/>
            </a:xfrm>
            <a:custGeom>
              <a:avLst/>
              <a:gdLst>
                <a:gd name="T0" fmla="*/ 0 w 2975"/>
                <a:gd name="T1" fmla="*/ 314 h 2374"/>
                <a:gd name="T2" fmla="*/ 2975 w 2975"/>
                <a:gd name="T3" fmla="*/ 314 h 2374"/>
                <a:gd name="T4" fmla="*/ 2306 w 2975"/>
                <a:gd name="T5" fmla="*/ 2374 h 2374"/>
                <a:gd name="T6" fmla="*/ 669 w 2975"/>
                <a:gd name="T7" fmla="*/ 2374 h 2374"/>
                <a:gd name="T8" fmla="*/ 0 w 2975"/>
                <a:gd name="T9" fmla="*/ 314 h 2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5" h="2374">
                  <a:moveTo>
                    <a:pt x="0" y="314"/>
                  </a:moveTo>
                  <a:cubicBezTo>
                    <a:pt x="967" y="0"/>
                    <a:pt x="2008" y="0"/>
                    <a:pt x="2975" y="314"/>
                  </a:cubicBezTo>
                  <a:lnTo>
                    <a:pt x="2306" y="2374"/>
                  </a:lnTo>
                  <a:cubicBezTo>
                    <a:pt x="1774" y="2201"/>
                    <a:pt x="1201" y="2201"/>
                    <a:pt x="669" y="2374"/>
                  </a:cubicBezTo>
                  <a:lnTo>
                    <a:pt x="0" y="314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8">
              <a:extLst>
                <a:ext uri="{FF2B5EF4-FFF2-40B4-BE49-F238E27FC236}">
                  <a16:creationId xmlns:a16="http://schemas.microsoft.com/office/drawing/2014/main" id="{F5733384-F624-489E-8865-EE539C71E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571500"/>
              <a:ext cx="1917700" cy="1887538"/>
            </a:xfrm>
            <a:custGeom>
              <a:avLst/>
              <a:gdLst>
                <a:gd name="T0" fmla="*/ 669 w 3076"/>
                <a:gd name="T1" fmla="*/ 0 h 3022"/>
                <a:gd name="T2" fmla="*/ 3076 w 3076"/>
                <a:gd name="T3" fmla="*/ 1749 h 3022"/>
                <a:gd name="T4" fmla="*/ 1323 w 3076"/>
                <a:gd name="T5" fmla="*/ 3022 h 3022"/>
                <a:gd name="T6" fmla="*/ 0 w 3076"/>
                <a:gd name="T7" fmla="*/ 2060 h 3022"/>
                <a:gd name="T8" fmla="*/ 669 w 3076"/>
                <a:gd name="T9" fmla="*/ 0 h 3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6" h="3022">
                  <a:moveTo>
                    <a:pt x="669" y="0"/>
                  </a:moveTo>
                  <a:cubicBezTo>
                    <a:pt x="1636" y="314"/>
                    <a:pt x="2478" y="926"/>
                    <a:pt x="3076" y="1749"/>
                  </a:cubicBezTo>
                  <a:lnTo>
                    <a:pt x="1323" y="3022"/>
                  </a:lnTo>
                  <a:cubicBezTo>
                    <a:pt x="995" y="2570"/>
                    <a:pt x="531" y="2233"/>
                    <a:pt x="0" y="2060"/>
                  </a:cubicBezTo>
                  <a:lnTo>
                    <a:pt x="669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9">
              <a:extLst>
                <a:ext uri="{FF2B5EF4-FFF2-40B4-BE49-F238E27FC236}">
                  <a16:creationId xmlns:a16="http://schemas.microsoft.com/office/drawing/2014/main" id="{D9D6F21D-EA4A-40E6-B4F8-CB64E056B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088" y="1663700"/>
              <a:ext cx="1663700" cy="1765300"/>
            </a:xfrm>
            <a:custGeom>
              <a:avLst/>
              <a:gdLst>
                <a:gd name="T0" fmla="*/ 1753 w 2672"/>
                <a:gd name="T1" fmla="*/ 0 h 2829"/>
                <a:gd name="T2" fmla="*/ 2672 w 2672"/>
                <a:gd name="T3" fmla="*/ 2829 h 2829"/>
                <a:gd name="T4" fmla="*/ 506 w 2672"/>
                <a:gd name="T5" fmla="*/ 2829 h 2829"/>
                <a:gd name="T6" fmla="*/ 0 w 2672"/>
                <a:gd name="T7" fmla="*/ 1273 h 2829"/>
                <a:gd name="T8" fmla="*/ 1753 w 2672"/>
                <a:gd name="T9" fmla="*/ 0 h 2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2" h="2829">
                  <a:moveTo>
                    <a:pt x="1753" y="0"/>
                  </a:moveTo>
                  <a:cubicBezTo>
                    <a:pt x="2350" y="822"/>
                    <a:pt x="2672" y="1813"/>
                    <a:pt x="2672" y="2829"/>
                  </a:cubicBezTo>
                  <a:lnTo>
                    <a:pt x="506" y="2829"/>
                  </a:lnTo>
                  <a:cubicBezTo>
                    <a:pt x="506" y="2270"/>
                    <a:pt x="329" y="1725"/>
                    <a:pt x="0" y="1273"/>
                  </a:cubicBezTo>
                  <a:lnTo>
                    <a:pt x="1753" y="0"/>
                  </a:ln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4AFDF6FA-0D6F-4062-80EF-496652561810}"/>
              </a:ext>
            </a:extLst>
          </p:cNvPr>
          <p:cNvSpPr/>
          <p:nvPr/>
        </p:nvSpPr>
        <p:spPr>
          <a:xfrm>
            <a:off x="2634198" y="3519273"/>
            <a:ext cx="3875603" cy="1937802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F5A687E1-CA9D-48D0-AA67-69BFE69F2CB2}"/>
              </a:ext>
            </a:extLst>
          </p:cNvPr>
          <p:cNvSpPr/>
          <p:nvPr/>
        </p:nvSpPr>
        <p:spPr>
          <a:xfrm>
            <a:off x="196596" y="5397051"/>
            <a:ext cx="8750808" cy="1200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1D608B90-7017-4CB7-A2D9-57781C0221AA}"/>
              </a:ext>
            </a:extLst>
          </p:cNvPr>
          <p:cNvSpPr/>
          <p:nvPr/>
        </p:nvSpPr>
        <p:spPr>
          <a:xfrm>
            <a:off x="3880346" y="4705397"/>
            <a:ext cx="1383308" cy="1383308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118" name="Graphic 24" descr="Gears">
            <a:extLst>
              <a:ext uri="{FF2B5EF4-FFF2-40B4-BE49-F238E27FC236}">
                <a16:creationId xmlns:a16="http://schemas.microsoft.com/office/drawing/2014/main" id="{9E1FD01D-7085-4E55-94E4-36C522961CCF}"/>
              </a:ext>
            </a:extLst>
          </p:cNvPr>
          <p:cNvGrpSpPr/>
          <p:nvPr/>
        </p:nvGrpSpPr>
        <p:grpSpPr>
          <a:xfrm>
            <a:off x="2871414" y="3270441"/>
            <a:ext cx="483689" cy="580427"/>
            <a:chOff x="223326" y="5419445"/>
            <a:chExt cx="619125" cy="742950"/>
          </a:xfrm>
          <a:solidFill>
            <a:srgbClr val="000000">
              <a:alpha val="60000"/>
            </a:srgbClr>
          </a:solidFill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F1693737-B844-4623-8C35-77398B781CC0}"/>
                </a:ext>
              </a:extLst>
            </p:cNvPr>
            <p:cNvSpPr/>
            <p:nvPr/>
          </p:nvSpPr>
          <p:spPr>
            <a:xfrm>
              <a:off x="438591" y="5419445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3 h 400050"/>
                <a:gd name="connsiteX2" fmla="*/ 202883 w 400050"/>
                <a:gd name="connsiteY2" fmla="*/ 131445 h 400050"/>
                <a:gd name="connsiteX3" fmla="*/ 274320 w 400050"/>
                <a:gd name="connsiteY3" fmla="*/ 202883 h 400050"/>
                <a:gd name="connsiteX4" fmla="*/ 202883 w 400050"/>
                <a:gd name="connsiteY4" fmla="*/ 274320 h 400050"/>
                <a:gd name="connsiteX5" fmla="*/ 363855 w 400050"/>
                <a:gd name="connsiteY5" fmla="*/ 158115 h 400050"/>
                <a:gd name="connsiteX6" fmla="*/ 348615 w 400050"/>
                <a:gd name="connsiteY6" fmla="*/ 120968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1910 w 400050"/>
                <a:gd name="connsiteY16" fmla="*/ 76200 h 400050"/>
                <a:gd name="connsiteX17" fmla="*/ 57150 w 400050"/>
                <a:gd name="connsiteY17" fmla="*/ 120968 h 400050"/>
                <a:gd name="connsiteX18" fmla="*/ 41910 w 400050"/>
                <a:gd name="connsiteY18" fmla="*/ 158115 h 400050"/>
                <a:gd name="connsiteX19" fmla="*/ 0 w 400050"/>
                <a:gd name="connsiteY19" fmla="*/ 179070 h 400050"/>
                <a:gd name="connsiteX20" fmla="*/ 0 w 400050"/>
                <a:gd name="connsiteY20" fmla="*/ 226695 h 400050"/>
                <a:gd name="connsiteX21" fmla="*/ 41910 w 400050"/>
                <a:gd name="connsiteY21" fmla="*/ 247650 h 400050"/>
                <a:gd name="connsiteX22" fmla="*/ 57150 w 400050"/>
                <a:gd name="connsiteY22" fmla="*/ 284798 h 400050"/>
                <a:gd name="connsiteX23" fmla="*/ 41910 w 400050"/>
                <a:gd name="connsiteY23" fmla="*/ 329565 h 400050"/>
                <a:gd name="connsiteX24" fmla="*/ 75248 w 400050"/>
                <a:gd name="connsiteY24" fmla="*/ 362903 h 400050"/>
                <a:gd name="connsiteX25" fmla="*/ 120015 w 400050"/>
                <a:gd name="connsiteY25" fmla="*/ 347663 h 400050"/>
                <a:gd name="connsiteX26" fmla="*/ 157163 w 400050"/>
                <a:gd name="connsiteY26" fmla="*/ 362903 h 400050"/>
                <a:gd name="connsiteX27" fmla="*/ 178118 w 400050"/>
                <a:gd name="connsiteY27" fmla="*/ 404813 h 400050"/>
                <a:gd name="connsiteX28" fmla="*/ 225743 w 400050"/>
                <a:gd name="connsiteY28" fmla="*/ 404813 h 400050"/>
                <a:gd name="connsiteX29" fmla="*/ 246698 w 400050"/>
                <a:gd name="connsiteY29" fmla="*/ 362903 h 400050"/>
                <a:gd name="connsiteX30" fmla="*/ 283845 w 400050"/>
                <a:gd name="connsiteY30" fmla="*/ 347663 h 400050"/>
                <a:gd name="connsiteX31" fmla="*/ 328613 w 400050"/>
                <a:gd name="connsiteY31" fmla="*/ 362903 h 400050"/>
                <a:gd name="connsiteX32" fmla="*/ 362903 w 400050"/>
                <a:gd name="connsiteY32" fmla="*/ 329565 h 400050"/>
                <a:gd name="connsiteX33" fmla="*/ 347663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CF7C59-C7FA-4DBD-9D98-501EA2CCF181}"/>
                </a:ext>
              </a:extLst>
            </p:cNvPr>
            <p:cNvSpPr/>
            <p:nvPr/>
          </p:nvSpPr>
          <p:spPr>
            <a:xfrm>
              <a:off x="223326" y="5766155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2 h 400050"/>
                <a:gd name="connsiteX2" fmla="*/ 202883 w 400050"/>
                <a:gd name="connsiteY2" fmla="*/ 131445 h 400050"/>
                <a:gd name="connsiteX3" fmla="*/ 274320 w 400050"/>
                <a:gd name="connsiteY3" fmla="*/ 202882 h 400050"/>
                <a:gd name="connsiteX4" fmla="*/ 202883 w 400050"/>
                <a:gd name="connsiteY4" fmla="*/ 274320 h 400050"/>
                <a:gd name="connsiteX5" fmla="*/ 202883 w 400050"/>
                <a:gd name="connsiteY5" fmla="*/ 274320 h 400050"/>
                <a:gd name="connsiteX6" fmla="*/ 348615 w 400050"/>
                <a:gd name="connsiteY6" fmla="*/ 120967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2863 w 400050"/>
                <a:gd name="connsiteY16" fmla="*/ 75247 h 400050"/>
                <a:gd name="connsiteX17" fmla="*/ 57150 w 400050"/>
                <a:gd name="connsiteY17" fmla="*/ 120015 h 400050"/>
                <a:gd name="connsiteX18" fmla="*/ 41910 w 400050"/>
                <a:gd name="connsiteY18" fmla="*/ 157163 h 400050"/>
                <a:gd name="connsiteX19" fmla="*/ 0 w 400050"/>
                <a:gd name="connsiteY19" fmla="*/ 178117 h 400050"/>
                <a:gd name="connsiteX20" fmla="*/ 0 w 400050"/>
                <a:gd name="connsiteY20" fmla="*/ 225742 h 400050"/>
                <a:gd name="connsiteX21" fmla="*/ 41910 w 400050"/>
                <a:gd name="connsiteY21" fmla="*/ 246698 h 400050"/>
                <a:gd name="connsiteX22" fmla="*/ 57150 w 400050"/>
                <a:gd name="connsiteY22" fmla="*/ 283845 h 400050"/>
                <a:gd name="connsiteX23" fmla="*/ 42863 w 400050"/>
                <a:gd name="connsiteY23" fmla="*/ 328613 h 400050"/>
                <a:gd name="connsiteX24" fmla="*/ 76200 w 400050"/>
                <a:gd name="connsiteY24" fmla="*/ 361950 h 400050"/>
                <a:gd name="connsiteX25" fmla="*/ 120968 w 400050"/>
                <a:gd name="connsiteY25" fmla="*/ 347663 h 400050"/>
                <a:gd name="connsiteX26" fmla="*/ 158115 w 400050"/>
                <a:gd name="connsiteY26" fmla="*/ 362903 h 400050"/>
                <a:gd name="connsiteX27" fmla="*/ 179070 w 400050"/>
                <a:gd name="connsiteY27" fmla="*/ 404813 h 400050"/>
                <a:gd name="connsiteX28" fmla="*/ 226695 w 400050"/>
                <a:gd name="connsiteY28" fmla="*/ 404813 h 400050"/>
                <a:gd name="connsiteX29" fmla="*/ 247650 w 400050"/>
                <a:gd name="connsiteY29" fmla="*/ 362903 h 400050"/>
                <a:gd name="connsiteX30" fmla="*/ 284798 w 400050"/>
                <a:gd name="connsiteY30" fmla="*/ 347663 h 400050"/>
                <a:gd name="connsiteX31" fmla="*/ 329565 w 400050"/>
                <a:gd name="connsiteY31" fmla="*/ 362903 h 400050"/>
                <a:gd name="connsiteX32" fmla="*/ 362903 w 400050"/>
                <a:gd name="connsiteY32" fmla="*/ 328613 h 400050"/>
                <a:gd name="connsiteX33" fmla="*/ 348615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  <a:gd name="connsiteX38" fmla="*/ 348615 w 400050"/>
                <a:gd name="connsiteY38" fmla="*/ 120967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9" name="Graphic 22" descr="Bullseye">
            <a:extLst>
              <a:ext uri="{FF2B5EF4-FFF2-40B4-BE49-F238E27FC236}">
                <a16:creationId xmlns:a16="http://schemas.microsoft.com/office/drawing/2014/main" id="{D17D7DB6-500F-4E14-8431-EF9750A30222}"/>
              </a:ext>
            </a:extLst>
          </p:cNvPr>
          <p:cNvGrpSpPr/>
          <p:nvPr/>
        </p:nvGrpSpPr>
        <p:grpSpPr>
          <a:xfrm>
            <a:off x="4214312" y="2762027"/>
            <a:ext cx="714371" cy="714371"/>
            <a:chOff x="1384840" y="4953426"/>
            <a:chExt cx="914400" cy="914400"/>
          </a:xfrm>
          <a:solidFill>
            <a:srgbClr val="000000">
              <a:alpha val="60000"/>
            </a:srgbClr>
          </a:solidFill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9F85B91B-9E7C-43FF-9EC3-E4ADC05F662F}"/>
                </a:ext>
              </a:extLst>
            </p:cNvPr>
            <p:cNvSpPr/>
            <p:nvPr/>
          </p:nvSpPr>
          <p:spPr>
            <a:xfrm>
              <a:off x="1731550" y="5034389"/>
              <a:ext cx="485775" cy="485775"/>
            </a:xfrm>
            <a:custGeom>
              <a:avLst/>
              <a:gdLst>
                <a:gd name="connsiteX0" fmla="*/ 401003 w 485775"/>
                <a:gd name="connsiteY0" fmla="*/ 85725 h 485775"/>
                <a:gd name="connsiteX1" fmla="*/ 391478 w 485775"/>
                <a:gd name="connsiteY1" fmla="*/ 0 h 485775"/>
                <a:gd name="connsiteX2" fmla="*/ 286703 w 485775"/>
                <a:gd name="connsiteY2" fmla="*/ 104775 h 485775"/>
                <a:gd name="connsiteX3" fmla="*/ 292417 w 485775"/>
                <a:gd name="connsiteY3" fmla="*/ 154305 h 485775"/>
                <a:gd name="connsiteX4" fmla="*/ 140017 w 485775"/>
                <a:gd name="connsiteY4" fmla="*/ 306705 h 485775"/>
                <a:gd name="connsiteX5" fmla="*/ 95250 w 485775"/>
                <a:gd name="connsiteY5" fmla="*/ 295275 h 485775"/>
                <a:gd name="connsiteX6" fmla="*/ 0 w 485775"/>
                <a:gd name="connsiteY6" fmla="*/ 390525 h 485775"/>
                <a:gd name="connsiteX7" fmla="*/ 95250 w 485775"/>
                <a:gd name="connsiteY7" fmla="*/ 485775 h 485775"/>
                <a:gd name="connsiteX8" fmla="*/ 190500 w 485775"/>
                <a:gd name="connsiteY8" fmla="*/ 390525 h 485775"/>
                <a:gd name="connsiteX9" fmla="*/ 180022 w 485775"/>
                <a:gd name="connsiteY9" fmla="*/ 346710 h 485775"/>
                <a:gd name="connsiteX10" fmla="*/ 332423 w 485775"/>
                <a:gd name="connsiteY10" fmla="*/ 194310 h 485775"/>
                <a:gd name="connsiteX11" fmla="*/ 381953 w 485775"/>
                <a:gd name="connsiteY11" fmla="*/ 200025 h 485775"/>
                <a:gd name="connsiteX12" fmla="*/ 486728 w 485775"/>
                <a:gd name="connsiteY12" fmla="*/ 95250 h 485775"/>
                <a:gd name="connsiteX13" fmla="*/ 401003 w 485775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D3241F4-1787-475F-A3D0-B63655625B14}"/>
                </a:ext>
              </a:extLst>
            </p:cNvPr>
            <p:cNvSpPr/>
            <p:nvPr/>
          </p:nvSpPr>
          <p:spPr>
            <a:xfrm>
              <a:off x="1465803" y="5062964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2FF2661-504D-4BC9-980C-2BC6A4CDC25E}"/>
                </a:ext>
              </a:extLst>
            </p:cNvPr>
            <p:cNvSpPr/>
            <p:nvPr/>
          </p:nvSpPr>
          <p:spPr>
            <a:xfrm>
              <a:off x="1599153" y="5196314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0" name="Graphic 28" descr="Research">
            <a:extLst>
              <a:ext uri="{FF2B5EF4-FFF2-40B4-BE49-F238E27FC236}">
                <a16:creationId xmlns:a16="http://schemas.microsoft.com/office/drawing/2014/main" id="{410917AA-56B3-44F7-A704-24AEC361CB0C}"/>
              </a:ext>
            </a:extLst>
          </p:cNvPr>
          <p:cNvGrpSpPr/>
          <p:nvPr/>
        </p:nvGrpSpPr>
        <p:grpSpPr>
          <a:xfrm>
            <a:off x="5610458" y="3162088"/>
            <a:ext cx="714371" cy="714371"/>
            <a:chOff x="2599240" y="5410626"/>
            <a:chExt cx="914400" cy="914400"/>
          </a:xfrm>
          <a:solidFill>
            <a:srgbClr val="000000">
              <a:alpha val="60000"/>
            </a:srgbClr>
          </a:solidFill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B28374CB-4289-402B-912D-BD9DAA6A7A41}"/>
                </a:ext>
              </a:extLst>
            </p:cNvPr>
            <p:cNvSpPr/>
            <p:nvPr/>
          </p:nvSpPr>
          <p:spPr>
            <a:xfrm>
              <a:off x="2673530" y="5489678"/>
              <a:ext cx="752475" cy="752475"/>
            </a:xfrm>
            <a:custGeom>
              <a:avLst/>
              <a:gdLst>
                <a:gd name="connsiteX0" fmla="*/ 616273 w 752475"/>
                <a:gd name="connsiteY0" fmla="*/ 521975 h 752475"/>
                <a:gd name="connsiteX1" fmla="*/ 557218 w 752475"/>
                <a:gd name="connsiteY1" fmla="*/ 503878 h 752475"/>
                <a:gd name="connsiteX2" fmla="*/ 514355 w 752475"/>
                <a:gd name="connsiteY2" fmla="*/ 461968 h 752475"/>
                <a:gd name="connsiteX3" fmla="*/ 573410 w 752475"/>
                <a:gd name="connsiteY3" fmla="*/ 288613 h 752475"/>
                <a:gd name="connsiteX4" fmla="*/ 287660 w 752475"/>
                <a:gd name="connsiteY4" fmla="*/ 5 h 752475"/>
                <a:gd name="connsiteX5" fmla="*/ 5 w 752475"/>
                <a:gd name="connsiteY5" fmla="*/ 285755 h 752475"/>
                <a:gd name="connsiteX6" fmla="*/ 285755 w 752475"/>
                <a:gd name="connsiteY6" fmla="*/ 573410 h 752475"/>
                <a:gd name="connsiteX7" fmla="*/ 461015 w 752475"/>
                <a:gd name="connsiteY7" fmla="*/ 514355 h 752475"/>
                <a:gd name="connsiteX8" fmla="*/ 502925 w 752475"/>
                <a:gd name="connsiteY8" fmla="*/ 556265 h 752475"/>
                <a:gd name="connsiteX9" fmla="*/ 521023 w 752475"/>
                <a:gd name="connsiteY9" fmla="*/ 616273 h 752475"/>
                <a:gd name="connsiteX10" fmla="*/ 640085 w 752475"/>
                <a:gd name="connsiteY10" fmla="*/ 735335 h 752475"/>
                <a:gd name="connsiteX11" fmla="*/ 734383 w 752475"/>
                <a:gd name="connsiteY11" fmla="*/ 735335 h 752475"/>
                <a:gd name="connsiteX12" fmla="*/ 734383 w 752475"/>
                <a:gd name="connsiteY12" fmla="*/ 641038 h 752475"/>
                <a:gd name="connsiteX13" fmla="*/ 616273 w 752475"/>
                <a:gd name="connsiteY13" fmla="*/ 521975 h 752475"/>
                <a:gd name="connsiteX14" fmla="*/ 287660 w 752475"/>
                <a:gd name="connsiteY14" fmla="*/ 516260 h 752475"/>
                <a:gd name="connsiteX15" fmla="*/ 59060 w 752475"/>
                <a:gd name="connsiteY15" fmla="*/ 287660 h 752475"/>
                <a:gd name="connsiteX16" fmla="*/ 287660 w 752475"/>
                <a:gd name="connsiteY16" fmla="*/ 59060 h 752475"/>
                <a:gd name="connsiteX17" fmla="*/ 516260 w 752475"/>
                <a:gd name="connsiteY17" fmla="*/ 287660 h 752475"/>
                <a:gd name="connsiteX18" fmla="*/ 287660 w 752475"/>
                <a:gd name="connsiteY18" fmla="*/ 516260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2475" h="752475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0E1C952D-9C2E-4DED-9E66-59CD3F5916E3}"/>
                </a:ext>
              </a:extLst>
            </p:cNvPr>
            <p:cNvSpPr/>
            <p:nvPr/>
          </p:nvSpPr>
          <p:spPr>
            <a:xfrm>
              <a:off x="2756403" y="5631241"/>
              <a:ext cx="409575" cy="295275"/>
            </a:xfrm>
            <a:custGeom>
              <a:avLst/>
              <a:gdLst>
                <a:gd name="connsiteX0" fmla="*/ 409575 w 409575"/>
                <a:gd name="connsiteY0" fmla="*/ 131810 h 295275"/>
                <a:gd name="connsiteX1" fmla="*/ 355283 w 409575"/>
                <a:gd name="connsiteY1" fmla="*/ 131810 h 295275"/>
                <a:gd name="connsiteX2" fmla="*/ 342900 w 409575"/>
                <a:gd name="connsiteY2" fmla="*/ 139430 h 295275"/>
                <a:gd name="connsiteX3" fmla="*/ 306705 w 409575"/>
                <a:gd name="connsiteY3" fmla="*/ 178483 h 295275"/>
                <a:gd name="connsiteX4" fmla="*/ 276225 w 409575"/>
                <a:gd name="connsiteY4" fmla="*/ 72755 h 295275"/>
                <a:gd name="connsiteX5" fmla="*/ 255270 w 409575"/>
                <a:gd name="connsiteY5" fmla="*/ 61325 h 295275"/>
                <a:gd name="connsiteX6" fmla="*/ 243840 w 409575"/>
                <a:gd name="connsiteY6" fmla="*/ 71803 h 295275"/>
                <a:gd name="connsiteX7" fmla="*/ 186690 w 409575"/>
                <a:gd name="connsiteY7" fmla="*/ 223250 h 295275"/>
                <a:gd name="connsiteX8" fmla="*/ 147638 w 409575"/>
                <a:gd name="connsiteY8" fmla="*/ 13700 h 295275"/>
                <a:gd name="connsiteX9" fmla="*/ 128588 w 409575"/>
                <a:gd name="connsiteY9" fmla="*/ 365 h 295275"/>
                <a:gd name="connsiteX10" fmla="*/ 115253 w 409575"/>
                <a:gd name="connsiteY10" fmla="*/ 11795 h 295275"/>
                <a:gd name="connsiteX11" fmla="*/ 74295 w 409575"/>
                <a:gd name="connsiteY11" fmla="*/ 131810 h 295275"/>
                <a:gd name="connsiteX12" fmla="*/ 0 w 409575"/>
                <a:gd name="connsiteY12" fmla="*/ 131810 h 295275"/>
                <a:gd name="connsiteX13" fmla="*/ 0 w 409575"/>
                <a:gd name="connsiteY13" fmla="*/ 169910 h 295275"/>
                <a:gd name="connsiteX14" fmla="*/ 86678 w 409575"/>
                <a:gd name="connsiteY14" fmla="*/ 169910 h 295275"/>
                <a:gd name="connsiteX15" fmla="*/ 102870 w 409575"/>
                <a:gd name="connsiteY15" fmla="*/ 155623 h 295275"/>
                <a:gd name="connsiteX16" fmla="*/ 126682 w 409575"/>
                <a:gd name="connsiteY16" fmla="*/ 83232 h 295275"/>
                <a:gd name="connsiteX17" fmla="*/ 164783 w 409575"/>
                <a:gd name="connsiteY17" fmla="*/ 288020 h 295275"/>
                <a:gd name="connsiteX18" fmla="*/ 180023 w 409575"/>
                <a:gd name="connsiteY18" fmla="*/ 301355 h 295275"/>
                <a:gd name="connsiteX19" fmla="*/ 181927 w 409575"/>
                <a:gd name="connsiteY19" fmla="*/ 301355 h 295275"/>
                <a:gd name="connsiteX20" fmla="*/ 198120 w 409575"/>
                <a:gd name="connsiteY20" fmla="*/ 290878 h 295275"/>
                <a:gd name="connsiteX21" fmla="*/ 259080 w 409575"/>
                <a:gd name="connsiteY21" fmla="*/ 130858 h 295275"/>
                <a:gd name="connsiteX22" fmla="*/ 283845 w 409575"/>
                <a:gd name="connsiteY22" fmla="*/ 216583 h 295275"/>
                <a:gd name="connsiteX23" fmla="*/ 304800 w 409575"/>
                <a:gd name="connsiteY23" fmla="*/ 228012 h 295275"/>
                <a:gd name="connsiteX24" fmla="*/ 312420 w 409575"/>
                <a:gd name="connsiteY24" fmla="*/ 223250 h 295275"/>
                <a:gd name="connsiteX25" fmla="*/ 363855 w 409575"/>
                <a:gd name="connsiteY25" fmla="*/ 169910 h 295275"/>
                <a:gd name="connsiteX26" fmla="*/ 410528 w 409575"/>
                <a:gd name="connsiteY26" fmla="*/ 169910 h 295275"/>
                <a:gd name="connsiteX27" fmla="*/ 410528 w 409575"/>
                <a:gd name="connsiteY27" fmla="*/ 13181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75" h="295275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1" name="Graphic 30" descr="Database">
            <a:extLst>
              <a:ext uri="{FF2B5EF4-FFF2-40B4-BE49-F238E27FC236}">
                <a16:creationId xmlns:a16="http://schemas.microsoft.com/office/drawing/2014/main" id="{C06B8D31-28DA-48F4-AE37-8AE85EE50226}"/>
              </a:ext>
            </a:extLst>
          </p:cNvPr>
          <p:cNvGrpSpPr/>
          <p:nvPr/>
        </p:nvGrpSpPr>
        <p:grpSpPr>
          <a:xfrm>
            <a:off x="6654554" y="4516701"/>
            <a:ext cx="416717" cy="565544"/>
            <a:chOff x="3973045" y="5754916"/>
            <a:chExt cx="533400" cy="723900"/>
          </a:xfrm>
          <a:solidFill>
            <a:srgbClr val="000000">
              <a:alpha val="60000"/>
            </a:srgbClr>
          </a:solidFill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140205E-0877-4459-8F3A-269933F4DBCE}"/>
                </a:ext>
              </a:extLst>
            </p:cNvPr>
            <p:cNvSpPr/>
            <p:nvPr/>
          </p:nvSpPr>
          <p:spPr>
            <a:xfrm>
              <a:off x="3973045" y="5754916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8B2B1A7E-62D6-4702-A2B0-4D0EF21292D7}"/>
                </a:ext>
              </a:extLst>
            </p:cNvPr>
            <p:cNvSpPr/>
            <p:nvPr/>
          </p:nvSpPr>
          <p:spPr>
            <a:xfrm>
              <a:off x="3973045" y="586921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C401B99-80E3-40D2-B5D5-1B074F47F20F}"/>
                </a:ext>
              </a:extLst>
            </p:cNvPr>
            <p:cNvSpPr/>
            <p:nvPr/>
          </p:nvSpPr>
          <p:spPr>
            <a:xfrm>
              <a:off x="3973045" y="605971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497D7171-9B93-4A06-9BAB-A3B88119E192}"/>
                </a:ext>
              </a:extLst>
            </p:cNvPr>
            <p:cNvSpPr/>
            <p:nvPr/>
          </p:nvSpPr>
          <p:spPr>
            <a:xfrm>
              <a:off x="3973045" y="625021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2" name="Graphic 26" descr="Lightbulb">
            <a:extLst>
              <a:ext uri="{FF2B5EF4-FFF2-40B4-BE49-F238E27FC236}">
                <a16:creationId xmlns:a16="http://schemas.microsoft.com/office/drawing/2014/main" id="{2A295C76-DAC9-4B6B-B7FF-6CB5583FAB22}"/>
              </a:ext>
            </a:extLst>
          </p:cNvPr>
          <p:cNvGrpSpPr/>
          <p:nvPr/>
        </p:nvGrpSpPr>
        <p:grpSpPr>
          <a:xfrm>
            <a:off x="1962166" y="4412697"/>
            <a:ext cx="714371" cy="714371"/>
            <a:chOff x="749380" y="5867826"/>
            <a:chExt cx="914400" cy="914400"/>
          </a:xfrm>
          <a:solidFill>
            <a:schemeClr val="bg1">
              <a:alpha val="60000"/>
            </a:schemeClr>
          </a:solidFill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778370E-0A84-45E8-817D-ED91381A358C}"/>
                </a:ext>
              </a:extLst>
            </p:cNvPr>
            <p:cNvSpPr/>
            <p:nvPr/>
          </p:nvSpPr>
          <p:spPr>
            <a:xfrm>
              <a:off x="1082755" y="647742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9E410BB-3E7E-44D4-875C-C2B61C5DFB67}"/>
                </a:ext>
              </a:extLst>
            </p:cNvPr>
            <p:cNvSpPr/>
            <p:nvPr/>
          </p:nvSpPr>
          <p:spPr>
            <a:xfrm>
              <a:off x="1082755" y="657267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BF72E57-F9A2-42C6-83F1-F066FFDEF93A}"/>
                </a:ext>
              </a:extLst>
            </p:cNvPr>
            <p:cNvSpPr/>
            <p:nvPr/>
          </p:nvSpPr>
          <p:spPr>
            <a:xfrm>
              <a:off x="1144668" y="6667926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7BD6A22-20C1-4996-AF5A-28E2A5228B65}"/>
                </a:ext>
              </a:extLst>
            </p:cNvPr>
            <p:cNvSpPr/>
            <p:nvPr/>
          </p:nvSpPr>
          <p:spPr>
            <a:xfrm>
              <a:off x="958930" y="5924976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9F6CCFA-BB8D-41FF-B9DF-6FCFDFFAB078}"/>
              </a:ext>
            </a:extLst>
          </p:cNvPr>
          <p:cNvGrpSpPr/>
          <p:nvPr/>
        </p:nvGrpSpPr>
        <p:grpSpPr>
          <a:xfrm>
            <a:off x="7554071" y="3155158"/>
            <a:ext cx="1336678" cy="1537002"/>
            <a:chOff x="8921977" y="1476984"/>
            <a:chExt cx="2937088" cy="2049339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BE8984E7-49F5-4F77-B924-47ABCBC5AAE0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7A371B4C-2EBA-40AF-8FC0-2AB29272F0F3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600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BFF36D0A-F529-4C2D-99FE-4DCD074551CD}"/>
              </a:ext>
            </a:extLst>
          </p:cNvPr>
          <p:cNvGrpSpPr/>
          <p:nvPr/>
        </p:nvGrpSpPr>
        <p:grpSpPr>
          <a:xfrm>
            <a:off x="249703" y="3155155"/>
            <a:ext cx="1336678" cy="1537002"/>
            <a:chOff x="332936" y="2638025"/>
            <a:chExt cx="2937088" cy="2049339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FD8290AC-9768-41C2-9AED-30FFF160EAAC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F64E8E47-D75A-4C71-9A8C-EC05DE615A81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600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7BE0CCB-1768-447F-A164-F5DC28129937}"/>
              </a:ext>
            </a:extLst>
          </p:cNvPr>
          <p:cNvGrpSpPr/>
          <p:nvPr/>
        </p:nvGrpSpPr>
        <p:grpSpPr>
          <a:xfrm>
            <a:off x="6091449" y="1410077"/>
            <a:ext cx="1563921" cy="1260003"/>
            <a:chOff x="8921977" y="1476984"/>
            <a:chExt cx="2937088" cy="1680006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B4E55490-0BC8-4D2C-9018-3A4A7B8EC178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41A3E6A3-46A4-4A50-AF92-2749CDCEB3AA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231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18F5CA1B-A9CC-49B4-8444-61DCE52A7CE4}"/>
              </a:ext>
            </a:extLst>
          </p:cNvPr>
          <p:cNvGrpSpPr/>
          <p:nvPr/>
        </p:nvGrpSpPr>
        <p:grpSpPr>
          <a:xfrm>
            <a:off x="1488631" y="1410075"/>
            <a:ext cx="1563921" cy="1260003"/>
            <a:chOff x="332936" y="2638025"/>
            <a:chExt cx="2937088" cy="1680006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839F3D5C-0851-45DC-9DFC-59FFCCB59CE8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8A0DD28C-490B-47F7-A3BB-1719B4BE9BDA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231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1AF1F12C-6E11-4B80-BC0B-76A9896D1D18}"/>
              </a:ext>
            </a:extLst>
          </p:cNvPr>
          <p:cNvGrpSpPr/>
          <p:nvPr/>
        </p:nvGrpSpPr>
        <p:grpSpPr>
          <a:xfrm>
            <a:off x="3778375" y="977532"/>
            <a:ext cx="1563921" cy="1260003"/>
            <a:chOff x="332936" y="2638025"/>
            <a:chExt cx="2937088" cy="1680006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06B8F0F-C385-45F7-9BAF-5CA9F312450A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9AA10393-E7AF-4666-8713-12BCBD7E6155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231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8892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457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Semi-Donut Chart w/ 5 Parts – Slide Template</vt:lpstr>
      <vt:lpstr>Semi-Donut Chart w/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Semi-Donut Chart w/ 5 Parts</dc:title>
  <dc:creator>PresentationGO.com</dc:creator>
  <dc:description>© Copyright PresentationGO.com</dc:description>
  <dcterms:created xsi:type="dcterms:W3CDTF">2014-11-26T05:14:11Z</dcterms:created>
  <dcterms:modified xsi:type="dcterms:W3CDTF">2019-08-20T18:02:48Z</dcterms:modified>
  <cp:category>Charts &amp; Diagrams</cp:category>
</cp:coreProperties>
</file>