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-1782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23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6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7 Parts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341248E-B915-4AD2-9021-BBE5970C1C25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111A1B-B17C-46A8-BB6B-556B068382CD}"/>
              </a:ext>
            </a:extLst>
          </p:cNvPr>
          <p:cNvGrpSpPr/>
          <p:nvPr/>
        </p:nvGrpSpPr>
        <p:grpSpPr>
          <a:xfrm>
            <a:off x="3096418" y="2300008"/>
            <a:ext cx="5999163" cy="3038475"/>
            <a:chOff x="3097213" y="398463"/>
            <a:chExt cx="5999163" cy="3038475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B988315B-2236-490C-9AFC-60AD82FC7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6" y="501650"/>
              <a:ext cx="1504950" cy="1638300"/>
            </a:xfrm>
            <a:custGeom>
              <a:avLst/>
              <a:gdLst>
                <a:gd name="T0" fmla="*/ 487 w 2415"/>
                <a:gd name="T1" fmla="*/ 0 h 2624"/>
                <a:gd name="T2" fmla="*/ 2415 w 2415"/>
                <a:gd name="T3" fmla="*/ 934 h 2624"/>
                <a:gd name="T4" fmla="*/ 1060 w 2415"/>
                <a:gd name="T5" fmla="*/ 2624 h 2624"/>
                <a:gd name="T6" fmla="*/ 0 w 2415"/>
                <a:gd name="T7" fmla="*/ 2111 h 2624"/>
                <a:gd name="T8" fmla="*/ 487 w 2415"/>
                <a:gd name="T9" fmla="*/ 0 h 2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5" h="2624">
                  <a:moveTo>
                    <a:pt x="487" y="0"/>
                  </a:moveTo>
                  <a:cubicBezTo>
                    <a:pt x="1192" y="163"/>
                    <a:pt x="1851" y="482"/>
                    <a:pt x="2415" y="934"/>
                  </a:cubicBezTo>
                  <a:lnTo>
                    <a:pt x="1060" y="2624"/>
                  </a:lnTo>
                  <a:cubicBezTo>
                    <a:pt x="750" y="2376"/>
                    <a:pt x="388" y="2200"/>
                    <a:pt x="0" y="2111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9368F99B-E3B0-4D60-A084-5B755D37A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6" y="1084263"/>
              <a:ext cx="1673225" cy="1631950"/>
            </a:xfrm>
            <a:custGeom>
              <a:avLst/>
              <a:gdLst>
                <a:gd name="T0" fmla="*/ 1355 w 2687"/>
                <a:gd name="T1" fmla="*/ 0 h 2613"/>
                <a:gd name="T2" fmla="*/ 2687 w 2687"/>
                <a:gd name="T3" fmla="*/ 1678 h 2613"/>
                <a:gd name="T4" fmla="*/ 733 w 2687"/>
                <a:gd name="T5" fmla="*/ 2613 h 2613"/>
                <a:gd name="T6" fmla="*/ 0 w 2687"/>
                <a:gd name="T7" fmla="*/ 1690 h 2613"/>
                <a:gd name="T8" fmla="*/ 1355 w 2687"/>
                <a:gd name="T9" fmla="*/ 0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7" h="2613">
                  <a:moveTo>
                    <a:pt x="1355" y="0"/>
                  </a:moveTo>
                  <a:cubicBezTo>
                    <a:pt x="1919" y="453"/>
                    <a:pt x="2374" y="1026"/>
                    <a:pt x="2687" y="1678"/>
                  </a:cubicBezTo>
                  <a:lnTo>
                    <a:pt x="733" y="2613"/>
                  </a:lnTo>
                  <a:cubicBezTo>
                    <a:pt x="561" y="2255"/>
                    <a:pt x="311" y="1939"/>
                    <a:pt x="0" y="1690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7A0E1B37-4A3C-44C9-B9CC-1A62DCDE2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6" y="2132013"/>
              <a:ext cx="1511300" cy="1304925"/>
            </a:xfrm>
            <a:custGeom>
              <a:avLst/>
              <a:gdLst>
                <a:gd name="T0" fmla="*/ 1954 w 2427"/>
                <a:gd name="T1" fmla="*/ 0 h 2090"/>
                <a:gd name="T2" fmla="*/ 2425 w 2427"/>
                <a:gd name="T3" fmla="*/ 2090 h 2090"/>
                <a:gd name="T4" fmla="*/ 259 w 2427"/>
                <a:gd name="T5" fmla="*/ 2085 h 2090"/>
                <a:gd name="T6" fmla="*/ 0 w 2427"/>
                <a:gd name="T7" fmla="*/ 935 h 2090"/>
                <a:gd name="T8" fmla="*/ 1954 w 2427"/>
                <a:gd name="T9" fmla="*/ 0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7" h="2090">
                  <a:moveTo>
                    <a:pt x="1954" y="0"/>
                  </a:moveTo>
                  <a:cubicBezTo>
                    <a:pt x="2266" y="653"/>
                    <a:pt x="2427" y="1367"/>
                    <a:pt x="2425" y="2090"/>
                  </a:cubicBezTo>
                  <a:lnTo>
                    <a:pt x="259" y="2085"/>
                  </a:lnTo>
                  <a:cubicBezTo>
                    <a:pt x="260" y="1687"/>
                    <a:pt x="171" y="1294"/>
                    <a:pt x="0" y="935"/>
                  </a:cubicBezTo>
                  <a:lnTo>
                    <a:pt x="195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F40B1A8-C12E-43EB-AB48-8F745BD21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119313"/>
              <a:ext cx="1514475" cy="1306513"/>
            </a:xfrm>
            <a:custGeom>
              <a:avLst/>
              <a:gdLst>
                <a:gd name="T0" fmla="*/ 0 w 2431"/>
                <a:gd name="T1" fmla="*/ 2087 h 2093"/>
                <a:gd name="T2" fmla="*/ 482 w 2431"/>
                <a:gd name="T3" fmla="*/ 0 h 2093"/>
                <a:gd name="T4" fmla="*/ 2431 w 2431"/>
                <a:gd name="T5" fmla="*/ 945 h 2093"/>
                <a:gd name="T6" fmla="*/ 2166 w 2431"/>
                <a:gd name="T7" fmla="*/ 2093 h 2093"/>
                <a:gd name="T8" fmla="*/ 0 w 2431"/>
                <a:gd name="T9" fmla="*/ 2087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1" h="2093">
                  <a:moveTo>
                    <a:pt x="0" y="2087"/>
                  </a:moveTo>
                  <a:cubicBezTo>
                    <a:pt x="2" y="1364"/>
                    <a:pt x="166" y="651"/>
                    <a:pt x="482" y="0"/>
                  </a:cubicBezTo>
                  <a:lnTo>
                    <a:pt x="2431" y="945"/>
                  </a:lnTo>
                  <a:cubicBezTo>
                    <a:pt x="2258" y="1302"/>
                    <a:pt x="2167" y="1695"/>
                    <a:pt x="2166" y="2093"/>
                  </a:cubicBezTo>
                  <a:lnTo>
                    <a:pt x="0" y="2087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96D4CF0B-B63A-4A94-BFC3-F5F3E834F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251" y="1074738"/>
              <a:ext cx="1674813" cy="1635125"/>
            </a:xfrm>
            <a:custGeom>
              <a:avLst/>
              <a:gdLst>
                <a:gd name="T0" fmla="*/ 0 w 2686"/>
                <a:gd name="T1" fmla="*/ 1672 h 2617"/>
                <a:gd name="T2" fmla="*/ 1340 w 2686"/>
                <a:gd name="T3" fmla="*/ 0 h 2617"/>
                <a:gd name="T4" fmla="*/ 2686 w 2686"/>
                <a:gd name="T5" fmla="*/ 1697 h 2617"/>
                <a:gd name="T6" fmla="*/ 1949 w 2686"/>
                <a:gd name="T7" fmla="*/ 2617 h 2617"/>
                <a:gd name="T8" fmla="*/ 0 w 2686"/>
                <a:gd name="T9" fmla="*/ 1672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6" h="2617">
                  <a:moveTo>
                    <a:pt x="0" y="1672"/>
                  </a:moveTo>
                  <a:cubicBezTo>
                    <a:pt x="315" y="1021"/>
                    <a:pt x="773" y="450"/>
                    <a:pt x="1340" y="0"/>
                  </a:cubicBezTo>
                  <a:lnTo>
                    <a:pt x="2686" y="1697"/>
                  </a:lnTo>
                  <a:cubicBezTo>
                    <a:pt x="2374" y="1944"/>
                    <a:pt x="2123" y="2259"/>
                    <a:pt x="1949" y="2617"/>
                  </a:cubicBezTo>
                  <a:lnTo>
                    <a:pt x="0" y="167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2328AC31-68B1-4238-8ADB-739B37DE8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6" y="498475"/>
              <a:ext cx="1501775" cy="1636713"/>
            </a:xfrm>
            <a:custGeom>
              <a:avLst/>
              <a:gdLst>
                <a:gd name="T0" fmla="*/ 0 w 2409"/>
                <a:gd name="T1" fmla="*/ 924 h 2621"/>
                <a:gd name="T2" fmla="*/ 1932 w 2409"/>
                <a:gd name="T3" fmla="*/ 0 h 2621"/>
                <a:gd name="T4" fmla="*/ 2409 w 2409"/>
                <a:gd name="T5" fmla="*/ 2113 h 2621"/>
                <a:gd name="T6" fmla="*/ 1346 w 2409"/>
                <a:gd name="T7" fmla="*/ 2621 h 2621"/>
                <a:gd name="T8" fmla="*/ 0 w 2409"/>
                <a:gd name="T9" fmla="*/ 924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9" h="2621">
                  <a:moveTo>
                    <a:pt x="0" y="924"/>
                  </a:moveTo>
                  <a:cubicBezTo>
                    <a:pt x="566" y="475"/>
                    <a:pt x="1227" y="159"/>
                    <a:pt x="1932" y="0"/>
                  </a:cubicBezTo>
                  <a:lnTo>
                    <a:pt x="2409" y="2113"/>
                  </a:lnTo>
                  <a:cubicBezTo>
                    <a:pt x="2021" y="2200"/>
                    <a:pt x="1658" y="2374"/>
                    <a:pt x="1346" y="2621"/>
                  </a:cubicBezTo>
                  <a:lnTo>
                    <a:pt x="0" y="92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B37AEB4C-D3AF-457B-937D-6CB5C727A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601" y="398463"/>
              <a:ext cx="1335088" cy="1420813"/>
            </a:xfrm>
            <a:custGeom>
              <a:avLst/>
              <a:gdLst>
                <a:gd name="T0" fmla="*/ 0 w 2142"/>
                <a:gd name="T1" fmla="*/ 160 h 2276"/>
                <a:gd name="T2" fmla="*/ 2142 w 2142"/>
                <a:gd name="T3" fmla="*/ 165 h 2276"/>
                <a:gd name="T4" fmla="*/ 1655 w 2142"/>
                <a:gd name="T5" fmla="*/ 2276 h 2276"/>
                <a:gd name="T6" fmla="*/ 477 w 2142"/>
                <a:gd name="T7" fmla="*/ 2273 h 2276"/>
                <a:gd name="T8" fmla="*/ 0 w 2142"/>
                <a:gd name="T9" fmla="*/ 160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276">
                  <a:moveTo>
                    <a:pt x="0" y="160"/>
                  </a:moveTo>
                  <a:cubicBezTo>
                    <a:pt x="705" y="0"/>
                    <a:pt x="1438" y="2"/>
                    <a:pt x="2142" y="165"/>
                  </a:cubicBezTo>
                  <a:lnTo>
                    <a:pt x="1655" y="2276"/>
                  </a:lnTo>
                  <a:cubicBezTo>
                    <a:pt x="1267" y="2186"/>
                    <a:pt x="865" y="2185"/>
                    <a:pt x="477" y="2273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4556BC4-90A9-4EDB-AF8D-020733DD10B4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4D5E1E4-8536-45B8-8252-E69C96298242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717642B-B715-4A09-A170-0C6B7F06EDB0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6EC0B3-A280-4E3F-8CCE-1867C09C1DAF}"/>
              </a:ext>
            </a:extLst>
          </p:cNvPr>
          <p:cNvGrpSpPr/>
          <p:nvPr/>
        </p:nvGrpSpPr>
        <p:grpSpPr>
          <a:xfrm>
            <a:off x="9773836" y="3918027"/>
            <a:ext cx="2085228" cy="943904"/>
            <a:chOff x="8921977" y="1559058"/>
            <a:chExt cx="2937088" cy="94390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3E5056-5728-4CB8-B0C3-F3CCF6AEA16E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6E20F6-1C81-465E-8E48-E77005A2F0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97102F-B500-4B9E-B5CB-18B9BFE471AE}"/>
              </a:ext>
            </a:extLst>
          </p:cNvPr>
          <p:cNvGrpSpPr/>
          <p:nvPr/>
        </p:nvGrpSpPr>
        <p:grpSpPr>
          <a:xfrm>
            <a:off x="332936" y="3918027"/>
            <a:ext cx="2085228" cy="943904"/>
            <a:chOff x="332936" y="2720099"/>
            <a:chExt cx="2937088" cy="94390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6A1AD8-580B-424D-AB96-DDE370A7939D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3F323B-154D-497F-99CF-DCDB7155B20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81818E8-90F6-479F-88C0-8793BD76FBAA}"/>
              </a:ext>
            </a:extLst>
          </p:cNvPr>
          <p:cNvGrpSpPr/>
          <p:nvPr/>
        </p:nvGrpSpPr>
        <p:grpSpPr>
          <a:xfrm>
            <a:off x="7889838" y="1414727"/>
            <a:ext cx="2085228" cy="943904"/>
            <a:chOff x="8921977" y="1559058"/>
            <a:chExt cx="2937088" cy="94390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D145F7E-8F31-4DC1-9725-474C5CB2701E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4D419E7-6C0B-43F6-95D8-C37E5C31AF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FE6B872-63ED-45F1-8B2A-A0D7A0609D76}"/>
              </a:ext>
            </a:extLst>
          </p:cNvPr>
          <p:cNvGrpSpPr/>
          <p:nvPr/>
        </p:nvGrpSpPr>
        <p:grpSpPr>
          <a:xfrm>
            <a:off x="2211400" y="1414727"/>
            <a:ext cx="2085228" cy="943904"/>
            <a:chOff x="332936" y="2720099"/>
            <a:chExt cx="2937088" cy="9439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0EB28AC-6E99-448D-9833-E3D1F6DBB316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B4143E0-3A39-4621-B90A-21B39CA214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1FF5BCD-90E4-459D-B7F3-1FBF4D891ADA}"/>
              </a:ext>
            </a:extLst>
          </p:cNvPr>
          <p:cNvGrpSpPr/>
          <p:nvPr/>
        </p:nvGrpSpPr>
        <p:grpSpPr>
          <a:xfrm>
            <a:off x="1080644" y="2534714"/>
            <a:ext cx="2085228" cy="943904"/>
            <a:chOff x="332936" y="2720099"/>
            <a:chExt cx="2937088" cy="94390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8E2B42D-9F5B-43C3-B8F2-A3F25C488204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FA771D6-BDA9-4B7B-BC17-5479FCAB688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2C0BAA4-74C2-4F20-8E4B-C886197D2678}"/>
              </a:ext>
            </a:extLst>
          </p:cNvPr>
          <p:cNvGrpSpPr/>
          <p:nvPr/>
        </p:nvGrpSpPr>
        <p:grpSpPr>
          <a:xfrm>
            <a:off x="9026128" y="2534714"/>
            <a:ext cx="2085228" cy="943904"/>
            <a:chOff x="8921977" y="1559058"/>
            <a:chExt cx="2937088" cy="94390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DCC8969-012A-441D-B8D7-C4A68652197B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0D8D97A-318C-4490-96B8-35DC3CBF8A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B825F3F-D03C-4E83-A630-E6F97C0B4BBA}"/>
              </a:ext>
            </a:extLst>
          </p:cNvPr>
          <p:cNvGrpSpPr/>
          <p:nvPr/>
        </p:nvGrpSpPr>
        <p:grpSpPr>
          <a:xfrm>
            <a:off x="5053386" y="975224"/>
            <a:ext cx="2085228" cy="943904"/>
            <a:chOff x="8921977" y="1559058"/>
            <a:chExt cx="2937088" cy="94390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7A57302-A843-4AD4-852C-EE50689CC68A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38DAB04-3617-4532-BDA5-D2DD1717ED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1" name="Graphic 22" descr="Upward trend">
            <a:extLst>
              <a:ext uri="{FF2B5EF4-FFF2-40B4-BE49-F238E27FC236}">
                <a16:creationId xmlns:a16="http://schemas.microsoft.com/office/drawing/2014/main" id="{6B689005-91E6-4E7D-91EE-306B68B3F221}"/>
              </a:ext>
            </a:extLst>
          </p:cNvPr>
          <p:cNvGrpSpPr/>
          <p:nvPr/>
        </p:nvGrpSpPr>
        <p:grpSpPr>
          <a:xfrm>
            <a:off x="3796794" y="3457014"/>
            <a:ext cx="681951" cy="681951"/>
            <a:chOff x="-821897" y="55941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4C0B392-3571-463C-BF4F-46CECAA6BA65}"/>
                </a:ext>
              </a:extLst>
            </p:cNvPr>
            <p:cNvSpPr/>
            <p:nvPr/>
          </p:nvSpPr>
          <p:spPr>
            <a:xfrm>
              <a:off x="-688547" y="5727458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B042F93-3FA1-4D29-A484-454177D57605}"/>
                </a:ext>
              </a:extLst>
            </p:cNvPr>
            <p:cNvSpPr/>
            <p:nvPr/>
          </p:nvSpPr>
          <p:spPr>
            <a:xfrm>
              <a:off x="-594250" y="5889383"/>
              <a:ext cx="552450" cy="323850"/>
            </a:xfrm>
            <a:custGeom>
              <a:avLst/>
              <a:gdLst>
                <a:gd name="connsiteX0" fmla="*/ 401003 w 552450"/>
                <a:gd name="connsiteY0" fmla="*/ 0 h 323850"/>
                <a:gd name="connsiteX1" fmla="*/ 457200 w 552450"/>
                <a:gd name="connsiteY1" fmla="*/ 56198 h 323850"/>
                <a:gd name="connsiteX2" fmla="*/ 381953 w 552450"/>
                <a:gd name="connsiteY2" fmla="*/ 131445 h 323850"/>
                <a:gd name="connsiteX3" fmla="*/ 324803 w 552450"/>
                <a:gd name="connsiteY3" fmla="*/ 74295 h 323850"/>
                <a:gd name="connsiteX4" fmla="*/ 229553 w 552450"/>
                <a:gd name="connsiteY4" fmla="*/ 169545 h 323850"/>
                <a:gd name="connsiteX5" fmla="*/ 172403 w 552450"/>
                <a:gd name="connsiteY5" fmla="*/ 112395 h 323850"/>
                <a:gd name="connsiteX6" fmla="*/ 0 w 552450"/>
                <a:gd name="connsiteY6" fmla="*/ 284798 h 323850"/>
                <a:gd name="connsiteX7" fmla="*/ 40005 w 552450"/>
                <a:gd name="connsiteY7" fmla="*/ 324803 h 323850"/>
                <a:gd name="connsiteX8" fmla="*/ 172403 w 552450"/>
                <a:gd name="connsiteY8" fmla="*/ 192405 h 323850"/>
                <a:gd name="connsiteX9" fmla="*/ 229553 w 552450"/>
                <a:gd name="connsiteY9" fmla="*/ 249555 h 323850"/>
                <a:gd name="connsiteX10" fmla="*/ 324803 w 552450"/>
                <a:gd name="connsiteY10" fmla="*/ 154305 h 323850"/>
                <a:gd name="connsiteX11" fmla="*/ 381953 w 552450"/>
                <a:gd name="connsiteY11" fmla="*/ 211455 h 323850"/>
                <a:gd name="connsiteX12" fmla="*/ 497205 w 552450"/>
                <a:gd name="connsiteY12" fmla="*/ 96202 h 323850"/>
                <a:gd name="connsiteX13" fmla="*/ 553403 w 552450"/>
                <a:gd name="connsiteY13" fmla="*/ 152400 h 323850"/>
                <a:gd name="connsiteX14" fmla="*/ 553403 w 552450"/>
                <a:gd name="connsiteY1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450" h="323850">
                  <a:moveTo>
                    <a:pt x="401003" y="0"/>
                  </a:moveTo>
                  <a:lnTo>
                    <a:pt x="457200" y="56198"/>
                  </a:lnTo>
                  <a:lnTo>
                    <a:pt x="381953" y="131445"/>
                  </a:lnTo>
                  <a:lnTo>
                    <a:pt x="324803" y="74295"/>
                  </a:lnTo>
                  <a:lnTo>
                    <a:pt x="229553" y="169545"/>
                  </a:lnTo>
                  <a:lnTo>
                    <a:pt x="172403" y="112395"/>
                  </a:lnTo>
                  <a:lnTo>
                    <a:pt x="0" y="284798"/>
                  </a:lnTo>
                  <a:lnTo>
                    <a:pt x="40005" y="324803"/>
                  </a:lnTo>
                  <a:lnTo>
                    <a:pt x="172403" y="192405"/>
                  </a:lnTo>
                  <a:lnTo>
                    <a:pt x="229553" y="249555"/>
                  </a:lnTo>
                  <a:lnTo>
                    <a:pt x="324803" y="154305"/>
                  </a:lnTo>
                  <a:lnTo>
                    <a:pt x="381953" y="211455"/>
                  </a:lnTo>
                  <a:lnTo>
                    <a:pt x="497205" y="96202"/>
                  </a:lnTo>
                  <a:lnTo>
                    <a:pt x="553403" y="152400"/>
                  </a:lnTo>
                  <a:lnTo>
                    <a:pt x="5534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24" descr="Bullseye">
            <a:extLst>
              <a:ext uri="{FF2B5EF4-FFF2-40B4-BE49-F238E27FC236}">
                <a16:creationId xmlns:a16="http://schemas.microsoft.com/office/drawing/2014/main" id="{FFD806CD-346E-403E-9BE3-57BE7D43590D}"/>
              </a:ext>
            </a:extLst>
          </p:cNvPr>
          <p:cNvGrpSpPr/>
          <p:nvPr/>
        </p:nvGrpSpPr>
        <p:grpSpPr>
          <a:xfrm>
            <a:off x="4674455" y="2747049"/>
            <a:ext cx="681951" cy="681951"/>
            <a:chOff x="-1051179" y="6612256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AB731A-81FA-4220-9264-553C60086EE1}"/>
                </a:ext>
              </a:extLst>
            </p:cNvPr>
            <p:cNvSpPr/>
            <p:nvPr/>
          </p:nvSpPr>
          <p:spPr>
            <a:xfrm>
              <a:off x="-704469" y="669321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652F607-CA28-4B7B-9767-998EC0DC5CA8}"/>
                </a:ext>
              </a:extLst>
            </p:cNvPr>
            <p:cNvSpPr/>
            <p:nvPr/>
          </p:nvSpPr>
          <p:spPr>
            <a:xfrm>
              <a:off x="-970217" y="672179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A96369B-0BEC-4059-8D35-E07E25D8C234}"/>
                </a:ext>
              </a:extLst>
            </p:cNvPr>
            <p:cNvSpPr/>
            <p:nvPr/>
          </p:nvSpPr>
          <p:spPr>
            <a:xfrm>
              <a:off x="-836867" y="685514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26" descr="Stopwatch">
            <a:extLst>
              <a:ext uri="{FF2B5EF4-FFF2-40B4-BE49-F238E27FC236}">
                <a16:creationId xmlns:a16="http://schemas.microsoft.com/office/drawing/2014/main" id="{138EE778-F8D7-44C6-9252-9195EE9EF727}"/>
              </a:ext>
            </a:extLst>
          </p:cNvPr>
          <p:cNvGrpSpPr/>
          <p:nvPr/>
        </p:nvGrpSpPr>
        <p:grpSpPr>
          <a:xfrm>
            <a:off x="6834447" y="2709007"/>
            <a:ext cx="681951" cy="681951"/>
            <a:chOff x="140168" y="56655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EFBF28-9FF9-4147-9DB5-B21F2BA85F6E}"/>
                </a:ext>
              </a:extLst>
            </p:cNvPr>
            <p:cNvSpPr/>
            <p:nvPr/>
          </p:nvSpPr>
          <p:spPr>
            <a:xfrm>
              <a:off x="578318" y="5960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FA43376-231E-4C49-B34E-13E40120AAEA}"/>
                </a:ext>
              </a:extLst>
            </p:cNvPr>
            <p:cNvSpPr/>
            <p:nvPr/>
          </p:nvSpPr>
          <p:spPr>
            <a:xfrm>
              <a:off x="578318" y="6341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0259567-04C5-49C0-8A7A-1984FDBD5E1E}"/>
                </a:ext>
              </a:extLst>
            </p:cNvPr>
            <p:cNvSpPr/>
            <p:nvPr/>
          </p:nvSpPr>
          <p:spPr>
            <a:xfrm>
              <a:off x="768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29F91FE-DF16-43E1-BD81-8CF0E21829B3}"/>
                </a:ext>
              </a:extLst>
            </p:cNvPr>
            <p:cNvSpPr/>
            <p:nvPr/>
          </p:nvSpPr>
          <p:spPr>
            <a:xfrm>
              <a:off x="387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A2DDFA0-86E1-4FA5-B1D4-8077D8614F66}"/>
                </a:ext>
              </a:extLst>
            </p:cNvPr>
            <p:cNvSpPr/>
            <p:nvPr/>
          </p:nvSpPr>
          <p:spPr>
            <a:xfrm>
              <a:off x="578318" y="6027458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BDA0653-024D-4DD2-93D5-35C2D0CFC02C}"/>
                </a:ext>
              </a:extLst>
            </p:cNvPr>
            <p:cNvSpPr/>
            <p:nvPr/>
          </p:nvSpPr>
          <p:spPr>
            <a:xfrm>
              <a:off x="273809" y="5751233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aphic 28" descr="Gears">
            <a:extLst>
              <a:ext uri="{FF2B5EF4-FFF2-40B4-BE49-F238E27FC236}">
                <a16:creationId xmlns:a16="http://schemas.microsoft.com/office/drawing/2014/main" id="{9E0AE0A2-6E5B-46EC-97C5-5F7196EC0C32}"/>
              </a:ext>
            </a:extLst>
          </p:cNvPr>
          <p:cNvGrpSpPr/>
          <p:nvPr/>
        </p:nvGrpSpPr>
        <p:grpSpPr>
          <a:xfrm>
            <a:off x="5876471" y="2550431"/>
            <a:ext cx="461738" cy="554085"/>
            <a:chOff x="1098917" y="5898010"/>
            <a:chExt cx="619125" cy="742950"/>
          </a:xfrm>
          <a:solidFill>
            <a:schemeClr val="tx1">
              <a:alpha val="6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0DCA810-C60C-46B6-B84F-1E2EFBC70810}"/>
                </a:ext>
              </a:extLst>
            </p:cNvPr>
            <p:cNvSpPr/>
            <p:nvPr/>
          </p:nvSpPr>
          <p:spPr>
            <a:xfrm>
              <a:off x="1314182" y="589801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F8F96C8-EFC5-4DA9-8018-8E930B165957}"/>
                </a:ext>
              </a:extLst>
            </p:cNvPr>
            <p:cNvSpPr/>
            <p:nvPr/>
          </p:nvSpPr>
          <p:spPr>
            <a:xfrm>
              <a:off x="1098917" y="624472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30" descr="Lightbulb">
            <a:extLst>
              <a:ext uri="{FF2B5EF4-FFF2-40B4-BE49-F238E27FC236}">
                <a16:creationId xmlns:a16="http://schemas.microsoft.com/office/drawing/2014/main" id="{578D09BB-8E6B-4871-ABC0-C553ECE49A44}"/>
              </a:ext>
            </a:extLst>
          </p:cNvPr>
          <p:cNvGrpSpPr/>
          <p:nvPr/>
        </p:nvGrpSpPr>
        <p:grpSpPr>
          <a:xfrm>
            <a:off x="3297849" y="4431419"/>
            <a:ext cx="681951" cy="681951"/>
            <a:chOff x="1960964" y="5849181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152E0A2-B7ED-432A-A232-22634FC61B9D}"/>
                </a:ext>
              </a:extLst>
            </p:cNvPr>
            <p:cNvSpPr/>
            <p:nvPr/>
          </p:nvSpPr>
          <p:spPr>
            <a:xfrm>
              <a:off x="2294339" y="645878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EC0E2EE-51E6-47D4-9A51-0D06415A5FE7}"/>
                </a:ext>
              </a:extLst>
            </p:cNvPr>
            <p:cNvSpPr/>
            <p:nvPr/>
          </p:nvSpPr>
          <p:spPr>
            <a:xfrm>
              <a:off x="2294339" y="655403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FE5216B-5C1C-4BE4-B276-210194D78AF0}"/>
                </a:ext>
              </a:extLst>
            </p:cNvPr>
            <p:cNvSpPr/>
            <p:nvPr/>
          </p:nvSpPr>
          <p:spPr>
            <a:xfrm>
              <a:off x="2356252" y="664928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F8DB69B-313E-41B8-8101-4036467E0DCE}"/>
                </a:ext>
              </a:extLst>
            </p:cNvPr>
            <p:cNvSpPr/>
            <p:nvPr/>
          </p:nvSpPr>
          <p:spPr>
            <a:xfrm>
              <a:off x="2170514" y="590633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aphic 87" descr="Research">
            <a:extLst>
              <a:ext uri="{FF2B5EF4-FFF2-40B4-BE49-F238E27FC236}">
                <a16:creationId xmlns:a16="http://schemas.microsoft.com/office/drawing/2014/main" id="{FB448802-DDE8-409B-AA34-162F6305FD7F}"/>
              </a:ext>
            </a:extLst>
          </p:cNvPr>
          <p:cNvGrpSpPr/>
          <p:nvPr/>
        </p:nvGrpSpPr>
        <p:grpSpPr>
          <a:xfrm>
            <a:off x="7746880" y="3449769"/>
            <a:ext cx="681951" cy="681951"/>
            <a:chOff x="3196364" y="5969134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4271D75C-8F1E-46DF-AC11-0D805D0713B0}"/>
                </a:ext>
              </a:extLst>
            </p:cNvPr>
            <p:cNvSpPr/>
            <p:nvPr/>
          </p:nvSpPr>
          <p:spPr>
            <a:xfrm>
              <a:off x="3270654" y="6048186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058D04E-92EC-4EFE-AEEB-A7A30B5BCCD4}"/>
                </a:ext>
              </a:extLst>
            </p:cNvPr>
            <p:cNvSpPr/>
            <p:nvPr/>
          </p:nvSpPr>
          <p:spPr>
            <a:xfrm>
              <a:off x="3353527" y="6189749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89" descr="Database">
            <a:extLst>
              <a:ext uri="{FF2B5EF4-FFF2-40B4-BE49-F238E27FC236}">
                <a16:creationId xmlns:a16="http://schemas.microsoft.com/office/drawing/2014/main" id="{81929210-F3CA-4D28-8C74-EA271F4FAB0E}"/>
              </a:ext>
            </a:extLst>
          </p:cNvPr>
          <p:cNvGrpSpPr/>
          <p:nvPr/>
        </p:nvGrpSpPr>
        <p:grpSpPr>
          <a:xfrm>
            <a:off x="8368270" y="4511456"/>
            <a:ext cx="397805" cy="539878"/>
            <a:chOff x="4329486" y="6027656"/>
            <a:chExt cx="533400" cy="723900"/>
          </a:xfrm>
          <a:solidFill>
            <a:schemeClr val="bg1">
              <a:alpha val="60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B15CC7D-AF1A-49F2-82CF-E2DFF386B01F}"/>
                </a:ext>
              </a:extLst>
            </p:cNvPr>
            <p:cNvSpPr/>
            <p:nvPr/>
          </p:nvSpPr>
          <p:spPr>
            <a:xfrm>
              <a:off x="4329486" y="602765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11DCBC1-6859-4377-93B8-E54D46047F95}"/>
                </a:ext>
              </a:extLst>
            </p:cNvPr>
            <p:cNvSpPr/>
            <p:nvPr/>
          </p:nvSpPr>
          <p:spPr>
            <a:xfrm>
              <a:off x="4329486" y="6141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1F62263-A914-44EE-B119-013A17B7EC3C}"/>
                </a:ext>
              </a:extLst>
            </p:cNvPr>
            <p:cNvSpPr/>
            <p:nvPr/>
          </p:nvSpPr>
          <p:spPr>
            <a:xfrm>
              <a:off x="4329486" y="63324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7F4416F-D9FE-4E66-8E09-F266DCEF683A}"/>
                </a:ext>
              </a:extLst>
            </p:cNvPr>
            <p:cNvSpPr/>
            <p:nvPr/>
          </p:nvSpPr>
          <p:spPr>
            <a:xfrm>
              <a:off x="4329486" y="6522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414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7 Parts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341248E-B915-4AD2-9021-BBE5970C1C25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111A1B-B17C-46A8-BB6B-556B068382CD}"/>
              </a:ext>
            </a:extLst>
          </p:cNvPr>
          <p:cNvGrpSpPr/>
          <p:nvPr/>
        </p:nvGrpSpPr>
        <p:grpSpPr>
          <a:xfrm>
            <a:off x="3096418" y="2300008"/>
            <a:ext cx="5999163" cy="3038475"/>
            <a:chOff x="3097213" y="398463"/>
            <a:chExt cx="5999163" cy="3038475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B988315B-2236-490C-9AFC-60AD82FC7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6" y="501650"/>
              <a:ext cx="1504950" cy="1638300"/>
            </a:xfrm>
            <a:custGeom>
              <a:avLst/>
              <a:gdLst>
                <a:gd name="T0" fmla="*/ 487 w 2415"/>
                <a:gd name="T1" fmla="*/ 0 h 2624"/>
                <a:gd name="T2" fmla="*/ 2415 w 2415"/>
                <a:gd name="T3" fmla="*/ 934 h 2624"/>
                <a:gd name="T4" fmla="*/ 1060 w 2415"/>
                <a:gd name="T5" fmla="*/ 2624 h 2624"/>
                <a:gd name="T6" fmla="*/ 0 w 2415"/>
                <a:gd name="T7" fmla="*/ 2111 h 2624"/>
                <a:gd name="T8" fmla="*/ 487 w 2415"/>
                <a:gd name="T9" fmla="*/ 0 h 2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5" h="2624">
                  <a:moveTo>
                    <a:pt x="487" y="0"/>
                  </a:moveTo>
                  <a:cubicBezTo>
                    <a:pt x="1192" y="163"/>
                    <a:pt x="1851" y="482"/>
                    <a:pt x="2415" y="934"/>
                  </a:cubicBezTo>
                  <a:lnTo>
                    <a:pt x="1060" y="2624"/>
                  </a:lnTo>
                  <a:cubicBezTo>
                    <a:pt x="750" y="2376"/>
                    <a:pt x="388" y="2200"/>
                    <a:pt x="0" y="2111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9368F99B-E3B0-4D60-A084-5B755D37A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6" y="1084263"/>
              <a:ext cx="1673225" cy="1631950"/>
            </a:xfrm>
            <a:custGeom>
              <a:avLst/>
              <a:gdLst>
                <a:gd name="T0" fmla="*/ 1355 w 2687"/>
                <a:gd name="T1" fmla="*/ 0 h 2613"/>
                <a:gd name="T2" fmla="*/ 2687 w 2687"/>
                <a:gd name="T3" fmla="*/ 1678 h 2613"/>
                <a:gd name="T4" fmla="*/ 733 w 2687"/>
                <a:gd name="T5" fmla="*/ 2613 h 2613"/>
                <a:gd name="T6" fmla="*/ 0 w 2687"/>
                <a:gd name="T7" fmla="*/ 1690 h 2613"/>
                <a:gd name="T8" fmla="*/ 1355 w 2687"/>
                <a:gd name="T9" fmla="*/ 0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7" h="2613">
                  <a:moveTo>
                    <a:pt x="1355" y="0"/>
                  </a:moveTo>
                  <a:cubicBezTo>
                    <a:pt x="1919" y="453"/>
                    <a:pt x="2374" y="1026"/>
                    <a:pt x="2687" y="1678"/>
                  </a:cubicBezTo>
                  <a:lnTo>
                    <a:pt x="733" y="2613"/>
                  </a:lnTo>
                  <a:cubicBezTo>
                    <a:pt x="561" y="2255"/>
                    <a:pt x="311" y="1939"/>
                    <a:pt x="0" y="1690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7A0E1B37-4A3C-44C9-B9CC-1A62DCDE2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6" y="2132013"/>
              <a:ext cx="1511300" cy="1304925"/>
            </a:xfrm>
            <a:custGeom>
              <a:avLst/>
              <a:gdLst>
                <a:gd name="T0" fmla="*/ 1954 w 2427"/>
                <a:gd name="T1" fmla="*/ 0 h 2090"/>
                <a:gd name="T2" fmla="*/ 2425 w 2427"/>
                <a:gd name="T3" fmla="*/ 2090 h 2090"/>
                <a:gd name="T4" fmla="*/ 259 w 2427"/>
                <a:gd name="T5" fmla="*/ 2085 h 2090"/>
                <a:gd name="T6" fmla="*/ 0 w 2427"/>
                <a:gd name="T7" fmla="*/ 935 h 2090"/>
                <a:gd name="T8" fmla="*/ 1954 w 2427"/>
                <a:gd name="T9" fmla="*/ 0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7" h="2090">
                  <a:moveTo>
                    <a:pt x="1954" y="0"/>
                  </a:moveTo>
                  <a:cubicBezTo>
                    <a:pt x="2266" y="653"/>
                    <a:pt x="2427" y="1367"/>
                    <a:pt x="2425" y="2090"/>
                  </a:cubicBezTo>
                  <a:lnTo>
                    <a:pt x="259" y="2085"/>
                  </a:lnTo>
                  <a:cubicBezTo>
                    <a:pt x="260" y="1687"/>
                    <a:pt x="171" y="1294"/>
                    <a:pt x="0" y="935"/>
                  </a:cubicBezTo>
                  <a:lnTo>
                    <a:pt x="195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0F40B1A8-C12E-43EB-AB48-8F745BD21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119313"/>
              <a:ext cx="1514475" cy="1306513"/>
            </a:xfrm>
            <a:custGeom>
              <a:avLst/>
              <a:gdLst>
                <a:gd name="T0" fmla="*/ 0 w 2431"/>
                <a:gd name="T1" fmla="*/ 2087 h 2093"/>
                <a:gd name="T2" fmla="*/ 482 w 2431"/>
                <a:gd name="T3" fmla="*/ 0 h 2093"/>
                <a:gd name="T4" fmla="*/ 2431 w 2431"/>
                <a:gd name="T5" fmla="*/ 945 h 2093"/>
                <a:gd name="T6" fmla="*/ 2166 w 2431"/>
                <a:gd name="T7" fmla="*/ 2093 h 2093"/>
                <a:gd name="T8" fmla="*/ 0 w 2431"/>
                <a:gd name="T9" fmla="*/ 2087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1" h="2093">
                  <a:moveTo>
                    <a:pt x="0" y="2087"/>
                  </a:moveTo>
                  <a:cubicBezTo>
                    <a:pt x="2" y="1364"/>
                    <a:pt x="166" y="651"/>
                    <a:pt x="482" y="0"/>
                  </a:cubicBezTo>
                  <a:lnTo>
                    <a:pt x="2431" y="945"/>
                  </a:lnTo>
                  <a:cubicBezTo>
                    <a:pt x="2258" y="1302"/>
                    <a:pt x="2167" y="1695"/>
                    <a:pt x="2166" y="2093"/>
                  </a:cubicBezTo>
                  <a:lnTo>
                    <a:pt x="0" y="2087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96D4CF0B-B63A-4A94-BFC3-F5F3E834F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251" y="1074738"/>
              <a:ext cx="1674813" cy="1635125"/>
            </a:xfrm>
            <a:custGeom>
              <a:avLst/>
              <a:gdLst>
                <a:gd name="T0" fmla="*/ 0 w 2686"/>
                <a:gd name="T1" fmla="*/ 1672 h 2617"/>
                <a:gd name="T2" fmla="*/ 1340 w 2686"/>
                <a:gd name="T3" fmla="*/ 0 h 2617"/>
                <a:gd name="T4" fmla="*/ 2686 w 2686"/>
                <a:gd name="T5" fmla="*/ 1697 h 2617"/>
                <a:gd name="T6" fmla="*/ 1949 w 2686"/>
                <a:gd name="T7" fmla="*/ 2617 h 2617"/>
                <a:gd name="T8" fmla="*/ 0 w 2686"/>
                <a:gd name="T9" fmla="*/ 1672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6" h="2617">
                  <a:moveTo>
                    <a:pt x="0" y="1672"/>
                  </a:moveTo>
                  <a:cubicBezTo>
                    <a:pt x="315" y="1021"/>
                    <a:pt x="773" y="450"/>
                    <a:pt x="1340" y="0"/>
                  </a:cubicBezTo>
                  <a:lnTo>
                    <a:pt x="2686" y="1697"/>
                  </a:lnTo>
                  <a:cubicBezTo>
                    <a:pt x="2374" y="1944"/>
                    <a:pt x="2123" y="2259"/>
                    <a:pt x="1949" y="2617"/>
                  </a:cubicBezTo>
                  <a:lnTo>
                    <a:pt x="0" y="167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2328AC31-68B1-4238-8ADB-739B37DE8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6" y="498475"/>
              <a:ext cx="1501775" cy="1636713"/>
            </a:xfrm>
            <a:custGeom>
              <a:avLst/>
              <a:gdLst>
                <a:gd name="T0" fmla="*/ 0 w 2409"/>
                <a:gd name="T1" fmla="*/ 924 h 2621"/>
                <a:gd name="T2" fmla="*/ 1932 w 2409"/>
                <a:gd name="T3" fmla="*/ 0 h 2621"/>
                <a:gd name="T4" fmla="*/ 2409 w 2409"/>
                <a:gd name="T5" fmla="*/ 2113 h 2621"/>
                <a:gd name="T6" fmla="*/ 1346 w 2409"/>
                <a:gd name="T7" fmla="*/ 2621 h 2621"/>
                <a:gd name="T8" fmla="*/ 0 w 2409"/>
                <a:gd name="T9" fmla="*/ 924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9" h="2621">
                  <a:moveTo>
                    <a:pt x="0" y="924"/>
                  </a:moveTo>
                  <a:cubicBezTo>
                    <a:pt x="566" y="475"/>
                    <a:pt x="1227" y="159"/>
                    <a:pt x="1932" y="0"/>
                  </a:cubicBezTo>
                  <a:lnTo>
                    <a:pt x="2409" y="2113"/>
                  </a:lnTo>
                  <a:cubicBezTo>
                    <a:pt x="2021" y="2200"/>
                    <a:pt x="1658" y="2374"/>
                    <a:pt x="1346" y="2621"/>
                  </a:cubicBezTo>
                  <a:lnTo>
                    <a:pt x="0" y="92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B37AEB4C-D3AF-457B-937D-6CB5C727A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601" y="398463"/>
              <a:ext cx="1335088" cy="1420813"/>
            </a:xfrm>
            <a:custGeom>
              <a:avLst/>
              <a:gdLst>
                <a:gd name="T0" fmla="*/ 0 w 2142"/>
                <a:gd name="T1" fmla="*/ 160 h 2276"/>
                <a:gd name="T2" fmla="*/ 2142 w 2142"/>
                <a:gd name="T3" fmla="*/ 165 h 2276"/>
                <a:gd name="T4" fmla="*/ 1655 w 2142"/>
                <a:gd name="T5" fmla="*/ 2276 h 2276"/>
                <a:gd name="T6" fmla="*/ 477 w 2142"/>
                <a:gd name="T7" fmla="*/ 2273 h 2276"/>
                <a:gd name="T8" fmla="*/ 0 w 2142"/>
                <a:gd name="T9" fmla="*/ 160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276">
                  <a:moveTo>
                    <a:pt x="0" y="160"/>
                  </a:moveTo>
                  <a:cubicBezTo>
                    <a:pt x="705" y="0"/>
                    <a:pt x="1438" y="2"/>
                    <a:pt x="2142" y="165"/>
                  </a:cubicBezTo>
                  <a:lnTo>
                    <a:pt x="1655" y="2276"/>
                  </a:lnTo>
                  <a:cubicBezTo>
                    <a:pt x="1267" y="2186"/>
                    <a:pt x="865" y="2185"/>
                    <a:pt x="477" y="2273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4556BC4-90A9-4EDB-AF8D-020733DD10B4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4D5E1E4-8536-45B8-8252-E69C96298242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717642B-B715-4A09-A170-0C6B7F06EDB0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6EC0B3-A280-4E3F-8CCE-1867C09C1DAF}"/>
              </a:ext>
            </a:extLst>
          </p:cNvPr>
          <p:cNvGrpSpPr/>
          <p:nvPr/>
        </p:nvGrpSpPr>
        <p:grpSpPr>
          <a:xfrm>
            <a:off x="9773836" y="3918027"/>
            <a:ext cx="2085228" cy="943904"/>
            <a:chOff x="8921977" y="1559058"/>
            <a:chExt cx="2937088" cy="94390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3E5056-5728-4CB8-B0C3-F3CCF6AEA16E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6E20F6-1C81-465E-8E48-E77005A2F0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97102F-B500-4B9E-B5CB-18B9BFE471AE}"/>
              </a:ext>
            </a:extLst>
          </p:cNvPr>
          <p:cNvGrpSpPr/>
          <p:nvPr/>
        </p:nvGrpSpPr>
        <p:grpSpPr>
          <a:xfrm>
            <a:off x="332936" y="3918027"/>
            <a:ext cx="2085228" cy="943904"/>
            <a:chOff x="332936" y="2720099"/>
            <a:chExt cx="2937088" cy="94390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6A1AD8-580B-424D-AB96-DDE370A7939D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3F323B-154D-497F-99CF-DCDB7155B20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81818E8-90F6-479F-88C0-8793BD76FBAA}"/>
              </a:ext>
            </a:extLst>
          </p:cNvPr>
          <p:cNvGrpSpPr/>
          <p:nvPr/>
        </p:nvGrpSpPr>
        <p:grpSpPr>
          <a:xfrm>
            <a:off x="7889838" y="1414727"/>
            <a:ext cx="2085228" cy="943904"/>
            <a:chOff x="8921977" y="1559058"/>
            <a:chExt cx="2937088" cy="94390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D145F7E-8F31-4DC1-9725-474C5CB2701E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4D419E7-6C0B-43F6-95D8-C37E5C31AF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FE6B872-63ED-45F1-8B2A-A0D7A0609D76}"/>
              </a:ext>
            </a:extLst>
          </p:cNvPr>
          <p:cNvGrpSpPr/>
          <p:nvPr/>
        </p:nvGrpSpPr>
        <p:grpSpPr>
          <a:xfrm>
            <a:off x="2211400" y="1414727"/>
            <a:ext cx="2085228" cy="943904"/>
            <a:chOff x="332936" y="2720099"/>
            <a:chExt cx="2937088" cy="9439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0EB28AC-6E99-448D-9833-E3D1F6DBB316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B4143E0-3A39-4621-B90A-21B39CA214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1FF5BCD-90E4-459D-B7F3-1FBF4D891ADA}"/>
              </a:ext>
            </a:extLst>
          </p:cNvPr>
          <p:cNvGrpSpPr/>
          <p:nvPr/>
        </p:nvGrpSpPr>
        <p:grpSpPr>
          <a:xfrm>
            <a:off x="1080644" y="2534714"/>
            <a:ext cx="2085228" cy="943904"/>
            <a:chOff x="332936" y="2720099"/>
            <a:chExt cx="2937088" cy="94390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8E2B42D-9F5B-43C3-B8F2-A3F25C488204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FA771D6-BDA9-4B7B-BC17-5479FCAB688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2C0BAA4-74C2-4F20-8E4B-C886197D2678}"/>
              </a:ext>
            </a:extLst>
          </p:cNvPr>
          <p:cNvGrpSpPr/>
          <p:nvPr/>
        </p:nvGrpSpPr>
        <p:grpSpPr>
          <a:xfrm>
            <a:off x="9026128" y="2534714"/>
            <a:ext cx="2085228" cy="943904"/>
            <a:chOff x="8921977" y="1559058"/>
            <a:chExt cx="2937088" cy="94390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DCC8969-012A-441D-B8D7-C4A68652197B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0D8D97A-318C-4490-96B8-35DC3CBF8A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B825F3F-D03C-4E83-A630-E6F97C0B4BBA}"/>
              </a:ext>
            </a:extLst>
          </p:cNvPr>
          <p:cNvGrpSpPr/>
          <p:nvPr/>
        </p:nvGrpSpPr>
        <p:grpSpPr>
          <a:xfrm>
            <a:off x="5053386" y="975224"/>
            <a:ext cx="2085228" cy="943904"/>
            <a:chOff x="8921977" y="1559058"/>
            <a:chExt cx="2937088" cy="94390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7A57302-A843-4AD4-852C-EE50689CC68A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38DAB04-3617-4532-BDA5-D2DD1717ED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1" name="Graphic 22" descr="Upward trend">
            <a:extLst>
              <a:ext uri="{FF2B5EF4-FFF2-40B4-BE49-F238E27FC236}">
                <a16:creationId xmlns:a16="http://schemas.microsoft.com/office/drawing/2014/main" id="{6B689005-91E6-4E7D-91EE-306B68B3F221}"/>
              </a:ext>
            </a:extLst>
          </p:cNvPr>
          <p:cNvGrpSpPr/>
          <p:nvPr/>
        </p:nvGrpSpPr>
        <p:grpSpPr>
          <a:xfrm>
            <a:off x="3796794" y="3457014"/>
            <a:ext cx="681951" cy="681951"/>
            <a:chOff x="-821897" y="55941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4C0B392-3571-463C-BF4F-46CECAA6BA65}"/>
                </a:ext>
              </a:extLst>
            </p:cNvPr>
            <p:cNvSpPr/>
            <p:nvPr/>
          </p:nvSpPr>
          <p:spPr>
            <a:xfrm>
              <a:off x="-688547" y="5727458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B042F93-3FA1-4D29-A484-454177D57605}"/>
                </a:ext>
              </a:extLst>
            </p:cNvPr>
            <p:cNvSpPr/>
            <p:nvPr/>
          </p:nvSpPr>
          <p:spPr>
            <a:xfrm>
              <a:off x="-594250" y="5889383"/>
              <a:ext cx="552450" cy="323850"/>
            </a:xfrm>
            <a:custGeom>
              <a:avLst/>
              <a:gdLst>
                <a:gd name="connsiteX0" fmla="*/ 401003 w 552450"/>
                <a:gd name="connsiteY0" fmla="*/ 0 h 323850"/>
                <a:gd name="connsiteX1" fmla="*/ 457200 w 552450"/>
                <a:gd name="connsiteY1" fmla="*/ 56198 h 323850"/>
                <a:gd name="connsiteX2" fmla="*/ 381953 w 552450"/>
                <a:gd name="connsiteY2" fmla="*/ 131445 h 323850"/>
                <a:gd name="connsiteX3" fmla="*/ 324803 w 552450"/>
                <a:gd name="connsiteY3" fmla="*/ 74295 h 323850"/>
                <a:gd name="connsiteX4" fmla="*/ 229553 w 552450"/>
                <a:gd name="connsiteY4" fmla="*/ 169545 h 323850"/>
                <a:gd name="connsiteX5" fmla="*/ 172403 w 552450"/>
                <a:gd name="connsiteY5" fmla="*/ 112395 h 323850"/>
                <a:gd name="connsiteX6" fmla="*/ 0 w 552450"/>
                <a:gd name="connsiteY6" fmla="*/ 284798 h 323850"/>
                <a:gd name="connsiteX7" fmla="*/ 40005 w 552450"/>
                <a:gd name="connsiteY7" fmla="*/ 324803 h 323850"/>
                <a:gd name="connsiteX8" fmla="*/ 172403 w 552450"/>
                <a:gd name="connsiteY8" fmla="*/ 192405 h 323850"/>
                <a:gd name="connsiteX9" fmla="*/ 229553 w 552450"/>
                <a:gd name="connsiteY9" fmla="*/ 249555 h 323850"/>
                <a:gd name="connsiteX10" fmla="*/ 324803 w 552450"/>
                <a:gd name="connsiteY10" fmla="*/ 154305 h 323850"/>
                <a:gd name="connsiteX11" fmla="*/ 381953 w 552450"/>
                <a:gd name="connsiteY11" fmla="*/ 211455 h 323850"/>
                <a:gd name="connsiteX12" fmla="*/ 497205 w 552450"/>
                <a:gd name="connsiteY12" fmla="*/ 96202 h 323850"/>
                <a:gd name="connsiteX13" fmla="*/ 553403 w 552450"/>
                <a:gd name="connsiteY13" fmla="*/ 152400 h 323850"/>
                <a:gd name="connsiteX14" fmla="*/ 553403 w 552450"/>
                <a:gd name="connsiteY1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450" h="323850">
                  <a:moveTo>
                    <a:pt x="401003" y="0"/>
                  </a:moveTo>
                  <a:lnTo>
                    <a:pt x="457200" y="56198"/>
                  </a:lnTo>
                  <a:lnTo>
                    <a:pt x="381953" y="131445"/>
                  </a:lnTo>
                  <a:lnTo>
                    <a:pt x="324803" y="74295"/>
                  </a:lnTo>
                  <a:lnTo>
                    <a:pt x="229553" y="169545"/>
                  </a:lnTo>
                  <a:lnTo>
                    <a:pt x="172403" y="112395"/>
                  </a:lnTo>
                  <a:lnTo>
                    <a:pt x="0" y="284798"/>
                  </a:lnTo>
                  <a:lnTo>
                    <a:pt x="40005" y="324803"/>
                  </a:lnTo>
                  <a:lnTo>
                    <a:pt x="172403" y="192405"/>
                  </a:lnTo>
                  <a:lnTo>
                    <a:pt x="229553" y="249555"/>
                  </a:lnTo>
                  <a:lnTo>
                    <a:pt x="324803" y="154305"/>
                  </a:lnTo>
                  <a:lnTo>
                    <a:pt x="381953" y="211455"/>
                  </a:lnTo>
                  <a:lnTo>
                    <a:pt x="497205" y="96202"/>
                  </a:lnTo>
                  <a:lnTo>
                    <a:pt x="553403" y="152400"/>
                  </a:lnTo>
                  <a:lnTo>
                    <a:pt x="5534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24" descr="Bullseye">
            <a:extLst>
              <a:ext uri="{FF2B5EF4-FFF2-40B4-BE49-F238E27FC236}">
                <a16:creationId xmlns:a16="http://schemas.microsoft.com/office/drawing/2014/main" id="{FFD806CD-346E-403E-9BE3-57BE7D43590D}"/>
              </a:ext>
            </a:extLst>
          </p:cNvPr>
          <p:cNvGrpSpPr/>
          <p:nvPr/>
        </p:nvGrpSpPr>
        <p:grpSpPr>
          <a:xfrm>
            <a:off x="4674455" y="2747049"/>
            <a:ext cx="681951" cy="681951"/>
            <a:chOff x="-1051179" y="6612256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AB731A-81FA-4220-9264-553C60086EE1}"/>
                </a:ext>
              </a:extLst>
            </p:cNvPr>
            <p:cNvSpPr/>
            <p:nvPr/>
          </p:nvSpPr>
          <p:spPr>
            <a:xfrm>
              <a:off x="-704469" y="669321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652F607-CA28-4B7B-9767-998EC0DC5CA8}"/>
                </a:ext>
              </a:extLst>
            </p:cNvPr>
            <p:cNvSpPr/>
            <p:nvPr/>
          </p:nvSpPr>
          <p:spPr>
            <a:xfrm>
              <a:off x="-970217" y="672179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A96369B-0BEC-4059-8D35-E07E25D8C234}"/>
                </a:ext>
              </a:extLst>
            </p:cNvPr>
            <p:cNvSpPr/>
            <p:nvPr/>
          </p:nvSpPr>
          <p:spPr>
            <a:xfrm>
              <a:off x="-836867" y="685514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26" descr="Stopwatch">
            <a:extLst>
              <a:ext uri="{FF2B5EF4-FFF2-40B4-BE49-F238E27FC236}">
                <a16:creationId xmlns:a16="http://schemas.microsoft.com/office/drawing/2014/main" id="{138EE778-F8D7-44C6-9252-9195EE9EF727}"/>
              </a:ext>
            </a:extLst>
          </p:cNvPr>
          <p:cNvGrpSpPr/>
          <p:nvPr/>
        </p:nvGrpSpPr>
        <p:grpSpPr>
          <a:xfrm>
            <a:off x="6834447" y="2709007"/>
            <a:ext cx="681951" cy="681951"/>
            <a:chOff x="140168" y="56655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EFBF28-9FF9-4147-9DB5-B21F2BA85F6E}"/>
                </a:ext>
              </a:extLst>
            </p:cNvPr>
            <p:cNvSpPr/>
            <p:nvPr/>
          </p:nvSpPr>
          <p:spPr>
            <a:xfrm>
              <a:off x="578318" y="5960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FA43376-231E-4C49-B34E-13E40120AAEA}"/>
                </a:ext>
              </a:extLst>
            </p:cNvPr>
            <p:cNvSpPr/>
            <p:nvPr/>
          </p:nvSpPr>
          <p:spPr>
            <a:xfrm>
              <a:off x="578318" y="6341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0259567-04C5-49C0-8A7A-1984FDBD5E1E}"/>
                </a:ext>
              </a:extLst>
            </p:cNvPr>
            <p:cNvSpPr/>
            <p:nvPr/>
          </p:nvSpPr>
          <p:spPr>
            <a:xfrm>
              <a:off x="768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29F91FE-DF16-43E1-BD81-8CF0E21829B3}"/>
                </a:ext>
              </a:extLst>
            </p:cNvPr>
            <p:cNvSpPr/>
            <p:nvPr/>
          </p:nvSpPr>
          <p:spPr>
            <a:xfrm>
              <a:off x="387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A2DDFA0-86E1-4FA5-B1D4-8077D8614F66}"/>
                </a:ext>
              </a:extLst>
            </p:cNvPr>
            <p:cNvSpPr/>
            <p:nvPr/>
          </p:nvSpPr>
          <p:spPr>
            <a:xfrm>
              <a:off x="578318" y="6027458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BDA0653-024D-4DD2-93D5-35C2D0CFC02C}"/>
                </a:ext>
              </a:extLst>
            </p:cNvPr>
            <p:cNvSpPr/>
            <p:nvPr/>
          </p:nvSpPr>
          <p:spPr>
            <a:xfrm>
              <a:off x="273809" y="5751233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aphic 28" descr="Gears">
            <a:extLst>
              <a:ext uri="{FF2B5EF4-FFF2-40B4-BE49-F238E27FC236}">
                <a16:creationId xmlns:a16="http://schemas.microsoft.com/office/drawing/2014/main" id="{9E0AE0A2-6E5B-46EC-97C5-5F7196EC0C32}"/>
              </a:ext>
            </a:extLst>
          </p:cNvPr>
          <p:cNvGrpSpPr/>
          <p:nvPr/>
        </p:nvGrpSpPr>
        <p:grpSpPr>
          <a:xfrm>
            <a:off x="5876471" y="2550431"/>
            <a:ext cx="461738" cy="554085"/>
            <a:chOff x="1098917" y="5898010"/>
            <a:chExt cx="619125" cy="742950"/>
          </a:xfrm>
          <a:solidFill>
            <a:schemeClr val="tx1">
              <a:alpha val="6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0DCA810-C60C-46B6-B84F-1E2EFBC70810}"/>
                </a:ext>
              </a:extLst>
            </p:cNvPr>
            <p:cNvSpPr/>
            <p:nvPr/>
          </p:nvSpPr>
          <p:spPr>
            <a:xfrm>
              <a:off x="1314182" y="589801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F8F96C8-EFC5-4DA9-8018-8E930B165957}"/>
                </a:ext>
              </a:extLst>
            </p:cNvPr>
            <p:cNvSpPr/>
            <p:nvPr/>
          </p:nvSpPr>
          <p:spPr>
            <a:xfrm>
              <a:off x="1098917" y="624472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30" descr="Lightbulb">
            <a:extLst>
              <a:ext uri="{FF2B5EF4-FFF2-40B4-BE49-F238E27FC236}">
                <a16:creationId xmlns:a16="http://schemas.microsoft.com/office/drawing/2014/main" id="{578D09BB-8E6B-4871-ABC0-C553ECE49A44}"/>
              </a:ext>
            </a:extLst>
          </p:cNvPr>
          <p:cNvGrpSpPr/>
          <p:nvPr/>
        </p:nvGrpSpPr>
        <p:grpSpPr>
          <a:xfrm>
            <a:off x="3297849" y="4431419"/>
            <a:ext cx="681951" cy="681951"/>
            <a:chOff x="1960964" y="5849181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152E0A2-B7ED-432A-A232-22634FC61B9D}"/>
                </a:ext>
              </a:extLst>
            </p:cNvPr>
            <p:cNvSpPr/>
            <p:nvPr/>
          </p:nvSpPr>
          <p:spPr>
            <a:xfrm>
              <a:off x="2294339" y="645878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EC0E2EE-51E6-47D4-9A51-0D06415A5FE7}"/>
                </a:ext>
              </a:extLst>
            </p:cNvPr>
            <p:cNvSpPr/>
            <p:nvPr/>
          </p:nvSpPr>
          <p:spPr>
            <a:xfrm>
              <a:off x="2294339" y="655403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FE5216B-5C1C-4BE4-B276-210194D78AF0}"/>
                </a:ext>
              </a:extLst>
            </p:cNvPr>
            <p:cNvSpPr/>
            <p:nvPr/>
          </p:nvSpPr>
          <p:spPr>
            <a:xfrm>
              <a:off x="2356252" y="664928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F8DB69B-313E-41B8-8101-4036467E0DCE}"/>
                </a:ext>
              </a:extLst>
            </p:cNvPr>
            <p:cNvSpPr/>
            <p:nvPr/>
          </p:nvSpPr>
          <p:spPr>
            <a:xfrm>
              <a:off x="2170514" y="590633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aphic 87" descr="Research">
            <a:extLst>
              <a:ext uri="{FF2B5EF4-FFF2-40B4-BE49-F238E27FC236}">
                <a16:creationId xmlns:a16="http://schemas.microsoft.com/office/drawing/2014/main" id="{FB448802-DDE8-409B-AA34-162F6305FD7F}"/>
              </a:ext>
            </a:extLst>
          </p:cNvPr>
          <p:cNvGrpSpPr/>
          <p:nvPr/>
        </p:nvGrpSpPr>
        <p:grpSpPr>
          <a:xfrm>
            <a:off x="7746880" y="3449769"/>
            <a:ext cx="681951" cy="681951"/>
            <a:chOff x="3196364" y="5969134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4271D75C-8F1E-46DF-AC11-0D805D0713B0}"/>
                </a:ext>
              </a:extLst>
            </p:cNvPr>
            <p:cNvSpPr/>
            <p:nvPr/>
          </p:nvSpPr>
          <p:spPr>
            <a:xfrm>
              <a:off x="3270654" y="6048186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058D04E-92EC-4EFE-AEEB-A7A30B5BCCD4}"/>
                </a:ext>
              </a:extLst>
            </p:cNvPr>
            <p:cNvSpPr/>
            <p:nvPr/>
          </p:nvSpPr>
          <p:spPr>
            <a:xfrm>
              <a:off x="3353527" y="6189749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89" descr="Database">
            <a:extLst>
              <a:ext uri="{FF2B5EF4-FFF2-40B4-BE49-F238E27FC236}">
                <a16:creationId xmlns:a16="http://schemas.microsoft.com/office/drawing/2014/main" id="{81929210-F3CA-4D28-8C74-EA271F4FAB0E}"/>
              </a:ext>
            </a:extLst>
          </p:cNvPr>
          <p:cNvGrpSpPr/>
          <p:nvPr/>
        </p:nvGrpSpPr>
        <p:grpSpPr>
          <a:xfrm>
            <a:off x="8368270" y="4511456"/>
            <a:ext cx="397805" cy="539878"/>
            <a:chOff x="4329486" y="6027656"/>
            <a:chExt cx="533400" cy="723900"/>
          </a:xfrm>
          <a:solidFill>
            <a:schemeClr val="bg1">
              <a:alpha val="60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B15CC7D-AF1A-49F2-82CF-E2DFF386B01F}"/>
                </a:ext>
              </a:extLst>
            </p:cNvPr>
            <p:cNvSpPr/>
            <p:nvPr/>
          </p:nvSpPr>
          <p:spPr>
            <a:xfrm>
              <a:off x="4329486" y="602765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11DCBC1-6859-4377-93B8-E54D46047F95}"/>
                </a:ext>
              </a:extLst>
            </p:cNvPr>
            <p:cNvSpPr/>
            <p:nvPr/>
          </p:nvSpPr>
          <p:spPr>
            <a:xfrm>
              <a:off x="4329486" y="6141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1F62263-A914-44EE-B119-013A17B7EC3C}"/>
                </a:ext>
              </a:extLst>
            </p:cNvPr>
            <p:cNvSpPr/>
            <p:nvPr/>
          </p:nvSpPr>
          <p:spPr>
            <a:xfrm>
              <a:off x="4329486" y="63324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7F4416F-D9FE-4E66-8E09-F266DCEF683A}"/>
                </a:ext>
              </a:extLst>
            </p:cNvPr>
            <p:cNvSpPr/>
            <p:nvPr/>
          </p:nvSpPr>
          <p:spPr>
            <a:xfrm>
              <a:off x="4329486" y="6522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333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431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7 Parts – Slide Template</vt:lpstr>
      <vt:lpstr>Semi-Donut Chart w/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7 Parts</dc:title>
  <dc:creator>PresentationGO.com</dc:creator>
  <dc:description>© Copyright PresentationGO.com</dc:description>
  <dcterms:created xsi:type="dcterms:W3CDTF">2014-11-26T05:14:11Z</dcterms:created>
  <dcterms:modified xsi:type="dcterms:W3CDTF">2019-08-20T18:46:51Z</dcterms:modified>
  <cp:category>Charts &amp; Diagrams</cp:category>
</cp:coreProperties>
</file>