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92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07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7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7 Parts – Slide Template</a:t>
            </a:r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E2D14D32-CC39-47C9-9786-6943F7C045DE}"/>
              </a:ext>
            </a:extLst>
          </p:cNvPr>
          <p:cNvSpPr/>
          <p:nvPr/>
        </p:nvSpPr>
        <p:spPr>
          <a:xfrm>
            <a:off x="1530472" y="2417574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759D5B8-480F-4EC2-993E-FB155217BD23}"/>
              </a:ext>
            </a:extLst>
          </p:cNvPr>
          <p:cNvGrpSpPr/>
          <p:nvPr/>
        </p:nvGrpSpPr>
        <p:grpSpPr>
          <a:xfrm>
            <a:off x="1751188" y="2601742"/>
            <a:ext cx="5637567" cy="2855333"/>
            <a:chOff x="3097213" y="398463"/>
            <a:chExt cx="5999163" cy="3038475"/>
          </a:xfrm>
        </p:grpSpPr>
        <p:sp>
          <p:nvSpPr>
            <p:cNvPr id="158" name="Freeform 5">
              <a:extLst>
                <a:ext uri="{FF2B5EF4-FFF2-40B4-BE49-F238E27FC236}">
                  <a16:creationId xmlns:a16="http://schemas.microsoft.com/office/drawing/2014/main" id="{BB7EF6FE-793E-44BC-ADF2-1BBA24FE8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501650"/>
              <a:ext cx="1504950" cy="1638300"/>
            </a:xfrm>
            <a:custGeom>
              <a:avLst/>
              <a:gdLst>
                <a:gd name="T0" fmla="*/ 487 w 2415"/>
                <a:gd name="T1" fmla="*/ 0 h 2624"/>
                <a:gd name="T2" fmla="*/ 2415 w 2415"/>
                <a:gd name="T3" fmla="*/ 934 h 2624"/>
                <a:gd name="T4" fmla="*/ 1060 w 2415"/>
                <a:gd name="T5" fmla="*/ 2624 h 2624"/>
                <a:gd name="T6" fmla="*/ 0 w 2415"/>
                <a:gd name="T7" fmla="*/ 2111 h 2624"/>
                <a:gd name="T8" fmla="*/ 487 w 2415"/>
                <a:gd name="T9" fmla="*/ 0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5" h="2624">
                  <a:moveTo>
                    <a:pt x="487" y="0"/>
                  </a:moveTo>
                  <a:cubicBezTo>
                    <a:pt x="1192" y="163"/>
                    <a:pt x="1851" y="482"/>
                    <a:pt x="2415" y="934"/>
                  </a:cubicBezTo>
                  <a:lnTo>
                    <a:pt x="1060" y="2624"/>
                  </a:lnTo>
                  <a:cubicBezTo>
                    <a:pt x="750" y="2376"/>
                    <a:pt x="388" y="2200"/>
                    <a:pt x="0" y="211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6">
              <a:extLst>
                <a:ext uri="{FF2B5EF4-FFF2-40B4-BE49-F238E27FC236}">
                  <a16:creationId xmlns:a16="http://schemas.microsoft.com/office/drawing/2014/main" id="{22420FC7-E30E-4AE8-B373-6E72314F8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1084263"/>
              <a:ext cx="1673225" cy="1631950"/>
            </a:xfrm>
            <a:custGeom>
              <a:avLst/>
              <a:gdLst>
                <a:gd name="T0" fmla="*/ 1355 w 2687"/>
                <a:gd name="T1" fmla="*/ 0 h 2613"/>
                <a:gd name="T2" fmla="*/ 2687 w 2687"/>
                <a:gd name="T3" fmla="*/ 1678 h 2613"/>
                <a:gd name="T4" fmla="*/ 733 w 2687"/>
                <a:gd name="T5" fmla="*/ 2613 h 2613"/>
                <a:gd name="T6" fmla="*/ 0 w 2687"/>
                <a:gd name="T7" fmla="*/ 1690 h 2613"/>
                <a:gd name="T8" fmla="*/ 1355 w 2687"/>
                <a:gd name="T9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7" h="2613">
                  <a:moveTo>
                    <a:pt x="1355" y="0"/>
                  </a:moveTo>
                  <a:cubicBezTo>
                    <a:pt x="1919" y="453"/>
                    <a:pt x="2374" y="1026"/>
                    <a:pt x="2687" y="1678"/>
                  </a:cubicBezTo>
                  <a:lnTo>
                    <a:pt x="733" y="2613"/>
                  </a:lnTo>
                  <a:cubicBezTo>
                    <a:pt x="561" y="2255"/>
                    <a:pt x="311" y="1939"/>
                    <a:pt x="0" y="1690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7">
              <a:extLst>
                <a:ext uri="{FF2B5EF4-FFF2-40B4-BE49-F238E27FC236}">
                  <a16:creationId xmlns:a16="http://schemas.microsoft.com/office/drawing/2014/main" id="{3125F9FA-7858-4F45-BCAE-9D5CEC6FE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6" y="2132013"/>
              <a:ext cx="1511300" cy="1304925"/>
            </a:xfrm>
            <a:custGeom>
              <a:avLst/>
              <a:gdLst>
                <a:gd name="T0" fmla="*/ 1954 w 2427"/>
                <a:gd name="T1" fmla="*/ 0 h 2090"/>
                <a:gd name="T2" fmla="*/ 2425 w 2427"/>
                <a:gd name="T3" fmla="*/ 2090 h 2090"/>
                <a:gd name="T4" fmla="*/ 259 w 2427"/>
                <a:gd name="T5" fmla="*/ 2085 h 2090"/>
                <a:gd name="T6" fmla="*/ 0 w 2427"/>
                <a:gd name="T7" fmla="*/ 935 h 2090"/>
                <a:gd name="T8" fmla="*/ 1954 w 2427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7" h="2090">
                  <a:moveTo>
                    <a:pt x="1954" y="0"/>
                  </a:moveTo>
                  <a:cubicBezTo>
                    <a:pt x="2266" y="653"/>
                    <a:pt x="2427" y="1367"/>
                    <a:pt x="2425" y="2090"/>
                  </a:cubicBezTo>
                  <a:lnTo>
                    <a:pt x="259" y="2085"/>
                  </a:lnTo>
                  <a:cubicBezTo>
                    <a:pt x="260" y="1687"/>
                    <a:pt x="171" y="1294"/>
                    <a:pt x="0" y="935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">
              <a:extLst>
                <a:ext uri="{FF2B5EF4-FFF2-40B4-BE49-F238E27FC236}">
                  <a16:creationId xmlns:a16="http://schemas.microsoft.com/office/drawing/2014/main" id="{EF91F5BC-E293-468A-9FF6-8E611243C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119313"/>
              <a:ext cx="1514475" cy="1306513"/>
            </a:xfrm>
            <a:custGeom>
              <a:avLst/>
              <a:gdLst>
                <a:gd name="T0" fmla="*/ 0 w 2431"/>
                <a:gd name="T1" fmla="*/ 2087 h 2093"/>
                <a:gd name="T2" fmla="*/ 482 w 2431"/>
                <a:gd name="T3" fmla="*/ 0 h 2093"/>
                <a:gd name="T4" fmla="*/ 2431 w 2431"/>
                <a:gd name="T5" fmla="*/ 945 h 2093"/>
                <a:gd name="T6" fmla="*/ 2166 w 2431"/>
                <a:gd name="T7" fmla="*/ 2093 h 2093"/>
                <a:gd name="T8" fmla="*/ 0 w 2431"/>
                <a:gd name="T9" fmla="*/ 2087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1" h="2093">
                  <a:moveTo>
                    <a:pt x="0" y="2087"/>
                  </a:moveTo>
                  <a:cubicBezTo>
                    <a:pt x="2" y="1364"/>
                    <a:pt x="166" y="651"/>
                    <a:pt x="482" y="0"/>
                  </a:cubicBezTo>
                  <a:lnTo>
                    <a:pt x="2431" y="945"/>
                  </a:lnTo>
                  <a:cubicBezTo>
                    <a:pt x="2258" y="1302"/>
                    <a:pt x="2167" y="1695"/>
                    <a:pt x="2166" y="2093"/>
                  </a:cubicBezTo>
                  <a:lnTo>
                    <a:pt x="0" y="2087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">
              <a:extLst>
                <a:ext uri="{FF2B5EF4-FFF2-40B4-BE49-F238E27FC236}">
                  <a16:creationId xmlns:a16="http://schemas.microsoft.com/office/drawing/2014/main" id="{8B9FB64D-B73F-458C-B700-B094AAF6B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251" y="1074738"/>
              <a:ext cx="1674813" cy="1635125"/>
            </a:xfrm>
            <a:custGeom>
              <a:avLst/>
              <a:gdLst>
                <a:gd name="T0" fmla="*/ 0 w 2686"/>
                <a:gd name="T1" fmla="*/ 1672 h 2617"/>
                <a:gd name="T2" fmla="*/ 1340 w 2686"/>
                <a:gd name="T3" fmla="*/ 0 h 2617"/>
                <a:gd name="T4" fmla="*/ 2686 w 2686"/>
                <a:gd name="T5" fmla="*/ 1697 h 2617"/>
                <a:gd name="T6" fmla="*/ 1949 w 2686"/>
                <a:gd name="T7" fmla="*/ 2617 h 2617"/>
                <a:gd name="T8" fmla="*/ 0 w 2686"/>
                <a:gd name="T9" fmla="*/ 1672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6" h="2617">
                  <a:moveTo>
                    <a:pt x="0" y="1672"/>
                  </a:moveTo>
                  <a:cubicBezTo>
                    <a:pt x="315" y="1021"/>
                    <a:pt x="773" y="450"/>
                    <a:pt x="1340" y="0"/>
                  </a:cubicBezTo>
                  <a:lnTo>
                    <a:pt x="2686" y="1697"/>
                  </a:lnTo>
                  <a:cubicBezTo>
                    <a:pt x="2374" y="1944"/>
                    <a:pt x="2123" y="2259"/>
                    <a:pt x="1949" y="2617"/>
                  </a:cubicBezTo>
                  <a:lnTo>
                    <a:pt x="0" y="167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7">
              <a:extLst>
                <a:ext uri="{FF2B5EF4-FFF2-40B4-BE49-F238E27FC236}">
                  <a16:creationId xmlns:a16="http://schemas.microsoft.com/office/drawing/2014/main" id="{1E8702BD-27FB-4FC2-9D40-D7AF6578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6" y="498475"/>
              <a:ext cx="1501775" cy="1636713"/>
            </a:xfrm>
            <a:custGeom>
              <a:avLst/>
              <a:gdLst>
                <a:gd name="T0" fmla="*/ 0 w 2409"/>
                <a:gd name="T1" fmla="*/ 924 h 2621"/>
                <a:gd name="T2" fmla="*/ 1932 w 2409"/>
                <a:gd name="T3" fmla="*/ 0 h 2621"/>
                <a:gd name="T4" fmla="*/ 2409 w 2409"/>
                <a:gd name="T5" fmla="*/ 2113 h 2621"/>
                <a:gd name="T6" fmla="*/ 1346 w 2409"/>
                <a:gd name="T7" fmla="*/ 2621 h 2621"/>
                <a:gd name="T8" fmla="*/ 0 w 2409"/>
                <a:gd name="T9" fmla="*/ 924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9" h="2621">
                  <a:moveTo>
                    <a:pt x="0" y="924"/>
                  </a:moveTo>
                  <a:cubicBezTo>
                    <a:pt x="566" y="475"/>
                    <a:pt x="1227" y="159"/>
                    <a:pt x="1932" y="0"/>
                  </a:cubicBezTo>
                  <a:lnTo>
                    <a:pt x="2409" y="2113"/>
                  </a:lnTo>
                  <a:cubicBezTo>
                    <a:pt x="2021" y="2200"/>
                    <a:pt x="1658" y="2374"/>
                    <a:pt x="1346" y="2621"/>
                  </a:cubicBezTo>
                  <a:lnTo>
                    <a:pt x="0" y="92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8">
              <a:extLst>
                <a:ext uri="{FF2B5EF4-FFF2-40B4-BE49-F238E27FC236}">
                  <a16:creationId xmlns:a16="http://schemas.microsoft.com/office/drawing/2014/main" id="{75E98BE6-3DBF-4134-BF08-098FCBD6C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601" y="398463"/>
              <a:ext cx="1335088" cy="1420813"/>
            </a:xfrm>
            <a:custGeom>
              <a:avLst/>
              <a:gdLst>
                <a:gd name="T0" fmla="*/ 0 w 2142"/>
                <a:gd name="T1" fmla="*/ 160 h 2276"/>
                <a:gd name="T2" fmla="*/ 2142 w 2142"/>
                <a:gd name="T3" fmla="*/ 165 h 2276"/>
                <a:gd name="T4" fmla="*/ 1655 w 2142"/>
                <a:gd name="T5" fmla="*/ 2276 h 2276"/>
                <a:gd name="T6" fmla="*/ 477 w 2142"/>
                <a:gd name="T7" fmla="*/ 2273 h 2276"/>
                <a:gd name="T8" fmla="*/ 0 w 2142"/>
                <a:gd name="T9" fmla="*/ 160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276">
                  <a:moveTo>
                    <a:pt x="0" y="160"/>
                  </a:moveTo>
                  <a:cubicBezTo>
                    <a:pt x="705" y="0"/>
                    <a:pt x="1438" y="2"/>
                    <a:pt x="2142" y="165"/>
                  </a:cubicBezTo>
                  <a:lnTo>
                    <a:pt x="1655" y="2276"/>
                  </a:lnTo>
                  <a:cubicBezTo>
                    <a:pt x="1267" y="2186"/>
                    <a:pt x="865" y="2185"/>
                    <a:pt x="477" y="2273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4BCDB6FA-E7A4-4926-AEF7-D85722684008}"/>
              </a:ext>
            </a:extLst>
          </p:cNvPr>
          <p:cNvSpPr/>
          <p:nvPr/>
        </p:nvSpPr>
        <p:spPr>
          <a:xfrm>
            <a:off x="2632170" y="3519273"/>
            <a:ext cx="3875603" cy="193780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DC5B7A2-03C0-4117-93B1-177FDD49681E}"/>
              </a:ext>
            </a:extLst>
          </p:cNvPr>
          <p:cNvSpPr/>
          <p:nvPr/>
        </p:nvSpPr>
        <p:spPr>
          <a:xfrm>
            <a:off x="194568" y="5397051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aphic 22" descr="Upward trend">
            <a:extLst>
              <a:ext uri="{FF2B5EF4-FFF2-40B4-BE49-F238E27FC236}">
                <a16:creationId xmlns:a16="http://schemas.microsoft.com/office/drawing/2014/main" id="{A91FF57C-FA9D-4E3A-87B3-5608860DBCFA}"/>
              </a:ext>
            </a:extLst>
          </p:cNvPr>
          <p:cNvGrpSpPr/>
          <p:nvPr/>
        </p:nvGrpSpPr>
        <p:grpSpPr>
          <a:xfrm>
            <a:off x="2409349" y="3689010"/>
            <a:ext cx="640847" cy="640847"/>
            <a:chOff x="-821897" y="55941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B0BF479-1B71-49B9-A1F9-B6C7165BD66F}"/>
                </a:ext>
              </a:extLst>
            </p:cNvPr>
            <p:cNvSpPr/>
            <p:nvPr/>
          </p:nvSpPr>
          <p:spPr>
            <a:xfrm>
              <a:off x="-688547" y="5727458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2475EC5-A1A5-4895-9ABE-F68A1EB71920}"/>
                </a:ext>
              </a:extLst>
            </p:cNvPr>
            <p:cNvSpPr/>
            <p:nvPr/>
          </p:nvSpPr>
          <p:spPr>
            <a:xfrm>
              <a:off x="-594250" y="5889383"/>
              <a:ext cx="552450" cy="323850"/>
            </a:xfrm>
            <a:custGeom>
              <a:avLst/>
              <a:gdLst>
                <a:gd name="connsiteX0" fmla="*/ 401003 w 552450"/>
                <a:gd name="connsiteY0" fmla="*/ 0 h 323850"/>
                <a:gd name="connsiteX1" fmla="*/ 457200 w 552450"/>
                <a:gd name="connsiteY1" fmla="*/ 56198 h 323850"/>
                <a:gd name="connsiteX2" fmla="*/ 381953 w 552450"/>
                <a:gd name="connsiteY2" fmla="*/ 131445 h 323850"/>
                <a:gd name="connsiteX3" fmla="*/ 324803 w 552450"/>
                <a:gd name="connsiteY3" fmla="*/ 74295 h 323850"/>
                <a:gd name="connsiteX4" fmla="*/ 229553 w 552450"/>
                <a:gd name="connsiteY4" fmla="*/ 169545 h 323850"/>
                <a:gd name="connsiteX5" fmla="*/ 172403 w 552450"/>
                <a:gd name="connsiteY5" fmla="*/ 112395 h 323850"/>
                <a:gd name="connsiteX6" fmla="*/ 0 w 552450"/>
                <a:gd name="connsiteY6" fmla="*/ 284798 h 323850"/>
                <a:gd name="connsiteX7" fmla="*/ 40005 w 552450"/>
                <a:gd name="connsiteY7" fmla="*/ 324803 h 323850"/>
                <a:gd name="connsiteX8" fmla="*/ 172403 w 552450"/>
                <a:gd name="connsiteY8" fmla="*/ 192405 h 323850"/>
                <a:gd name="connsiteX9" fmla="*/ 229553 w 552450"/>
                <a:gd name="connsiteY9" fmla="*/ 249555 h 323850"/>
                <a:gd name="connsiteX10" fmla="*/ 324803 w 552450"/>
                <a:gd name="connsiteY10" fmla="*/ 154305 h 323850"/>
                <a:gd name="connsiteX11" fmla="*/ 381953 w 552450"/>
                <a:gd name="connsiteY11" fmla="*/ 211455 h 323850"/>
                <a:gd name="connsiteX12" fmla="*/ 497205 w 552450"/>
                <a:gd name="connsiteY12" fmla="*/ 96202 h 323850"/>
                <a:gd name="connsiteX13" fmla="*/ 553403 w 552450"/>
                <a:gd name="connsiteY13" fmla="*/ 152400 h 323850"/>
                <a:gd name="connsiteX14" fmla="*/ 553403 w 552450"/>
                <a:gd name="connsiteY1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450" h="323850">
                  <a:moveTo>
                    <a:pt x="401003" y="0"/>
                  </a:moveTo>
                  <a:lnTo>
                    <a:pt x="457200" y="56198"/>
                  </a:lnTo>
                  <a:lnTo>
                    <a:pt x="381953" y="131445"/>
                  </a:lnTo>
                  <a:lnTo>
                    <a:pt x="324803" y="74295"/>
                  </a:lnTo>
                  <a:lnTo>
                    <a:pt x="229553" y="169545"/>
                  </a:lnTo>
                  <a:lnTo>
                    <a:pt x="172403" y="112395"/>
                  </a:lnTo>
                  <a:lnTo>
                    <a:pt x="0" y="284798"/>
                  </a:lnTo>
                  <a:lnTo>
                    <a:pt x="40005" y="324803"/>
                  </a:lnTo>
                  <a:lnTo>
                    <a:pt x="172403" y="192405"/>
                  </a:lnTo>
                  <a:lnTo>
                    <a:pt x="229553" y="249555"/>
                  </a:lnTo>
                  <a:lnTo>
                    <a:pt x="324803" y="154305"/>
                  </a:lnTo>
                  <a:lnTo>
                    <a:pt x="381953" y="211455"/>
                  </a:lnTo>
                  <a:lnTo>
                    <a:pt x="497205" y="96202"/>
                  </a:lnTo>
                  <a:lnTo>
                    <a:pt x="553403" y="152400"/>
                  </a:lnTo>
                  <a:lnTo>
                    <a:pt x="5534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24" descr="Bullseye">
            <a:extLst>
              <a:ext uri="{FF2B5EF4-FFF2-40B4-BE49-F238E27FC236}">
                <a16:creationId xmlns:a16="http://schemas.microsoft.com/office/drawing/2014/main" id="{0090D5CA-A0D0-442C-AB03-D204C24B5000}"/>
              </a:ext>
            </a:extLst>
          </p:cNvPr>
          <p:cNvGrpSpPr/>
          <p:nvPr/>
        </p:nvGrpSpPr>
        <p:grpSpPr>
          <a:xfrm>
            <a:off x="3234110" y="3021838"/>
            <a:ext cx="640847" cy="640847"/>
            <a:chOff x="-1051179" y="6612256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E84FAC0-03E7-4C33-B13C-7D5D928972F1}"/>
                </a:ext>
              </a:extLst>
            </p:cNvPr>
            <p:cNvSpPr/>
            <p:nvPr/>
          </p:nvSpPr>
          <p:spPr>
            <a:xfrm>
              <a:off x="-704469" y="669321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33C2B51-4344-40B3-91A9-B46486DC3D1B}"/>
                </a:ext>
              </a:extLst>
            </p:cNvPr>
            <p:cNvSpPr/>
            <p:nvPr/>
          </p:nvSpPr>
          <p:spPr>
            <a:xfrm>
              <a:off x="-970217" y="672179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7388F4E-21BB-4319-A5D2-3574E6E1D85F}"/>
                </a:ext>
              </a:extLst>
            </p:cNvPr>
            <p:cNvSpPr/>
            <p:nvPr/>
          </p:nvSpPr>
          <p:spPr>
            <a:xfrm>
              <a:off x="-836867" y="685514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26" descr="Stopwatch">
            <a:extLst>
              <a:ext uri="{FF2B5EF4-FFF2-40B4-BE49-F238E27FC236}">
                <a16:creationId xmlns:a16="http://schemas.microsoft.com/office/drawing/2014/main" id="{4BFD2453-2BFD-4466-BBA5-67FEBC11CCB5}"/>
              </a:ext>
            </a:extLst>
          </p:cNvPr>
          <p:cNvGrpSpPr/>
          <p:nvPr/>
        </p:nvGrpSpPr>
        <p:grpSpPr>
          <a:xfrm>
            <a:off x="5263910" y="2986089"/>
            <a:ext cx="640847" cy="640847"/>
            <a:chOff x="140168" y="56655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5231B7E-6016-4220-874B-2822F7AE9A79}"/>
                </a:ext>
              </a:extLst>
            </p:cNvPr>
            <p:cNvSpPr/>
            <p:nvPr/>
          </p:nvSpPr>
          <p:spPr>
            <a:xfrm>
              <a:off x="578318" y="5960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73486DE-7CDC-411D-98C8-319950452724}"/>
                </a:ext>
              </a:extLst>
            </p:cNvPr>
            <p:cNvSpPr/>
            <p:nvPr/>
          </p:nvSpPr>
          <p:spPr>
            <a:xfrm>
              <a:off x="578318" y="6341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76BE4D1-5F8B-408D-A1FB-AC1E13A80AD7}"/>
                </a:ext>
              </a:extLst>
            </p:cNvPr>
            <p:cNvSpPr/>
            <p:nvPr/>
          </p:nvSpPr>
          <p:spPr>
            <a:xfrm>
              <a:off x="768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67EA5EB0-D5F9-49CB-922E-290D57DD7549}"/>
                </a:ext>
              </a:extLst>
            </p:cNvPr>
            <p:cNvSpPr/>
            <p:nvPr/>
          </p:nvSpPr>
          <p:spPr>
            <a:xfrm>
              <a:off x="387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4A50B43-F2B1-44F6-B113-6D66089DABCA}"/>
                </a:ext>
              </a:extLst>
            </p:cNvPr>
            <p:cNvSpPr/>
            <p:nvPr/>
          </p:nvSpPr>
          <p:spPr>
            <a:xfrm>
              <a:off x="578318" y="6027458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17CA0DB-EFAD-47E0-92FE-A8ED45C8E750}"/>
                </a:ext>
              </a:extLst>
            </p:cNvPr>
            <p:cNvSpPr/>
            <p:nvPr/>
          </p:nvSpPr>
          <p:spPr>
            <a:xfrm>
              <a:off x="273809" y="5751233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aphic 28" descr="Gears">
            <a:extLst>
              <a:ext uri="{FF2B5EF4-FFF2-40B4-BE49-F238E27FC236}">
                <a16:creationId xmlns:a16="http://schemas.microsoft.com/office/drawing/2014/main" id="{C688863D-B776-4609-888C-5042AB9267C2}"/>
              </a:ext>
            </a:extLst>
          </p:cNvPr>
          <p:cNvGrpSpPr/>
          <p:nvPr/>
        </p:nvGrpSpPr>
        <p:grpSpPr>
          <a:xfrm>
            <a:off x="4363675" y="2837071"/>
            <a:ext cx="433907" cy="520688"/>
            <a:chOff x="1098917" y="5898010"/>
            <a:chExt cx="619125" cy="742950"/>
          </a:xfrm>
          <a:solidFill>
            <a:schemeClr val="tx1">
              <a:alpha val="60000"/>
            </a:schemeClr>
          </a:solidFill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29E6FE8-AF24-4DC0-BF06-1DB33043ACB7}"/>
                </a:ext>
              </a:extLst>
            </p:cNvPr>
            <p:cNvSpPr/>
            <p:nvPr/>
          </p:nvSpPr>
          <p:spPr>
            <a:xfrm>
              <a:off x="1314182" y="589801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75A6EB3-7BF6-4086-9675-3C892B6A838A}"/>
                </a:ext>
              </a:extLst>
            </p:cNvPr>
            <p:cNvSpPr/>
            <p:nvPr/>
          </p:nvSpPr>
          <p:spPr>
            <a:xfrm>
              <a:off x="1098917" y="624472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aphic 30" descr="Lightbulb">
            <a:extLst>
              <a:ext uri="{FF2B5EF4-FFF2-40B4-BE49-F238E27FC236}">
                <a16:creationId xmlns:a16="http://schemas.microsoft.com/office/drawing/2014/main" id="{5D0D514B-837D-4915-AC15-67261BD919BB}"/>
              </a:ext>
            </a:extLst>
          </p:cNvPr>
          <p:cNvGrpSpPr/>
          <p:nvPr/>
        </p:nvGrpSpPr>
        <p:grpSpPr>
          <a:xfrm>
            <a:off x="1940478" y="4604684"/>
            <a:ext cx="640847" cy="640847"/>
            <a:chOff x="1960964" y="5849181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C977351-E613-4C9D-A7E8-95F50ED22068}"/>
                </a:ext>
              </a:extLst>
            </p:cNvPr>
            <p:cNvSpPr/>
            <p:nvPr/>
          </p:nvSpPr>
          <p:spPr>
            <a:xfrm>
              <a:off x="2294339" y="645878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BC0CEA-6FD3-4A27-81B3-64E6CFE15B4C}"/>
                </a:ext>
              </a:extLst>
            </p:cNvPr>
            <p:cNvSpPr/>
            <p:nvPr/>
          </p:nvSpPr>
          <p:spPr>
            <a:xfrm>
              <a:off x="2294339" y="655403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0FD5238-5681-448F-81AC-945EFCA126B7}"/>
                </a:ext>
              </a:extLst>
            </p:cNvPr>
            <p:cNvSpPr/>
            <p:nvPr/>
          </p:nvSpPr>
          <p:spPr>
            <a:xfrm>
              <a:off x="2356252" y="664928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4A91533-08AC-42BC-9249-8CA1C3AF561B}"/>
                </a:ext>
              </a:extLst>
            </p:cNvPr>
            <p:cNvSpPr/>
            <p:nvPr/>
          </p:nvSpPr>
          <p:spPr>
            <a:xfrm>
              <a:off x="2170514" y="590633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87" descr="Research">
            <a:extLst>
              <a:ext uri="{FF2B5EF4-FFF2-40B4-BE49-F238E27FC236}">
                <a16:creationId xmlns:a16="http://schemas.microsoft.com/office/drawing/2014/main" id="{804F3C58-5079-4898-89BE-952D4E050462}"/>
              </a:ext>
            </a:extLst>
          </p:cNvPr>
          <p:cNvGrpSpPr/>
          <p:nvPr/>
        </p:nvGrpSpPr>
        <p:grpSpPr>
          <a:xfrm>
            <a:off x="6121346" y="3682202"/>
            <a:ext cx="640847" cy="640847"/>
            <a:chOff x="3196364" y="5969134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4539FA3-5AE8-49CE-8233-B9E751AF6BA7}"/>
                </a:ext>
              </a:extLst>
            </p:cNvPr>
            <p:cNvSpPr/>
            <p:nvPr/>
          </p:nvSpPr>
          <p:spPr>
            <a:xfrm>
              <a:off x="3270654" y="6048186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58F3722-14AE-4749-8DC4-878F799C5B3D}"/>
                </a:ext>
              </a:extLst>
            </p:cNvPr>
            <p:cNvSpPr/>
            <p:nvPr/>
          </p:nvSpPr>
          <p:spPr>
            <a:xfrm>
              <a:off x="3353527" y="6189749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aphic 89" descr="Database">
            <a:extLst>
              <a:ext uri="{FF2B5EF4-FFF2-40B4-BE49-F238E27FC236}">
                <a16:creationId xmlns:a16="http://schemas.microsoft.com/office/drawing/2014/main" id="{8A0EA1FA-F130-400A-88F8-A05D357A3B87}"/>
              </a:ext>
            </a:extLst>
          </p:cNvPr>
          <p:cNvGrpSpPr/>
          <p:nvPr/>
        </p:nvGrpSpPr>
        <p:grpSpPr>
          <a:xfrm>
            <a:off x="6705282" y="4679897"/>
            <a:ext cx="373828" cy="507337"/>
            <a:chOff x="4329486" y="6027656"/>
            <a:chExt cx="533400" cy="723900"/>
          </a:xfrm>
          <a:solidFill>
            <a:schemeClr val="bg1">
              <a:alpha val="60000"/>
            </a:schemeClr>
          </a:solidFill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81570EE-2A20-4910-8ACC-49B178616A0C}"/>
                </a:ext>
              </a:extLst>
            </p:cNvPr>
            <p:cNvSpPr/>
            <p:nvPr/>
          </p:nvSpPr>
          <p:spPr>
            <a:xfrm>
              <a:off x="4329486" y="602765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CF2B043-8825-403F-9106-1FB7A67ADF9B}"/>
                </a:ext>
              </a:extLst>
            </p:cNvPr>
            <p:cNvSpPr/>
            <p:nvPr/>
          </p:nvSpPr>
          <p:spPr>
            <a:xfrm>
              <a:off x="4329486" y="6141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12C23B-8564-4824-86E7-AE385B45CA6D}"/>
                </a:ext>
              </a:extLst>
            </p:cNvPr>
            <p:cNvSpPr/>
            <p:nvPr/>
          </p:nvSpPr>
          <p:spPr>
            <a:xfrm>
              <a:off x="4329486" y="63324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B6EA9C0-BE24-441E-928A-8EC6C25C1FF6}"/>
                </a:ext>
              </a:extLst>
            </p:cNvPr>
            <p:cNvSpPr/>
            <p:nvPr/>
          </p:nvSpPr>
          <p:spPr>
            <a:xfrm>
              <a:off x="4329486" y="6522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5" name="Oval 164">
            <a:extLst>
              <a:ext uri="{FF2B5EF4-FFF2-40B4-BE49-F238E27FC236}">
                <a16:creationId xmlns:a16="http://schemas.microsoft.com/office/drawing/2014/main" id="{1641D5E9-2CCD-400E-92AF-DCD484167D19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660BC5B-51B0-4DC3-9557-35A72753FC44}"/>
              </a:ext>
            </a:extLst>
          </p:cNvPr>
          <p:cNvGrpSpPr/>
          <p:nvPr/>
        </p:nvGrpSpPr>
        <p:grpSpPr>
          <a:xfrm>
            <a:off x="7554071" y="4004682"/>
            <a:ext cx="1336678" cy="1121503"/>
            <a:chOff x="8921977" y="1476984"/>
            <a:chExt cx="2937088" cy="1495340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E627FE7-DB9D-4B6A-90F6-96B8A78113A5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EAC2D93-3ED6-4E1C-BEDA-4982D837C08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DCBEB72-9187-4A7A-8EB2-C0CE15C0705F}"/>
              </a:ext>
            </a:extLst>
          </p:cNvPr>
          <p:cNvGrpSpPr/>
          <p:nvPr/>
        </p:nvGrpSpPr>
        <p:grpSpPr>
          <a:xfrm>
            <a:off x="249703" y="4004678"/>
            <a:ext cx="1336678" cy="1121503"/>
            <a:chOff x="332936" y="2638025"/>
            <a:chExt cx="2937088" cy="1495340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2D8C9C3-2C72-4FAC-8BDA-26AE02724A28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B8BEEB8-A178-4C29-B643-81BAD29EBCA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84C7C286-81B2-4B96-80C1-A1EB671383E3}"/>
              </a:ext>
            </a:extLst>
          </p:cNvPr>
          <p:cNvGrpSpPr/>
          <p:nvPr/>
        </p:nvGrpSpPr>
        <p:grpSpPr>
          <a:xfrm>
            <a:off x="7220901" y="2584739"/>
            <a:ext cx="1336678" cy="1121503"/>
            <a:chOff x="8921977" y="1476984"/>
            <a:chExt cx="2937088" cy="1495340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19A3234-5C00-49BA-A24F-E6A60D50DEA7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E293006-C6AB-40ED-904D-EE751E81117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F2B01416-1DFA-4E05-BA88-03682144A33B}"/>
              </a:ext>
            </a:extLst>
          </p:cNvPr>
          <p:cNvGrpSpPr/>
          <p:nvPr/>
        </p:nvGrpSpPr>
        <p:grpSpPr>
          <a:xfrm>
            <a:off x="587202" y="2584739"/>
            <a:ext cx="1336678" cy="1121503"/>
            <a:chOff x="332936" y="2638025"/>
            <a:chExt cx="2937088" cy="1495340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E24EBF7-4685-45F0-9D77-005182A27195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C50631FF-6C67-4781-96A8-ED67756C430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ADBE5A4-2CB7-4859-BC46-E0DB8FA7F8E2}"/>
              </a:ext>
            </a:extLst>
          </p:cNvPr>
          <p:cNvGrpSpPr/>
          <p:nvPr/>
        </p:nvGrpSpPr>
        <p:grpSpPr>
          <a:xfrm>
            <a:off x="5906770" y="1452926"/>
            <a:ext cx="1336678" cy="1121503"/>
            <a:chOff x="8921977" y="1476984"/>
            <a:chExt cx="2937088" cy="1495340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8B78D41-D834-49F3-8853-78915F22AE0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BDA0356-0878-4CB9-8006-2801AC87BA4B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A7FFB0-ED04-4889-B42B-A1FA2CD963B8}"/>
              </a:ext>
            </a:extLst>
          </p:cNvPr>
          <p:cNvGrpSpPr/>
          <p:nvPr/>
        </p:nvGrpSpPr>
        <p:grpSpPr>
          <a:xfrm>
            <a:off x="1900554" y="1455733"/>
            <a:ext cx="1336678" cy="1121503"/>
            <a:chOff x="332936" y="2638025"/>
            <a:chExt cx="2937088" cy="1495340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8D80795-CC9C-48A6-86A3-CD84DC605D8E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6EA52E4-8DD5-4371-9E7B-B05E6EBB1C9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35F3780-A2F6-49F1-8D15-E15BE03C364A}"/>
              </a:ext>
            </a:extLst>
          </p:cNvPr>
          <p:cNvGrpSpPr/>
          <p:nvPr/>
        </p:nvGrpSpPr>
        <p:grpSpPr>
          <a:xfrm>
            <a:off x="3901632" y="1095155"/>
            <a:ext cx="1336678" cy="1121503"/>
            <a:chOff x="8921977" y="1476984"/>
            <a:chExt cx="2937088" cy="1495340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BDCCADC-81F0-4E16-A292-405721CAA23C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C1FF54A-0AB7-4FA2-8855-B12DD6714713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3299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Semi-Donut Chart w/ 7 Parts – Slide Template</a:t>
            </a:r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E2D14D32-CC39-47C9-9786-6943F7C045DE}"/>
              </a:ext>
            </a:extLst>
          </p:cNvPr>
          <p:cNvSpPr/>
          <p:nvPr/>
        </p:nvSpPr>
        <p:spPr>
          <a:xfrm>
            <a:off x="1530472" y="2417574"/>
            <a:ext cx="6079001" cy="3039501"/>
          </a:xfrm>
          <a:custGeom>
            <a:avLst/>
            <a:gdLst>
              <a:gd name="connsiteX0" fmla="*/ 3234455 w 6468910"/>
              <a:gd name="connsiteY0" fmla="*/ 0 h 3234456"/>
              <a:gd name="connsiteX1" fmla="*/ 6468910 w 6468910"/>
              <a:gd name="connsiteY1" fmla="*/ 3234455 h 3234456"/>
              <a:gd name="connsiteX2" fmla="*/ 6468910 w 6468910"/>
              <a:gd name="connsiteY2" fmla="*/ 3234456 h 3234456"/>
              <a:gd name="connsiteX3" fmla="*/ 5296549 w 6468910"/>
              <a:gd name="connsiteY3" fmla="*/ 3234456 h 3234456"/>
              <a:gd name="connsiteX4" fmla="*/ 3234456 w 6468910"/>
              <a:gd name="connsiteY4" fmla="*/ 1172363 h 3234456"/>
              <a:gd name="connsiteX5" fmla="*/ 1172363 w 6468910"/>
              <a:gd name="connsiteY5" fmla="*/ 3234456 h 3234456"/>
              <a:gd name="connsiteX6" fmla="*/ 0 w 6468910"/>
              <a:gd name="connsiteY6" fmla="*/ 3234456 h 3234456"/>
              <a:gd name="connsiteX7" fmla="*/ 0 w 6468910"/>
              <a:gd name="connsiteY7" fmla="*/ 3234455 h 3234456"/>
              <a:gd name="connsiteX8" fmla="*/ 3234455 w 6468910"/>
              <a:gd name="connsiteY8" fmla="*/ 0 h 323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910" h="3234456">
                <a:moveTo>
                  <a:pt x="3234455" y="0"/>
                </a:moveTo>
                <a:cubicBezTo>
                  <a:pt x="5020795" y="0"/>
                  <a:pt x="6468910" y="1448115"/>
                  <a:pt x="6468910" y="3234455"/>
                </a:cubicBezTo>
                <a:lnTo>
                  <a:pt x="6468910" y="3234456"/>
                </a:lnTo>
                <a:lnTo>
                  <a:pt x="5296549" y="3234456"/>
                </a:lnTo>
                <a:cubicBezTo>
                  <a:pt x="5296549" y="2095593"/>
                  <a:pt x="4373319" y="1172363"/>
                  <a:pt x="3234456" y="1172363"/>
                </a:cubicBezTo>
                <a:cubicBezTo>
                  <a:pt x="2095593" y="1172363"/>
                  <a:pt x="1172363" y="2095593"/>
                  <a:pt x="1172363" y="3234456"/>
                </a:cubicBezTo>
                <a:lnTo>
                  <a:pt x="0" y="3234456"/>
                </a:lnTo>
                <a:lnTo>
                  <a:pt x="0" y="3234455"/>
                </a:lnTo>
                <a:cubicBezTo>
                  <a:pt x="0" y="1448115"/>
                  <a:pt x="1448115" y="0"/>
                  <a:pt x="3234455" y="0"/>
                </a:cubicBez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759D5B8-480F-4EC2-993E-FB155217BD23}"/>
              </a:ext>
            </a:extLst>
          </p:cNvPr>
          <p:cNvGrpSpPr/>
          <p:nvPr/>
        </p:nvGrpSpPr>
        <p:grpSpPr>
          <a:xfrm>
            <a:off x="1751188" y="2601742"/>
            <a:ext cx="5637567" cy="2855333"/>
            <a:chOff x="3097213" y="398463"/>
            <a:chExt cx="5999163" cy="3038475"/>
          </a:xfrm>
        </p:grpSpPr>
        <p:sp>
          <p:nvSpPr>
            <p:cNvPr id="158" name="Freeform 5">
              <a:extLst>
                <a:ext uri="{FF2B5EF4-FFF2-40B4-BE49-F238E27FC236}">
                  <a16:creationId xmlns:a16="http://schemas.microsoft.com/office/drawing/2014/main" id="{BB7EF6FE-793E-44BC-ADF2-1BBA24FE8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501650"/>
              <a:ext cx="1504950" cy="1638300"/>
            </a:xfrm>
            <a:custGeom>
              <a:avLst/>
              <a:gdLst>
                <a:gd name="T0" fmla="*/ 487 w 2415"/>
                <a:gd name="T1" fmla="*/ 0 h 2624"/>
                <a:gd name="T2" fmla="*/ 2415 w 2415"/>
                <a:gd name="T3" fmla="*/ 934 h 2624"/>
                <a:gd name="T4" fmla="*/ 1060 w 2415"/>
                <a:gd name="T5" fmla="*/ 2624 h 2624"/>
                <a:gd name="T6" fmla="*/ 0 w 2415"/>
                <a:gd name="T7" fmla="*/ 2111 h 2624"/>
                <a:gd name="T8" fmla="*/ 487 w 2415"/>
                <a:gd name="T9" fmla="*/ 0 h 2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5" h="2624">
                  <a:moveTo>
                    <a:pt x="487" y="0"/>
                  </a:moveTo>
                  <a:cubicBezTo>
                    <a:pt x="1192" y="163"/>
                    <a:pt x="1851" y="482"/>
                    <a:pt x="2415" y="934"/>
                  </a:cubicBezTo>
                  <a:lnTo>
                    <a:pt x="1060" y="2624"/>
                  </a:lnTo>
                  <a:cubicBezTo>
                    <a:pt x="750" y="2376"/>
                    <a:pt x="388" y="2200"/>
                    <a:pt x="0" y="2111"/>
                  </a:cubicBezTo>
                  <a:lnTo>
                    <a:pt x="487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6">
              <a:extLst>
                <a:ext uri="{FF2B5EF4-FFF2-40B4-BE49-F238E27FC236}">
                  <a16:creationId xmlns:a16="http://schemas.microsoft.com/office/drawing/2014/main" id="{22420FC7-E30E-4AE8-B373-6E72314F8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7876" y="1084263"/>
              <a:ext cx="1673225" cy="1631950"/>
            </a:xfrm>
            <a:custGeom>
              <a:avLst/>
              <a:gdLst>
                <a:gd name="T0" fmla="*/ 1355 w 2687"/>
                <a:gd name="T1" fmla="*/ 0 h 2613"/>
                <a:gd name="T2" fmla="*/ 2687 w 2687"/>
                <a:gd name="T3" fmla="*/ 1678 h 2613"/>
                <a:gd name="T4" fmla="*/ 733 w 2687"/>
                <a:gd name="T5" fmla="*/ 2613 h 2613"/>
                <a:gd name="T6" fmla="*/ 0 w 2687"/>
                <a:gd name="T7" fmla="*/ 1690 h 2613"/>
                <a:gd name="T8" fmla="*/ 1355 w 2687"/>
                <a:gd name="T9" fmla="*/ 0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7" h="2613">
                  <a:moveTo>
                    <a:pt x="1355" y="0"/>
                  </a:moveTo>
                  <a:cubicBezTo>
                    <a:pt x="1919" y="453"/>
                    <a:pt x="2374" y="1026"/>
                    <a:pt x="2687" y="1678"/>
                  </a:cubicBezTo>
                  <a:lnTo>
                    <a:pt x="733" y="2613"/>
                  </a:lnTo>
                  <a:cubicBezTo>
                    <a:pt x="561" y="2255"/>
                    <a:pt x="311" y="1939"/>
                    <a:pt x="0" y="1690"/>
                  </a:cubicBezTo>
                  <a:lnTo>
                    <a:pt x="1355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7">
              <a:extLst>
                <a:ext uri="{FF2B5EF4-FFF2-40B4-BE49-F238E27FC236}">
                  <a16:creationId xmlns:a16="http://schemas.microsoft.com/office/drawing/2014/main" id="{3125F9FA-7858-4F45-BCAE-9D5CEC6FE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5076" y="2132013"/>
              <a:ext cx="1511300" cy="1304925"/>
            </a:xfrm>
            <a:custGeom>
              <a:avLst/>
              <a:gdLst>
                <a:gd name="T0" fmla="*/ 1954 w 2427"/>
                <a:gd name="T1" fmla="*/ 0 h 2090"/>
                <a:gd name="T2" fmla="*/ 2425 w 2427"/>
                <a:gd name="T3" fmla="*/ 2090 h 2090"/>
                <a:gd name="T4" fmla="*/ 259 w 2427"/>
                <a:gd name="T5" fmla="*/ 2085 h 2090"/>
                <a:gd name="T6" fmla="*/ 0 w 2427"/>
                <a:gd name="T7" fmla="*/ 935 h 2090"/>
                <a:gd name="T8" fmla="*/ 1954 w 2427"/>
                <a:gd name="T9" fmla="*/ 0 h 2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7" h="2090">
                  <a:moveTo>
                    <a:pt x="1954" y="0"/>
                  </a:moveTo>
                  <a:cubicBezTo>
                    <a:pt x="2266" y="653"/>
                    <a:pt x="2427" y="1367"/>
                    <a:pt x="2425" y="2090"/>
                  </a:cubicBezTo>
                  <a:lnTo>
                    <a:pt x="259" y="2085"/>
                  </a:lnTo>
                  <a:cubicBezTo>
                    <a:pt x="260" y="1687"/>
                    <a:pt x="171" y="1294"/>
                    <a:pt x="0" y="935"/>
                  </a:cubicBezTo>
                  <a:lnTo>
                    <a:pt x="1954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">
              <a:extLst>
                <a:ext uri="{FF2B5EF4-FFF2-40B4-BE49-F238E27FC236}">
                  <a16:creationId xmlns:a16="http://schemas.microsoft.com/office/drawing/2014/main" id="{EF91F5BC-E293-468A-9FF6-8E611243C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213" y="2119313"/>
              <a:ext cx="1514475" cy="1306513"/>
            </a:xfrm>
            <a:custGeom>
              <a:avLst/>
              <a:gdLst>
                <a:gd name="T0" fmla="*/ 0 w 2431"/>
                <a:gd name="T1" fmla="*/ 2087 h 2093"/>
                <a:gd name="T2" fmla="*/ 482 w 2431"/>
                <a:gd name="T3" fmla="*/ 0 h 2093"/>
                <a:gd name="T4" fmla="*/ 2431 w 2431"/>
                <a:gd name="T5" fmla="*/ 945 h 2093"/>
                <a:gd name="T6" fmla="*/ 2166 w 2431"/>
                <a:gd name="T7" fmla="*/ 2093 h 2093"/>
                <a:gd name="T8" fmla="*/ 0 w 2431"/>
                <a:gd name="T9" fmla="*/ 2087 h 2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1" h="2093">
                  <a:moveTo>
                    <a:pt x="0" y="2087"/>
                  </a:moveTo>
                  <a:cubicBezTo>
                    <a:pt x="2" y="1364"/>
                    <a:pt x="166" y="651"/>
                    <a:pt x="482" y="0"/>
                  </a:cubicBezTo>
                  <a:lnTo>
                    <a:pt x="2431" y="945"/>
                  </a:lnTo>
                  <a:cubicBezTo>
                    <a:pt x="2258" y="1302"/>
                    <a:pt x="2167" y="1695"/>
                    <a:pt x="2166" y="2093"/>
                  </a:cubicBezTo>
                  <a:lnTo>
                    <a:pt x="0" y="2087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">
              <a:extLst>
                <a:ext uri="{FF2B5EF4-FFF2-40B4-BE49-F238E27FC236}">
                  <a16:creationId xmlns:a16="http://schemas.microsoft.com/office/drawing/2014/main" id="{8B9FB64D-B73F-458C-B700-B094AAF6B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251" y="1074738"/>
              <a:ext cx="1674813" cy="1635125"/>
            </a:xfrm>
            <a:custGeom>
              <a:avLst/>
              <a:gdLst>
                <a:gd name="T0" fmla="*/ 0 w 2686"/>
                <a:gd name="T1" fmla="*/ 1672 h 2617"/>
                <a:gd name="T2" fmla="*/ 1340 w 2686"/>
                <a:gd name="T3" fmla="*/ 0 h 2617"/>
                <a:gd name="T4" fmla="*/ 2686 w 2686"/>
                <a:gd name="T5" fmla="*/ 1697 h 2617"/>
                <a:gd name="T6" fmla="*/ 1949 w 2686"/>
                <a:gd name="T7" fmla="*/ 2617 h 2617"/>
                <a:gd name="T8" fmla="*/ 0 w 2686"/>
                <a:gd name="T9" fmla="*/ 1672 h 2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6" h="2617">
                  <a:moveTo>
                    <a:pt x="0" y="1672"/>
                  </a:moveTo>
                  <a:cubicBezTo>
                    <a:pt x="315" y="1021"/>
                    <a:pt x="773" y="450"/>
                    <a:pt x="1340" y="0"/>
                  </a:cubicBezTo>
                  <a:lnTo>
                    <a:pt x="2686" y="1697"/>
                  </a:lnTo>
                  <a:cubicBezTo>
                    <a:pt x="2374" y="1944"/>
                    <a:pt x="2123" y="2259"/>
                    <a:pt x="1949" y="2617"/>
                  </a:cubicBezTo>
                  <a:lnTo>
                    <a:pt x="0" y="1672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7">
              <a:extLst>
                <a:ext uri="{FF2B5EF4-FFF2-40B4-BE49-F238E27FC236}">
                  <a16:creationId xmlns:a16="http://schemas.microsoft.com/office/drawing/2014/main" id="{1E8702BD-27FB-4FC2-9D40-D7AF65786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6" y="498475"/>
              <a:ext cx="1501775" cy="1636713"/>
            </a:xfrm>
            <a:custGeom>
              <a:avLst/>
              <a:gdLst>
                <a:gd name="T0" fmla="*/ 0 w 2409"/>
                <a:gd name="T1" fmla="*/ 924 h 2621"/>
                <a:gd name="T2" fmla="*/ 1932 w 2409"/>
                <a:gd name="T3" fmla="*/ 0 h 2621"/>
                <a:gd name="T4" fmla="*/ 2409 w 2409"/>
                <a:gd name="T5" fmla="*/ 2113 h 2621"/>
                <a:gd name="T6" fmla="*/ 1346 w 2409"/>
                <a:gd name="T7" fmla="*/ 2621 h 2621"/>
                <a:gd name="T8" fmla="*/ 0 w 2409"/>
                <a:gd name="T9" fmla="*/ 924 h 2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9" h="2621">
                  <a:moveTo>
                    <a:pt x="0" y="924"/>
                  </a:moveTo>
                  <a:cubicBezTo>
                    <a:pt x="566" y="475"/>
                    <a:pt x="1227" y="159"/>
                    <a:pt x="1932" y="0"/>
                  </a:cubicBezTo>
                  <a:lnTo>
                    <a:pt x="2409" y="2113"/>
                  </a:lnTo>
                  <a:cubicBezTo>
                    <a:pt x="2021" y="2200"/>
                    <a:pt x="1658" y="2374"/>
                    <a:pt x="1346" y="2621"/>
                  </a:cubicBezTo>
                  <a:lnTo>
                    <a:pt x="0" y="92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8">
              <a:extLst>
                <a:ext uri="{FF2B5EF4-FFF2-40B4-BE49-F238E27FC236}">
                  <a16:creationId xmlns:a16="http://schemas.microsoft.com/office/drawing/2014/main" id="{75E98BE6-3DBF-4134-BF08-098FCBD6C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5601" y="398463"/>
              <a:ext cx="1335088" cy="1420813"/>
            </a:xfrm>
            <a:custGeom>
              <a:avLst/>
              <a:gdLst>
                <a:gd name="T0" fmla="*/ 0 w 2142"/>
                <a:gd name="T1" fmla="*/ 160 h 2276"/>
                <a:gd name="T2" fmla="*/ 2142 w 2142"/>
                <a:gd name="T3" fmla="*/ 165 h 2276"/>
                <a:gd name="T4" fmla="*/ 1655 w 2142"/>
                <a:gd name="T5" fmla="*/ 2276 h 2276"/>
                <a:gd name="T6" fmla="*/ 477 w 2142"/>
                <a:gd name="T7" fmla="*/ 2273 h 2276"/>
                <a:gd name="T8" fmla="*/ 0 w 2142"/>
                <a:gd name="T9" fmla="*/ 160 h 2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276">
                  <a:moveTo>
                    <a:pt x="0" y="160"/>
                  </a:moveTo>
                  <a:cubicBezTo>
                    <a:pt x="705" y="0"/>
                    <a:pt x="1438" y="2"/>
                    <a:pt x="2142" y="165"/>
                  </a:cubicBezTo>
                  <a:lnTo>
                    <a:pt x="1655" y="2276"/>
                  </a:lnTo>
                  <a:cubicBezTo>
                    <a:pt x="1267" y="2186"/>
                    <a:pt x="865" y="2185"/>
                    <a:pt x="477" y="2273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4BCDB6FA-E7A4-4926-AEF7-D85722684008}"/>
              </a:ext>
            </a:extLst>
          </p:cNvPr>
          <p:cNvSpPr/>
          <p:nvPr/>
        </p:nvSpPr>
        <p:spPr>
          <a:xfrm>
            <a:off x="2632170" y="3519273"/>
            <a:ext cx="3875603" cy="1937801"/>
          </a:xfrm>
          <a:custGeom>
            <a:avLst/>
            <a:gdLst>
              <a:gd name="connsiteX0" fmla="*/ 2062093 w 4124186"/>
              <a:gd name="connsiteY0" fmla="*/ 0 h 2062093"/>
              <a:gd name="connsiteX1" fmla="*/ 4124186 w 4124186"/>
              <a:gd name="connsiteY1" fmla="*/ 2062093 h 2062093"/>
              <a:gd name="connsiteX2" fmla="*/ 3711660 w 4124186"/>
              <a:gd name="connsiteY2" fmla="*/ 2062093 h 2062093"/>
              <a:gd name="connsiteX3" fmla="*/ 3228905 w 4124186"/>
              <a:gd name="connsiteY3" fmla="*/ 893977 h 2062093"/>
              <a:gd name="connsiteX4" fmla="*/ 3229087 w 4124186"/>
              <a:gd name="connsiteY4" fmla="*/ 893693 h 2062093"/>
              <a:gd name="connsiteX5" fmla="*/ 2062093 w 4124186"/>
              <a:gd name="connsiteY5" fmla="*/ 410102 h 2062093"/>
              <a:gd name="connsiteX6" fmla="*/ 896253 w 4124186"/>
              <a:gd name="connsiteY6" fmla="*/ 893693 h 2062093"/>
              <a:gd name="connsiteX7" fmla="*/ 895280 w 4124186"/>
              <a:gd name="connsiteY7" fmla="*/ 893977 h 2062093"/>
              <a:gd name="connsiteX8" fmla="*/ 412525 w 4124186"/>
              <a:gd name="connsiteY8" fmla="*/ 2062093 h 2062093"/>
              <a:gd name="connsiteX9" fmla="*/ 0 w 4124186"/>
              <a:gd name="connsiteY9" fmla="*/ 2062093 h 2062093"/>
              <a:gd name="connsiteX10" fmla="*/ 2062093 w 4124186"/>
              <a:gd name="connsiteY10" fmla="*/ 0 h 206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24186" h="2062093">
                <a:moveTo>
                  <a:pt x="2062093" y="0"/>
                </a:moveTo>
                <a:cubicBezTo>
                  <a:pt x="3200956" y="0"/>
                  <a:pt x="4124186" y="923230"/>
                  <a:pt x="4124186" y="2062093"/>
                </a:cubicBezTo>
                <a:lnTo>
                  <a:pt x="3711660" y="2062093"/>
                </a:lnTo>
                <a:cubicBezTo>
                  <a:pt x="3711660" y="1624050"/>
                  <a:pt x="3537868" y="1204102"/>
                  <a:pt x="3228905" y="893977"/>
                </a:cubicBezTo>
                <a:lnTo>
                  <a:pt x="3229087" y="893693"/>
                </a:lnTo>
                <a:cubicBezTo>
                  <a:pt x="2919425" y="584195"/>
                  <a:pt x="2500105" y="410102"/>
                  <a:pt x="2062093" y="410102"/>
                </a:cubicBezTo>
                <a:cubicBezTo>
                  <a:pt x="1624903" y="410102"/>
                  <a:pt x="1205773" y="584195"/>
                  <a:pt x="896253" y="893693"/>
                </a:cubicBezTo>
                <a:lnTo>
                  <a:pt x="895280" y="893977"/>
                </a:lnTo>
                <a:cubicBezTo>
                  <a:pt x="586317" y="1204102"/>
                  <a:pt x="412525" y="1624050"/>
                  <a:pt x="412525" y="2062093"/>
                </a:cubicBezTo>
                <a:lnTo>
                  <a:pt x="0" y="2062093"/>
                </a:lnTo>
                <a:cubicBezTo>
                  <a:pt x="0" y="923230"/>
                  <a:pt x="923230" y="0"/>
                  <a:pt x="2062093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EDC5B7A2-03C0-4117-93B1-177FDD49681E}"/>
              </a:ext>
            </a:extLst>
          </p:cNvPr>
          <p:cNvSpPr/>
          <p:nvPr/>
        </p:nvSpPr>
        <p:spPr>
          <a:xfrm>
            <a:off x="194568" y="5397051"/>
            <a:ext cx="8750808" cy="1200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aphic 22" descr="Upward trend">
            <a:extLst>
              <a:ext uri="{FF2B5EF4-FFF2-40B4-BE49-F238E27FC236}">
                <a16:creationId xmlns:a16="http://schemas.microsoft.com/office/drawing/2014/main" id="{A91FF57C-FA9D-4E3A-87B3-5608860DBCFA}"/>
              </a:ext>
            </a:extLst>
          </p:cNvPr>
          <p:cNvGrpSpPr/>
          <p:nvPr/>
        </p:nvGrpSpPr>
        <p:grpSpPr>
          <a:xfrm>
            <a:off x="2409349" y="3689010"/>
            <a:ext cx="640847" cy="640847"/>
            <a:chOff x="-821897" y="55941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B0BF479-1B71-49B9-A1F9-B6C7165BD66F}"/>
                </a:ext>
              </a:extLst>
            </p:cNvPr>
            <p:cNvSpPr/>
            <p:nvPr/>
          </p:nvSpPr>
          <p:spPr>
            <a:xfrm>
              <a:off x="-688547" y="5727458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2475EC5-A1A5-4895-9ABE-F68A1EB71920}"/>
                </a:ext>
              </a:extLst>
            </p:cNvPr>
            <p:cNvSpPr/>
            <p:nvPr/>
          </p:nvSpPr>
          <p:spPr>
            <a:xfrm>
              <a:off x="-594250" y="5889383"/>
              <a:ext cx="552450" cy="323850"/>
            </a:xfrm>
            <a:custGeom>
              <a:avLst/>
              <a:gdLst>
                <a:gd name="connsiteX0" fmla="*/ 401003 w 552450"/>
                <a:gd name="connsiteY0" fmla="*/ 0 h 323850"/>
                <a:gd name="connsiteX1" fmla="*/ 457200 w 552450"/>
                <a:gd name="connsiteY1" fmla="*/ 56198 h 323850"/>
                <a:gd name="connsiteX2" fmla="*/ 381953 w 552450"/>
                <a:gd name="connsiteY2" fmla="*/ 131445 h 323850"/>
                <a:gd name="connsiteX3" fmla="*/ 324803 w 552450"/>
                <a:gd name="connsiteY3" fmla="*/ 74295 h 323850"/>
                <a:gd name="connsiteX4" fmla="*/ 229553 w 552450"/>
                <a:gd name="connsiteY4" fmla="*/ 169545 h 323850"/>
                <a:gd name="connsiteX5" fmla="*/ 172403 w 552450"/>
                <a:gd name="connsiteY5" fmla="*/ 112395 h 323850"/>
                <a:gd name="connsiteX6" fmla="*/ 0 w 552450"/>
                <a:gd name="connsiteY6" fmla="*/ 284798 h 323850"/>
                <a:gd name="connsiteX7" fmla="*/ 40005 w 552450"/>
                <a:gd name="connsiteY7" fmla="*/ 324803 h 323850"/>
                <a:gd name="connsiteX8" fmla="*/ 172403 w 552450"/>
                <a:gd name="connsiteY8" fmla="*/ 192405 h 323850"/>
                <a:gd name="connsiteX9" fmla="*/ 229553 w 552450"/>
                <a:gd name="connsiteY9" fmla="*/ 249555 h 323850"/>
                <a:gd name="connsiteX10" fmla="*/ 324803 w 552450"/>
                <a:gd name="connsiteY10" fmla="*/ 154305 h 323850"/>
                <a:gd name="connsiteX11" fmla="*/ 381953 w 552450"/>
                <a:gd name="connsiteY11" fmla="*/ 211455 h 323850"/>
                <a:gd name="connsiteX12" fmla="*/ 497205 w 552450"/>
                <a:gd name="connsiteY12" fmla="*/ 96202 h 323850"/>
                <a:gd name="connsiteX13" fmla="*/ 553403 w 552450"/>
                <a:gd name="connsiteY13" fmla="*/ 152400 h 323850"/>
                <a:gd name="connsiteX14" fmla="*/ 553403 w 552450"/>
                <a:gd name="connsiteY14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2450" h="323850">
                  <a:moveTo>
                    <a:pt x="401003" y="0"/>
                  </a:moveTo>
                  <a:lnTo>
                    <a:pt x="457200" y="56198"/>
                  </a:lnTo>
                  <a:lnTo>
                    <a:pt x="381953" y="131445"/>
                  </a:lnTo>
                  <a:lnTo>
                    <a:pt x="324803" y="74295"/>
                  </a:lnTo>
                  <a:lnTo>
                    <a:pt x="229553" y="169545"/>
                  </a:lnTo>
                  <a:lnTo>
                    <a:pt x="172403" y="112395"/>
                  </a:lnTo>
                  <a:lnTo>
                    <a:pt x="0" y="284798"/>
                  </a:lnTo>
                  <a:lnTo>
                    <a:pt x="40005" y="324803"/>
                  </a:lnTo>
                  <a:lnTo>
                    <a:pt x="172403" y="192405"/>
                  </a:lnTo>
                  <a:lnTo>
                    <a:pt x="229553" y="249555"/>
                  </a:lnTo>
                  <a:lnTo>
                    <a:pt x="324803" y="154305"/>
                  </a:lnTo>
                  <a:lnTo>
                    <a:pt x="381953" y="211455"/>
                  </a:lnTo>
                  <a:lnTo>
                    <a:pt x="497205" y="96202"/>
                  </a:lnTo>
                  <a:lnTo>
                    <a:pt x="553403" y="152400"/>
                  </a:lnTo>
                  <a:lnTo>
                    <a:pt x="5534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9" name="Graphic 24" descr="Bullseye">
            <a:extLst>
              <a:ext uri="{FF2B5EF4-FFF2-40B4-BE49-F238E27FC236}">
                <a16:creationId xmlns:a16="http://schemas.microsoft.com/office/drawing/2014/main" id="{0090D5CA-A0D0-442C-AB03-D204C24B5000}"/>
              </a:ext>
            </a:extLst>
          </p:cNvPr>
          <p:cNvGrpSpPr/>
          <p:nvPr/>
        </p:nvGrpSpPr>
        <p:grpSpPr>
          <a:xfrm>
            <a:off x="3234110" y="3021838"/>
            <a:ext cx="640847" cy="640847"/>
            <a:chOff x="-1051179" y="6612256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1E84FAC0-03E7-4C33-B13C-7D5D928972F1}"/>
                </a:ext>
              </a:extLst>
            </p:cNvPr>
            <p:cNvSpPr/>
            <p:nvPr/>
          </p:nvSpPr>
          <p:spPr>
            <a:xfrm>
              <a:off x="-704469" y="6693219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33C2B51-4344-40B3-91A9-B46486DC3D1B}"/>
                </a:ext>
              </a:extLst>
            </p:cNvPr>
            <p:cNvSpPr/>
            <p:nvPr/>
          </p:nvSpPr>
          <p:spPr>
            <a:xfrm>
              <a:off x="-970217" y="672179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7388F4E-21BB-4319-A5D2-3574E6E1D85F}"/>
                </a:ext>
              </a:extLst>
            </p:cNvPr>
            <p:cNvSpPr/>
            <p:nvPr/>
          </p:nvSpPr>
          <p:spPr>
            <a:xfrm>
              <a:off x="-836867" y="685514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26" descr="Stopwatch">
            <a:extLst>
              <a:ext uri="{FF2B5EF4-FFF2-40B4-BE49-F238E27FC236}">
                <a16:creationId xmlns:a16="http://schemas.microsoft.com/office/drawing/2014/main" id="{4BFD2453-2BFD-4466-BBA5-67FEBC11CCB5}"/>
              </a:ext>
            </a:extLst>
          </p:cNvPr>
          <p:cNvGrpSpPr/>
          <p:nvPr/>
        </p:nvGrpSpPr>
        <p:grpSpPr>
          <a:xfrm>
            <a:off x="5263910" y="2986089"/>
            <a:ext cx="640847" cy="640847"/>
            <a:chOff x="140168" y="5665508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5231B7E-6016-4220-874B-2822F7AE9A79}"/>
                </a:ext>
              </a:extLst>
            </p:cNvPr>
            <p:cNvSpPr/>
            <p:nvPr/>
          </p:nvSpPr>
          <p:spPr>
            <a:xfrm>
              <a:off x="578318" y="5960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73486DE-7CDC-411D-98C8-319950452724}"/>
                </a:ext>
              </a:extLst>
            </p:cNvPr>
            <p:cNvSpPr/>
            <p:nvPr/>
          </p:nvSpPr>
          <p:spPr>
            <a:xfrm>
              <a:off x="578318" y="6341783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76BE4D1-5F8B-408D-A1FB-AC1E13A80AD7}"/>
                </a:ext>
              </a:extLst>
            </p:cNvPr>
            <p:cNvSpPr/>
            <p:nvPr/>
          </p:nvSpPr>
          <p:spPr>
            <a:xfrm>
              <a:off x="768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67EA5EB0-D5F9-49CB-922E-290D57DD7549}"/>
                </a:ext>
              </a:extLst>
            </p:cNvPr>
            <p:cNvSpPr/>
            <p:nvPr/>
          </p:nvSpPr>
          <p:spPr>
            <a:xfrm>
              <a:off x="387818" y="6141758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4A50B43-F2B1-44F6-B113-6D66089DABCA}"/>
                </a:ext>
              </a:extLst>
            </p:cNvPr>
            <p:cNvSpPr/>
            <p:nvPr/>
          </p:nvSpPr>
          <p:spPr>
            <a:xfrm>
              <a:off x="578318" y="6027458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17CA0DB-EFAD-47E0-92FE-A8ED45C8E750}"/>
                </a:ext>
              </a:extLst>
            </p:cNvPr>
            <p:cNvSpPr/>
            <p:nvPr/>
          </p:nvSpPr>
          <p:spPr>
            <a:xfrm>
              <a:off x="273809" y="5751233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1" name="Graphic 28" descr="Gears">
            <a:extLst>
              <a:ext uri="{FF2B5EF4-FFF2-40B4-BE49-F238E27FC236}">
                <a16:creationId xmlns:a16="http://schemas.microsoft.com/office/drawing/2014/main" id="{C688863D-B776-4609-888C-5042AB9267C2}"/>
              </a:ext>
            </a:extLst>
          </p:cNvPr>
          <p:cNvGrpSpPr/>
          <p:nvPr/>
        </p:nvGrpSpPr>
        <p:grpSpPr>
          <a:xfrm>
            <a:off x="4363675" y="2837071"/>
            <a:ext cx="433907" cy="520688"/>
            <a:chOff x="1098917" y="5898010"/>
            <a:chExt cx="619125" cy="742950"/>
          </a:xfrm>
          <a:solidFill>
            <a:schemeClr val="tx1">
              <a:alpha val="60000"/>
            </a:schemeClr>
          </a:solidFill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29E6FE8-AF24-4DC0-BF06-1DB33043ACB7}"/>
                </a:ext>
              </a:extLst>
            </p:cNvPr>
            <p:cNvSpPr/>
            <p:nvPr/>
          </p:nvSpPr>
          <p:spPr>
            <a:xfrm>
              <a:off x="1314182" y="589801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75A6EB3-7BF6-4086-9675-3C892B6A838A}"/>
                </a:ext>
              </a:extLst>
            </p:cNvPr>
            <p:cNvSpPr/>
            <p:nvPr/>
          </p:nvSpPr>
          <p:spPr>
            <a:xfrm>
              <a:off x="1098917" y="6244720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2" name="Graphic 30" descr="Lightbulb">
            <a:extLst>
              <a:ext uri="{FF2B5EF4-FFF2-40B4-BE49-F238E27FC236}">
                <a16:creationId xmlns:a16="http://schemas.microsoft.com/office/drawing/2014/main" id="{5D0D514B-837D-4915-AC15-67261BD919BB}"/>
              </a:ext>
            </a:extLst>
          </p:cNvPr>
          <p:cNvGrpSpPr/>
          <p:nvPr/>
        </p:nvGrpSpPr>
        <p:grpSpPr>
          <a:xfrm>
            <a:off x="1940478" y="4604684"/>
            <a:ext cx="640847" cy="640847"/>
            <a:chOff x="1960964" y="5849181"/>
            <a:chExt cx="914400" cy="914400"/>
          </a:xfrm>
          <a:solidFill>
            <a:schemeClr val="bg1">
              <a:alpha val="60000"/>
            </a:schemeClr>
          </a:solidFill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C977351-E613-4C9D-A7E8-95F50ED22068}"/>
                </a:ext>
              </a:extLst>
            </p:cNvPr>
            <p:cNvSpPr/>
            <p:nvPr/>
          </p:nvSpPr>
          <p:spPr>
            <a:xfrm>
              <a:off x="2294339" y="645878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6BC0CEA-6FD3-4A27-81B3-64E6CFE15B4C}"/>
                </a:ext>
              </a:extLst>
            </p:cNvPr>
            <p:cNvSpPr/>
            <p:nvPr/>
          </p:nvSpPr>
          <p:spPr>
            <a:xfrm>
              <a:off x="2294339" y="6554031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B0FD5238-5681-448F-81AC-945EFCA126B7}"/>
                </a:ext>
              </a:extLst>
            </p:cNvPr>
            <p:cNvSpPr/>
            <p:nvPr/>
          </p:nvSpPr>
          <p:spPr>
            <a:xfrm>
              <a:off x="2356252" y="6649281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4A91533-08AC-42BC-9249-8CA1C3AF561B}"/>
                </a:ext>
              </a:extLst>
            </p:cNvPr>
            <p:cNvSpPr/>
            <p:nvPr/>
          </p:nvSpPr>
          <p:spPr>
            <a:xfrm>
              <a:off x="2170514" y="5906331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87" descr="Research">
            <a:extLst>
              <a:ext uri="{FF2B5EF4-FFF2-40B4-BE49-F238E27FC236}">
                <a16:creationId xmlns:a16="http://schemas.microsoft.com/office/drawing/2014/main" id="{804F3C58-5079-4898-89BE-952D4E050462}"/>
              </a:ext>
            </a:extLst>
          </p:cNvPr>
          <p:cNvGrpSpPr/>
          <p:nvPr/>
        </p:nvGrpSpPr>
        <p:grpSpPr>
          <a:xfrm>
            <a:off x="6121346" y="3682202"/>
            <a:ext cx="640847" cy="640847"/>
            <a:chOff x="3196364" y="5969134"/>
            <a:chExt cx="914400" cy="914400"/>
          </a:xfrm>
          <a:solidFill>
            <a:schemeClr val="tx1">
              <a:alpha val="60000"/>
            </a:schemeClr>
          </a:solidFill>
        </p:grpSpPr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4539FA3-5AE8-49CE-8233-B9E751AF6BA7}"/>
                </a:ext>
              </a:extLst>
            </p:cNvPr>
            <p:cNvSpPr/>
            <p:nvPr/>
          </p:nvSpPr>
          <p:spPr>
            <a:xfrm>
              <a:off x="3270654" y="6048186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58F3722-14AE-4749-8DC4-878F799C5B3D}"/>
                </a:ext>
              </a:extLst>
            </p:cNvPr>
            <p:cNvSpPr/>
            <p:nvPr/>
          </p:nvSpPr>
          <p:spPr>
            <a:xfrm>
              <a:off x="3353527" y="6189749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4" name="Graphic 89" descr="Database">
            <a:extLst>
              <a:ext uri="{FF2B5EF4-FFF2-40B4-BE49-F238E27FC236}">
                <a16:creationId xmlns:a16="http://schemas.microsoft.com/office/drawing/2014/main" id="{8A0EA1FA-F130-400A-88F8-A05D357A3B87}"/>
              </a:ext>
            </a:extLst>
          </p:cNvPr>
          <p:cNvGrpSpPr/>
          <p:nvPr/>
        </p:nvGrpSpPr>
        <p:grpSpPr>
          <a:xfrm>
            <a:off x="6705282" y="4679897"/>
            <a:ext cx="373828" cy="507337"/>
            <a:chOff x="4329486" y="6027656"/>
            <a:chExt cx="533400" cy="723900"/>
          </a:xfrm>
          <a:solidFill>
            <a:schemeClr val="bg1">
              <a:alpha val="60000"/>
            </a:schemeClr>
          </a:solidFill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81570EE-2A20-4910-8ACC-49B178616A0C}"/>
                </a:ext>
              </a:extLst>
            </p:cNvPr>
            <p:cNvSpPr/>
            <p:nvPr/>
          </p:nvSpPr>
          <p:spPr>
            <a:xfrm>
              <a:off x="4329486" y="6027656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CF2B043-8825-403F-9106-1FB7A67ADF9B}"/>
                </a:ext>
              </a:extLst>
            </p:cNvPr>
            <p:cNvSpPr/>
            <p:nvPr/>
          </p:nvSpPr>
          <p:spPr>
            <a:xfrm>
              <a:off x="4329486" y="6141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12C23B-8564-4824-86E7-AE385B45CA6D}"/>
                </a:ext>
              </a:extLst>
            </p:cNvPr>
            <p:cNvSpPr/>
            <p:nvPr/>
          </p:nvSpPr>
          <p:spPr>
            <a:xfrm>
              <a:off x="4329486" y="63324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2B6EA9C0-BE24-441E-928A-8EC6C25C1FF6}"/>
                </a:ext>
              </a:extLst>
            </p:cNvPr>
            <p:cNvSpPr/>
            <p:nvPr/>
          </p:nvSpPr>
          <p:spPr>
            <a:xfrm>
              <a:off x="4329486" y="6522956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5" name="Oval 164">
            <a:extLst>
              <a:ext uri="{FF2B5EF4-FFF2-40B4-BE49-F238E27FC236}">
                <a16:creationId xmlns:a16="http://schemas.microsoft.com/office/drawing/2014/main" id="{1641D5E9-2CCD-400E-92AF-DCD484167D19}"/>
              </a:ext>
            </a:extLst>
          </p:cNvPr>
          <p:cNvSpPr/>
          <p:nvPr/>
        </p:nvSpPr>
        <p:spPr>
          <a:xfrm>
            <a:off x="3880025" y="4706457"/>
            <a:ext cx="1383949" cy="1383949"/>
          </a:xfrm>
          <a:prstGeom prst="ellipse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65000"/>
                </a:schemeClr>
              </a:gs>
              <a:gs pos="100000">
                <a:schemeClr val="bg1">
                  <a:lumMod val="50000"/>
                </a:schemeClr>
              </a:gs>
            </a:gsLst>
          </a:gra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Lorem Ipsum</a:t>
            </a:r>
          </a:p>
        </p:txBody>
      </p: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5660BC5B-51B0-4DC3-9557-35A72753FC44}"/>
              </a:ext>
            </a:extLst>
          </p:cNvPr>
          <p:cNvGrpSpPr/>
          <p:nvPr/>
        </p:nvGrpSpPr>
        <p:grpSpPr>
          <a:xfrm>
            <a:off x="7554071" y="4004682"/>
            <a:ext cx="1336678" cy="1121503"/>
            <a:chOff x="8921977" y="1476984"/>
            <a:chExt cx="2937088" cy="1495340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1E627FE7-DB9D-4B6A-90F6-96B8A78113A5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9EAC2D93-3ED6-4E1C-BEDA-4982D837C08D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DCBEB72-9187-4A7A-8EB2-C0CE15C0705F}"/>
              </a:ext>
            </a:extLst>
          </p:cNvPr>
          <p:cNvGrpSpPr/>
          <p:nvPr/>
        </p:nvGrpSpPr>
        <p:grpSpPr>
          <a:xfrm>
            <a:off x="249703" y="4004678"/>
            <a:ext cx="1336678" cy="1121503"/>
            <a:chOff x="332936" y="2638025"/>
            <a:chExt cx="2937088" cy="1495340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02D8C9C3-2C72-4FAC-8BDA-26AE02724A28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B8BEEB8-A178-4C29-B643-81BAD29EBCA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84C7C286-81B2-4B96-80C1-A1EB671383E3}"/>
              </a:ext>
            </a:extLst>
          </p:cNvPr>
          <p:cNvGrpSpPr/>
          <p:nvPr/>
        </p:nvGrpSpPr>
        <p:grpSpPr>
          <a:xfrm>
            <a:off x="7220901" y="2584739"/>
            <a:ext cx="1336678" cy="1121503"/>
            <a:chOff x="8921977" y="1476984"/>
            <a:chExt cx="2937088" cy="1495340"/>
          </a:xfrm>
        </p:grpSpPr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619A3234-5C00-49BA-A24F-E6A60D50DEA7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2E293006-C6AB-40ED-904D-EE751E811172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F2B01416-1DFA-4E05-BA88-03682144A33B}"/>
              </a:ext>
            </a:extLst>
          </p:cNvPr>
          <p:cNvGrpSpPr/>
          <p:nvPr/>
        </p:nvGrpSpPr>
        <p:grpSpPr>
          <a:xfrm>
            <a:off x="587202" y="2584739"/>
            <a:ext cx="1336678" cy="1121503"/>
            <a:chOff x="332936" y="2638025"/>
            <a:chExt cx="2937088" cy="1495340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5E24EBF7-4685-45F0-9D77-005182A27195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C50631FF-6C67-4781-96A8-ED67756C430B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CADBE5A4-2CB7-4859-BC46-E0DB8FA7F8E2}"/>
              </a:ext>
            </a:extLst>
          </p:cNvPr>
          <p:cNvGrpSpPr/>
          <p:nvPr/>
        </p:nvGrpSpPr>
        <p:grpSpPr>
          <a:xfrm>
            <a:off x="5906770" y="1452926"/>
            <a:ext cx="1336678" cy="1121503"/>
            <a:chOff x="8921977" y="1476984"/>
            <a:chExt cx="2937088" cy="1495340"/>
          </a:xfrm>
        </p:grpSpPr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B8B78D41-D834-49F3-8853-78915F22AE09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BDA0356-0878-4CB9-8006-2801AC87BA4B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48A7FFB0-ED04-4889-B42B-A1FA2CD963B8}"/>
              </a:ext>
            </a:extLst>
          </p:cNvPr>
          <p:cNvGrpSpPr/>
          <p:nvPr/>
        </p:nvGrpSpPr>
        <p:grpSpPr>
          <a:xfrm>
            <a:off x="1900554" y="1455733"/>
            <a:ext cx="1336678" cy="1121503"/>
            <a:chOff x="332936" y="2638025"/>
            <a:chExt cx="2937088" cy="1495340"/>
          </a:xfrm>
        </p:grpSpPr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18D80795-CC9C-48A6-86A3-CD84DC605D8E}"/>
                </a:ext>
              </a:extLst>
            </p:cNvPr>
            <p:cNvSpPr txBox="1"/>
            <p:nvPr/>
          </p:nvSpPr>
          <p:spPr>
            <a:xfrm>
              <a:off x="332936" y="2638025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06EA52E4-8DD5-4371-9E7B-B05E6EBB1C96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 val qued. A magna maecenas, quam magna nec quis, lorem nunc istem pir. Suspendisse viverra sodales.</a:t>
              </a:r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835F3780-A2F6-49F1-8D15-E15BE03C364A}"/>
              </a:ext>
            </a:extLst>
          </p:cNvPr>
          <p:cNvGrpSpPr/>
          <p:nvPr/>
        </p:nvGrpSpPr>
        <p:grpSpPr>
          <a:xfrm>
            <a:off x="3901632" y="1095155"/>
            <a:ext cx="1336678" cy="1121503"/>
            <a:chOff x="8921977" y="1476984"/>
            <a:chExt cx="2937088" cy="1495340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EBDCCADC-81F0-4E16-A292-405721CAA23C}"/>
                </a:ext>
              </a:extLst>
            </p:cNvPr>
            <p:cNvSpPr txBox="1"/>
            <p:nvPr/>
          </p:nvSpPr>
          <p:spPr>
            <a:xfrm>
              <a:off x="8921977" y="1476984"/>
              <a:ext cx="2937088" cy="4514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3C1FF54A-0AB7-4FA2-8855-B12DD6714713}"/>
                </a:ext>
              </a:extLst>
            </p:cNvPr>
            <p:cNvSpPr txBox="1"/>
            <p:nvPr/>
          </p:nvSpPr>
          <p:spPr>
            <a:xfrm>
              <a:off x="8929773" y="1925882"/>
              <a:ext cx="2929292" cy="1046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853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469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Semi-Donut Chart w/ 7 Parts – Slide Template</vt:lpstr>
      <vt:lpstr>Semi-Donut Chart w/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Semi-Donut Chart w/ 7 Parts</dc:title>
  <dc:creator>PresentationGO.com</dc:creator>
  <dc:description>© Copyright PresentationGO.com</dc:description>
  <dcterms:created xsi:type="dcterms:W3CDTF">2014-11-26T05:14:11Z</dcterms:created>
  <dcterms:modified xsi:type="dcterms:W3CDTF">2019-08-20T18:47:23Z</dcterms:modified>
  <cp:category>Charts &amp; Diagrams</cp:category>
</cp:coreProperties>
</file>