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11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4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Funnel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2703408-A9B5-40A8-8817-11818BE25541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0A7EB44-0852-43E1-A828-4E8C9EB68E4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B3B0A48-506B-4E77-8829-D4FE4984B3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F5C752A-34FA-4BB5-929F-9BB00984E25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40731" y="1242150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25CE188-B297-427F-92CF-CD57C9AA120D}"/>
                </a:ext>
              </a:extLst>
            </p:cNvPr>
            <p:cNvSpPr txBox="1"/>
            <p:nvPr/>
          </p:nvSpPr>
          <p:spPr>
            <a:xfrm>
              <a:off x="340731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5B24FAD-B70C-4D7D-BA64-EECA1CB24882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Trapezoid 32">
            <a:extLst>
              <a:ext uri="{FF2B5EF4-FFF2-40B4-BE49-F238E27FC236}">
                <a16:creationId xmlns:a16="http://schemas.microsoft.com/office/drawing/2014/main" id="{BD55B562-1C4B-45E0-8F96-6B3412A3EC1C}"/>
              </a:ext>
            </a:extLst>
          </p:cNvPr>
          <p:cNvSpPr/>
          <p:nvPr/>
        </p:nvSpPr>
        <p:spPr>
          <a:xfrm rot="16200000">
            <a:off x="3785983" y="-416710"/>
            <a:ext cx="3213692" cy="8018061"/>
          </a:xfrm>
          <a:prstGeom prst="trapezoid">
            <a:avLst>
              <a:gd name="adj" fmla="val 2736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8624F933-ACCF-40DD-9905-2918A681B0F0}"/>
              </a:ext>
            </a:extLst>
          </p:cNvPr>
          <p:cNvSpPr/>
          <p:nvPr/>
        </p:nvSpPr>
        <p:spPr>
          <a:xfrm>
            <a:off x="914401" y="2833761"/>
            <a:ext cx="1501840" cy="1501840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6975A52A-C2AE-45D7-B9DF-5E63BC5F9683}"/>
              </a:ext>
            </a:extLst>
          </p:cNvPr>
          <p:cNvSpPr/>
          <p:nvPr/>
        </p:nvSpPr>
        <p:spPr>
          <a:xfrm>
            <a:off x="1024036" y="2946571"/>
            <a:ext cx="1276221" cy="127622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6502C1B9-AA0D-4651-A522-2E43593BA560}"/>
              </a:ext>
            </a:extLst>
          </p:cNvPr>
          <p:cNvSpPr/>
          <p:nvPr/>
        </p:nvSpPr>
        <p:spPr>
          <a:xfrm>
            <a:off x="2941754" y="2629233"/>
            <a:ext cx="1910896" cy="1910896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F383B400-4BFE-47C4-8492-19B977FABD30}"/>
              </a:ext>
            </a:extLst>
          </p:cNvPr>
          <p:cNvSpPr/>
          <p:nvPr/>
        </p:nvSpPr>
        <p:spPr>
          <a:xfrm>
            <a:off x="3051389" y="2736956"/>
            <a:ext cx="1695452" cy="169545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9D5755EE-5A7E-4FF0-802A-27FF34923E2C}"/>
              </a:ext>
            </a:extLst>
          </p:cNvPr>
          <p:cNvSpPr/>
          <p:nvPr/>
        </p:nvSpPr>
        <p:spPr>
          <a:xfrm>
            <a:off x="8434389" y="1970195"/>
            <a:ext cx="3228972" cy="3228972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91CE25EA-7C93-41FB-84A1-AE31F6DE1B50}"/>
              </a:ext>
            </a:extLst>
          </p:cNvPr>
          <p:cNvSpPr/>
          <p:nvPr/>
        </p:nvSpPr>
        <p:spPr>
          <a:xfrm>
            <a:off x="8543925" y="2079782"/>
            <a:ext cx="3009801" cy="3009798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B2ED55BE-358B-4597-91B3-5548D13FBCBE}"/>
              </a:ext>
            </a:extLst>
          </p:cNvPr>
          <p:cNvSpPr/>
          <p:nvPr/>
        </p:nvSpPr>
        <p:spPr>
          <a:xfrm>
            <a:off x="5378163" y="2319325"/>
            <a:ext cx="2530713" cy="2530713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C7A54118-8054-49CE-A5EB-C61EA850F9F9}"/>
              </a:ext>
            </a:extLst>
          </p:cNvPr>
          <p:cNvSpPr/>
          <p:nvPr/>
        </p:nvSpPr>
        <p:spPr>
          <a:xfrm>
            <a:off x="5488308" y="2429216"/>
            <a:ext cx="2310933" cy="2310931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24C22B0-484F-49E5-9CC0-EA20207BF09E}"/>
              </a:ext>
            </a:extLst>
          </p:cNvPr>
          <p:cNvGrpSpPr/>
          <p:nvPr/>
        </p:nvGrpSpPr>
        <p:grpSpPr>
          <a:xfrm>
            <a:off x="8857381" y="2439468"/>
            <a:ext cx="2382888" cy="2290426"/>
            <a:chOff x="332936" y="2504656"/>
            <a:chExt cx="2937088" cy="229042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7743403-9490-4475-BD58-86C714B1BE26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66166FE-6568-4F69-9585-F6EDEA74E41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081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FF5695D-8C0C-4B00-BF62-F9910CEF06A3}"/>
              </a:ext>
            </a:extLst>
          </p:cNvPr>
          <p:cNvGrpSpPr/>
          <p:nvPr/>
        </p:nvGrpSpPr>
        <p:grpSpPr>
          <a:xfrm>
            <a:off x="5613481" y="2724124"/>
            <a:ext cx="2060076" cy="1721114"/>
            <a:chOff x="332936" y="2550377"/>
            <a:chExt cx="2937088" cy="177319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4D825CF-6FFA-4487-A5BE-87365C4280D0}"/>
                </a:ext>
              </a:extLst>
            </p:cNvPr>
            <p:cNvSpPr txBox="1"/>
            <p:nvPr/>
          </p:nvSpPr>
          <p:spPr>
            <a:xfrm>
              <a:off x="332936" y="2550377"/>
              <a:ext cx="2937088" cy="5390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DD4B3C3B-C1EA-4D5A-8125-35F11944712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66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4DE3956-461C-45EE-A0EB-AF41A16D5799}"/>
              </a:ext>
            </a:extLst>
          </p:cNvPr>
          <p:cNvGrpSpPr/>
          <p:nvPr/>
        </p:nvGrpSpPr>
        <p:grpSpPr>
          <a:xfrm>
            <a:off x="3148394" y="2954994"/>
            <a:ext cx="1498118" cy="1259375"/>
            <a:chOff x="332936" y="2750877"/>
            <a:chExt cx="2937088" cy="125937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875F1AE-374C-4049-9645-2B2B8E0E4D57}"/>
                </a:ext>
              </a:extLst>
            </p:cNvPr>
            <p:cNvSpPr txBox="1"/>
            <p:nvPr/>
          </p:nvSpPr>
          <p:spPr>
            <a:xfrm>
              <a:off x="332936" y="2750877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874C66F3-DA69-450C-A199-16D852100D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D9B92F4-7C78-47EF-B6BB-9AAEC8712268}"/>
              </a:ext>
            </a:extLst>
          </p:cNvPr>
          <p:cNvGrpSpPr/>
          <p:nvPr/>
        </p:nvGrpSpPr>
        <p:grpSpPr>
          <a:xfrm>
            <a:off x="1119687" y="3016549"/>
            <a:ext cx="1094791" cy="1136265"/>
            <a:chOff x="332936" y="2781654"/>
            <a:chExt cx="2937088" cy="1136265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EBAA5CC-9BAF-4ECD-A4C3-028E03CBC5CB}"/>
                </a:ext>
              </a:extLst>
            </p:cNvPr>
            <p:cNvSpPr txBox="1"/>
            <p:nvPr/>
          </p:nvSpPr>
          <p:spPr>
            <a:xfrm>
              <a:off x="332936" y="278165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C968BCF-805B-4A28-BE0C-335928A79DA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istem  sodales mauris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837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Funnel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FE3E6F0-E7BE-4391-8ABA-268D395CB9A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9DEF8B2-CE4F-4F71-AAE1-A03C62DFC08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FC800FE-1E46-4DFE-AE30-1E428EE6FE5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A0AABF-8919-4A42-8391-76FB6C2A8A42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40731" y="1242150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865F214-BBF0-432C-9C8C-EE0EA94A33AB}"/>
                </a:ext>
              </a:extLst>
            </p:cNvPr>
            <p:cNvSpPr txBox="1"/>
            <p:nvPr/>
          </p:nvSpPr>
          <p:spPr>
            <a:xfrm>
              <a:off x="340731" y="12421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FFB8EE-CE2F-4222-BC43-9549B45BC511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5" name="Trapezoid 64">
            <a:extLst>
              <a:ext uri="{FF2B5EF4-FFF2-40B4-BE49-F238E27FC236}">
                <a16:creationId xmlns:a16="http://schemas.microsoft.com/office/drawing/2014/main" id="{D234C5F7-1602-4D00-8FB4-083C0F616CBC}"/>
              </a:ext>
            </a:extLst>
          </p:cNvPr>
          <p:cNvSpPr/>
          <p:nvPr/>
        </p:nvSpPr>
        <p:spPr>
          <a:xfrm rot="16200000">
            <a:off x="3785983" y="-416710"/>
            <a:ext cx="3213692" cy="8018061"/>
          </a:xfrm>
          <a:prstGeom prst="trapezoid">
            <a:avLst>
              <a:gd name="adj" fmla="val 2736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ACFE254D-4A0D-456F-A52F-820F9213592B}"/>
              </a:ext>
            </a:extLst>
          </p:cNvPr>
          <p:cNvSpPr/>
          <p:nvPr/>
        </p:nvSpPr>
        <p:spPr>
          <a:xfrm>
            <a:off x="914401" y="2833761"/>
            <a:ext cx="1501840" cy="1501840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5169D02A-E75A-44E5-92CA-211CCE292E52}"/>
              </a:ext>
            </a:extLst>
          </p:cNvPr>
          <p:cNvSpPr/>
          <p:nvPr/>
        </p:nvSpPr>
        <p:spPr>
          <a:xfrm>
            <a:off x="1024036" y="2946571"/>
            <a:ext cx="1276221" cy="127622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D8007B04-E533-4175-90DD-6A8B54D39F0B}"/>
              </a:ext>
            </a:extLst>
          </p:cNvPr>
          <p:cNvSpPr/>
          <p:nvPr/>
        </p:nvSpPr>
        <p:spPr>
          <a:xfrm>
            <a:off x="2941754" y="2629233"/>
            <a:ext cx="1910896" cy="1910896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94E6BE17-B758-4BF2-9A71-49758F4EEF8A}"/>
              </a:ext>
            </a:extLst>
          </p:cNvPr>
          <p:cNvSpPr/>
          <p:nvPr/>
        </p:nvSpPr>
        <p:spPr>
          <a:xfrm>
            <a:off x="3051389" y="2736956"/>
            <a:ext cx="1695452" cy="1695450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B87A5A4-0431-4A1F-BBED-A1A52B70574D}"/>
              </a:ext>
            </a:extLst>
          </p:cNvPr>
          <p:cNvSpPr/>
          <p:nvPr/>
        </p:nvSpPr>
        <p:spPr>
          <a:xfrm>
            <a:off x="8434389" y="1970195"/>
            <a:ext cx="3228972" cy="3228972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AA8FBD7C-6705-48E2-8A05-D786B4EBF077}"/>
              </a:ext>
            </a:extLst>
          </p:cNvPr>
          <p:cNvSpPr/>
          <p:nvPr/>
        </p:nvSpPr>
        <p:spPr>
          <a:xfrm>
            <a:off x="8543925" y="2079782"/>
            <a:ext cx="3009801" cy="3009798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35C21DF-B6AA-4CDC-9430-F087E5BFEEB0}"/>
              </a:ext>
            </a:extLst>
          </p:cNvPr>
          <p:cNvSpPr/>
          <p:nvPr/>
        </p:nvSpPr>
        <p:spPr>
          <a:xfrm>
            <a:off x="5378163" y="2319325"/>
            <a:ext cx="2530713" cy="2530713"/>
          </a:xfrm>
          <a:prstGeom prst="roundRect">
            <a:avLst>
              <a:gd name="adj" fmla="val 29096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8BE5A0BD-CA8B-4F82-B6D0-1EF320123CC7}"/>
              </a:ext>
            </a:extLst>
          </p:cNvPr>
          <p:cNvSpPr/>
          <p:nvPr/>
        </p:nvSpPr>
        <p:spPr>
          <a:xfrm>
            <a:off x="5488308" y="2429216"/>
            <a:ext cx="2310933" cy="2310931"/>
          </a:xfrm>
          <a:prstGeom prst="roundRect">
            <a:avLst>
              <a:gd name="adj" fmla="val 27515"/>
            </a:avLst>
          </a:prstGeom>
          <a:solidFill>
            <a:schemeClr val="bg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9A73425-1650-44E2-A853-B325CEE3320C}"/>
              </a:ext>
            </a:extLst>
          </p:cNvPr>
          <p:cNvGrpSpPr/>
          <p:nvPr/>
        </p:nvGrpSpPr>
        <p:grpSpPr>
          <a:xfrm>
            <a:off x="8857381" y="2439468"/>
            <a:ext cx="2382888" cy="2290426"/>
            <a:chOff x="332936" y="2504656"/>
            <a:chExt cx="2937088" cy="229042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E4CA1EE-1AC1-4055-8435-F24D2A859BD7}"/>
                </a:ext>
              </a:extLst>
            </p:cNvPr>
            <p:cNvSpPr txBox="1"/>
            <p:nvPr/>
          </p:nvSpPr>
          <p:spPr>
            <a:xfrm>
              <a:off x="332936" y="2504656"/>
              <a:ext cx="2937088" cy="58477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2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3A434C5-4560-4144-A90D-82B5EC163FB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7081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5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7E8EEA4-197D-4573-98E1-C7F06299AA16}"/>
              </a:ext>
            </a:extLst>
          </p:cNvPr>
          <p:cNvGrpSpPr/>
          <p:nvPr/>
        </p:nvGrpSpPr>
        <p:grpSpPr>
          <a:xfrm>
            <a:off x="5613481" y="2724124"/>
            <a:ext cx="2060076" cy="1721114"/>
            <a:chOff x="332936" y="2550377"/>
            <a:chExt cx="2937088" cy="177319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3CAFF44-9F05-440C-8A79-082AEDC928DB}"/>
                </a:ext>
              </a:extLst>
            </p:cNvPr>
            <p:cNvSpPr txBox="1"/>
            <p:nvPr/>
          </p:nvSpPr>
          <p:spPr>
            <a:xfrm>
              <a:off x="332936" y="2550377"/>
              <a:ext cx="2937088" cy="5390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B13FFDE-8326-4245-8EDF-F8C3E355B338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2366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D5AA911-8EF7-4DE4-9830-AB2CEC9F93B8}"/>
              </a:ext>
            </a:extLst>
          </p:cNvPr>
          <p:cNvGrpSpPr/>
          <p:nvPr/>
        </p:nvGrpSpPr>
        <p:grpSpPr>
          <a:xfrm>
            <a:off x="3148394" y="2954994"/>
            <a:ext cx="1498118" cy="1259375"/>
            <a:chOff x="332936" y="2750877"/>
            <a:chExt cx="2937088" cy="125937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A9F20AD-2E47-4390-993E-B0E9BA7ED34D}"/>
                </a:ext>
              </a:extLst>
            </p:cNvPr>
            <p:cNvSpPr txBox="1"/>
            <p:nvPr/>
          </p:nvSpPr>
          <p:spPr>
            <a:xfrm>
              <a:off x="332936" y="2750877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F83A6D4E-20DA-4921-B32A-A87382A0A7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4C22642-74B5-4EE1-BCBD-A83899DF109E}"/>
              </a:ext>
            </a:extLst>
          </p:cNvPr>
          <p:cNvGrpSpPr/>
          <p:nvPr/>
        </p:nvGrpSpPr>
        <p:grpSpPr>
          <a:xfrm>
            <a:off x="1119687" y="3016549"/>
            <a:ext cx="1094791" cy="1136265"/>
            <a:chOff x="332936" y="2781654"/>
            <a:chExt cx="2937088" cy="113626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1F16B4D-E94B-4AB8-9313-46B3CB43D4FD}"/>
                </a:ext>
              </a:extLst>
            </p:cNvPr>
            <p:cNvSpPr txBox="1"/>
            <p:nvPr/>
          </p:nvSpPr>
          <p:spPr>
            <a:xfrm>
              <a:off x="332936" y="2781654"/>
              <a:ext cx="2937088" cy="30777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7E57F33-63E7-4394-82ED-4B51FA1C42E5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istem  sodales mauris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67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495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Funnel – Slide Template</vt:lpstr>
      <vt:lpstr>Horizontal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Funnel</dc:title>
  <dc:creator>PresentationGO.com</dc:creator>
  <dc:description>© Copyright PresentationGO.com</dc:description>
  <dcterms:created xsi:type="dcterms:W3CDTF">2014-11-26T05:14:11Z</dcterms:created>
  <dcterms:modified xsi:type="dcterms:W3CDTF">2019-08-26T18:16:21Z</dcterms:modified>
  <cp:category>Charts &amp; Diagrams</cp:category>
</cp:coreProperties>
</file>