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4-4471-AF77-7EBBDA9E59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F4-4471-AF77-7EBBDA9E5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F4-4471-AF77-7EBBDA9E59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F4-4471-AF77-7EBBDA9E59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F4-4471-AF77-7EBBDA9E5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F4-4471-AF77-7EBBDA9E59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02F4-4471-AF77-7EBBDA9E5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2F4-4471-AF77-7EBBDA9E5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7E-4DD0-AA40-433FA27B4E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7E-4DD0-AA40-433FA27B4E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7E-4DD0-AA40-433FA27B4E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7E-4DD0-AA40-433FA27B4E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67E-4DD0-AA40-433FA27B4E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7E-4DD0-AA40-433FA27B4E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7E-4DD0-AA40-433FA27B4E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67E-4DD0-AA40-433FA27B4E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67E-4DD0-AA40-433FA27B4E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67E-4DD0-AA40-433FA27B4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F6-4959-9B9F-63FF2BE8A6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F6-4959-9B9F-63FF2BE8A6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F6-4959-9B9F-63FF2BE8A6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F6-4959-9B9F-63FF2BE8A6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F6-4959-9B9F-63FF2BE8A6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F6-4959-9B9F-63FF2BE8A6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F6-4959-9B9F-63FF2BE8A6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F6-4959-9B9F-63FF2BE8A6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3F6-4959-9B9F-63FF2BE8A6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3F6-4959-9B9F-63FF2BE8A6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31-489B-A0BA-6C268DE1AB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31-489B-A0BA-6C268DE1AB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31-489B-A0BA-6C268DE1AB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31-489B-A0BA-6C268DE1AB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131-489B-A0BA-6C268DE1AB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31-489B-A0BA-6C268DE1AB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F131-489B-A0BA-6C268DE1AB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131-489B-A0BA-6C268DE1A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FA-4640-9CD4-38AE21602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FA-4640-9CD4-38AE21602A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FA-4640-9CD4-38AE21602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FA-4640-9CD4-38AE21602A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FA-4640-9CD4-38AE21602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FA-4640-9CD4-38AE21602A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FA-4640-9CD4-38AE21602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FA-4640-9CD4-38AE21602A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EFA-4640-9CD4-38AE21602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EFA-4640-9CD4-38AE21602A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B4-4B8A-A91B-6AB2306A54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B4-4B8A-A91B-6AB2306A54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B4-4B8A-A91B-6AB2306A54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B4-4B8A-A91B-6AB2306A54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B4-4B8A-A91B-6AB2306A54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B4-4B8A-A91B-6AB2306A54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3B4-4B8A-A91B-6AB2306A54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B4-4B8A-A91B-6AB2306A54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B4-4B8A-A91B-6AB2306A54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3B4-4B8A-A91B-6AB2306A5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69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8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Plastic Bottle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A52BFA-FFF4-4EA9-AAAD-938DA41A9F50}"/>
              </a:ext>
            </a:extLst>
          </p:cNvPr>
          <p:cNvSpPr/>
          <p:nvPr/>
        </p:nvSpPr>
        <p:spPr>
          <a:xfrm>
            <a:off x="390367" y="2621280"/>
            <a:ext cx="236220" cy="236220"/>
          </a:xfrm>
          <a:prstGeom prst="rect">
            <a:avLst/>
          </a:prstGeom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8EE88C-7987-4900-9B1E-7BEC520CB6FE}"/>
              </a:ext>
            </a:extLst>
          </p:cNvPr>
          <p:cNvSpPr/>
          <p:nvPr/>
        </p:nvSpPr>
        <p:spPr>
          <a:xfrm>
            <a:off x="390367" y="3017520"/>
            <a:ext cx="236220" cy="236220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007C010-899A-4DA3-87C2-8E017E3B45DE}"/>
              </a:ext>
            </a:extLst>
          </p:cNvPr>
          <p:cNvSpPr/>
          <p:nvPr/>
        </p:nvSpPr>
        <p:spPr>
          <a:xfrm>
            <a:off x="390367" y="3413760"/>
            <a:ext cx="236220" cy="236220"/>
          </a:xfrm>
          <a:prstGeom prst="rect">
            <a:avLst/>
          </a:prstGeom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3B1089E-8072-42A4-BCA6-81D50160B590}"/>
              </a:ext>
            </a:extLst>
          </p:cNvPr>
          <p:cNvSpPr/>
          <p:nvPr/>
        </p:nvSpPr>
        <p:spPr>
          <a:xfrm>
            <a:off x="390367" y="3810000"/>
            <a:ext cx="236220" cy="236220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A347D4-0C50-4918-8115-3B13B7FF74E1}"/>
              </a:ext>
            </a:extLst>
          </p:cNvPr>
          <p:cNvSpPr/>
          <p:nvPr/>
        </p:nvSpPr>
        <p:spPr>
          <a:xfrm>
            <a:off x="390367" y="4206240"/>
            <a:ext cx="236220" cy="236220"/>
          </a:xfrm>
          <a:prstGeom prst="rect">
            <a:avLst/>
          </a:prstGeom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7ABEA-13B8-4C2C-9578-1FCD4323C302}"/>
              </a:ext>
            </a:extLst>
          </p:cNvPr>
          <p:cNvSpPr txBox="1"/>
          <p:nvPr/>
        </p:nvSpPr>
        <p:spPr>
          <a:xfrm>
            <a:off x="720824" y="255472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098EB-1617-4D0C-8F10-5BF34B7918E3}"/>
              </a:ext>
            </a:extLst>
          </p:cNvPr>
          <p:cNvSpPr txBox="1"/>
          <p:nvPr/>
        </p:nvSpPr>
        <p:spPr>
          <a:xfrm>
            <a:off x="720824" y="295096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77F372-BA1F-4A37-AD4E-B3B5B0805C46}"/>
              </a:ext>
            </a:extLst>
          </p:cNvPr>
          <p:cNvSpPr txBox="1"/>
          <p:nvPr/>
        </p:nvSpPr>
        <p:spPr>
          <a:xfrm>
            <a:off x="720824" y="334720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525F0F-2E03-47B5-BFB2-05DF7CD4A9EF}"/>
              </a:ext>
            </a:extLst>
          </p:cNvPr>
          <p:cNvSpPr txBox="1"/>
          <p:nvPr/>
        </p:nvSpPr>
        <p:spPr>
          <a:xfrm>
            <a:off x="720824" y="374344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CBC019-7C95-4E99-A657-D5BA41AD5253}"/>
              </a:ext>
            </a:extLst>
          </p:cNvPr>
          <p:cNvSpPr txBox="1"/>
          <p:nvPr/>
        </p:nvSpPr>
        <p:spPr>
          <a:xfrm>
            <a:off x="720824" y="413968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577301C-8DCF-4F55-8DB7-17327B81B6F5}"/>
              </a:ext>
            </a:extLst>
          </p:cNvPr>
          <p:cNvGrpSpPr/>
          <p:nvPr/>
        </p:nvGrpSpPr>
        <p:grpSpPr>
          <a:xfrm>
            <a:off x="2982041" y="4722943"/>
            <a:ext cx="237410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07378CD-94D6-47C5-8457-468B0429235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A88A3F6-9E32-47F3-B38B-157D1275E12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DE9DDE3-1BE0-4BEE-A367-1AF2D3439D3A}"/>
              </a:ext>
            </a:extLst>
          </p:cNvPr>
          <p:cNvGrpSpPr/>
          <p:nvPr/>
        </p:nvGrpSpPr>
        <p:grpSpPr>
          <a:xfrm>
            <a:off x="5884714" y="4722943"/>
            <a:ext cx="237410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8895158-6970-42B2-B154-D4FD2A64EF4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4949FA0-6321-4F93-8F2D-E67E567CB6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CF6CCE-E60C-4430-B977-BED38B403260}"/>
              </a:ext>
            </a:extLst>
          </p:cNvPr>
          <p:cNvGrpSpPr/>
          <p:nvPr/>
        </p:nvGrpSpPr>
        <p:grpSpPr>
          <a:xfrm>
            <a:off x="8787387" y="4722943"/>
            <a:ext cx="237410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9358DE-5877-437D-9C2D-343C1BD3B32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81F5085-6F24-4CC8-89D7-55CC998AD57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DFCE0E2-0BE4-478C-AA11-9985B6E144CF}"/>
              </a:ext>
            </a:extLst>
          </p:cNvPr>
          <p:cNvGrpSpPr/>
          <p:nvPr/>
        </p:nvGrpSpPr>
        <p:grpSpPr>
          <a:xfrm>
            <a:off x="3438115" y="923477"/>
            <a:ext cx="1461960" cy="3799466"/>
            <a:chOff x="1619119" y="783431"/>
            <a:chExt cx="2029512" cy="5274469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402ED6F-39FA-42E8-81AB-51BF87C81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18" name="Chart 117">
              <a:extLst>
                <a:ext uri="{FF2B5EF4-FFF2-40B4-BE49-F238E27FC236}">
                  <a16:creationId xmlns:a16="http://schemas.microsoft.com/office/drawing/2014/main" id="{7230E3BE-C17A-4E4E-83F7-AAAB4F83D6E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46538930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F2ECD01-061E-42DE-A614-8DFC9E833D96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41FA6396-E5CC-4D8E-90C3-BCA58524FC84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21" name="Freeform 1161">
                <a:extLst>
                  <a:ext uri="{FF2B5EF4-FFF2-40B4-BE49-F238E27FC236}">
                    <a16:creationId xmlns:a16="http://schemas.microsoft.com/office/drawing/2014/main" id="{6F251CF9-9536-480D-BE10-F41F3149E4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160">
                <a:extLst>
                  <a:ext uri="{FF2B5EF4-FFF2-40B4-BE49-F238E27FC236}">
                    <a16:creationId xmlns:a16="http://schemas.microsoft.com/office/drawing/2014/main" id="{D88D3B09-A568-4772-A96A-2929A387F9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Rectangle 1162">
                <a:extLst>
                  <a:ext uri="{FF2B5EF4-FFF2-40B4-BE49-F238E27FC236}">
                    <a16:creationId xmlns:a16="http://schemas.microsoft.com/office/drawing/2014/main" id="{5D2EB5AA-81C8-477E-A189-C48074590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Rectangle 1163">
                <a:extLst>
                  <a:ext uri="{FF2B5EF4-FFF2-40B4-BE49-F238E27FC236}">
                    <a16:creationId xmlns:a16="http://schemas.microsoft.com/office/drawing/2014/main" id="{1C259E01-4A7C-49E7-9AAC-1D045F1DC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1164">
                <a:extLst>
                  <a:ext uri="{FF2B5EF4-FFF2-40B4-BE49-F238E27FC236}">
                    <a16:creationId xmlns:a16="http://schemas.microsoft.com/office/drawing/2014/main" id="{77CF3A5E-B1BA-4DF1-BC3F-497EDE8C0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Rectangle 1165">
                <a:extLst>
                  <a:ext uri="{FF2B5EF4-FFF2-40B4-BE49-F238E27FC236}">
                    <a16:creationId xmlns:a16="http://schemas.microsoft.com/office/drawing/2014/main" id="{E3D6C76B-A631-4B87-B1BD-0BCAB0AC7D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1166">
                <a:extLst>
                  <a:ext uri="{FF2B5EF4-FFF2-40B4-BE49-F238E27FC236}">
                    <a16:creationId xmlns:a16="http://schemas.microsoft.com/office/drawing/2014/main" id="{F8C4FF4C-435C-4D07-A14C-0575C1E64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1167">
                <a:extLst>
                  <a:ext uri="{FF2B5EF4-FFF2-40B4-BE49-F238E27FC236}">
                    <a16:creationId xmlns:a16="http://schemas.microsoft.com/office/drawing/2014/main" id="{1CD2A821-56E7-47D3-83A8-0596D5E20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1169">
                <a:extLst>
                  <a:ext uri="{FF2B5EF4-FFF2-40B4-BE49-F238E27FC236}">
                    <a16:creationId xmlns:a16="http://schemas.microsoft.com/office/drawing/2014/main" id="{DB760F4E-4A7F-40AC-895D-DDC6C86F3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385">
                <a:extLst>
                  <a:ext uri="{FF2B5EF4-FFF2-40B4-BE49-F238E27FC236}">
                    <a16:creationId xmlns:a16="http://schemas.microsoft.com/office/drawing/2014/main" id="{E2E899D6-DCEB-4BA4-AA77-1A7ED579D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723DD45C-8046-4A5A-95E9-122925D9220F}"/>
              </a:ext>
            </a:extLst>
          </p:cNvPr>
          <p:cNvGrpSpPr/>
          <p:nvPr/>
        </p:nvGrpSpPr>
        <p:grpSpPr>
          <a:xfrm>
            <a:off x="6340788" y="923477"/>
            <a:ext cx="1461960" cy="3799466"/>
            <a:chOff x="1619119" y="783431"/>
            <a:chExt cx="2029512" cy="5274469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EC336BD-5E8C-4885-A32D-7A5F6541C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33" name="Chart 132">
              <a:extLst>
                <a:ext uri="{FF2B5EF4-FFF2-40B4-BE49-F238E27FC236}">
                  <a16:creationId xmlns:a16="http://schemas.microsoft.com/office/drawing/2014/main" id="{FB9D42EE-C94C-4C8F-A275-C1EB70E5BEF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36761763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3D9261A-1348-462C-9AB5-A052CC5F193C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03C5979A-49BF-4952-A410-A365B0A3437F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36" name="Freeform 1161">
                <a:extLst>
                  <a:ext uri="{FF2B5EF4-FFF2-40B4-BE49-F238E27FC236}">
                    <a16:creationId xmlns:a16="http://schemas.microsoft.com/office/drawing/2014/main" id="{FCD3A5D7-66C9-43BA-A1DD-962880CFA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160">
                <a:extLst>
                  <a:ext uri="{FF2B5EF4-FFF2-40B4-BE49-F238E27FC236}">
                    <a16:creationId xmlns:a16="http://schemas.microsoft.com/office/drawing/2014/main" id="{F5735EE6-A1D4-4972-9D2B-363B5E889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1162">
                <a:extLst>
                  <a:ext uri="{FF2B5EF4-FFF2-40B4-BE49-F238E27FC236}">
                    <a16:creationId xmlns:a16="http://schemas.microsoft.com/office/drawing/2014/main" id="{6FF65C8F-7049-4100-AB7E-A4CC6EF0CF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Rectangle 1163">
                <a:extLst>
                  <a:ext uri="{FF2B5EF4-FFF2-40B4-BE49-F238E27FC236}">
                    <a16:creationId xmlns:a16="http://schemas.microsoft.com/office/drawing/2014/main" id="{F49FD4D7-BE0A-4A10-9D62-597A59C61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1164">
                <a:extLst>
                  <a:ext uri="{FF2B5EF4-FFF2-40B4-BE49-F238E27FC236}">
                    <a16:creationId xmlns:a16="http://schemas.microsoft.com/office/drawing/2014/main" id="{79654BFD-5E57-4A89-B5D3-B952A5E03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1165">
                <a:extLst>
                  <a:ext uri="{FF2B5EF4-FFF2-40B4-BE49-F238E27FC236}">
                    <a16:creationId xmlns:a16="http://schemas.microsoft.com/office/drawing/2014/main" id="{ADE4335E-58FA-4602-9D1B-2128DAAD1A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Rectangle 1166">
                <a:extLst>
                  <a:ext uri="{FF2B5EF4-FFF2-40B4-BE49-F238E27FC236}">
                    <a16:creationId xmlns:a16="http://schemas.microsoft.com/office/drawing/2014/main" id="{2C49BAD3-F6CE-42C9-B7E3-73BBC629A0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1167">
                <a:extLst>
                  <a:ext uri="{FF2B5EF4-FFF2-40B4-BE49-F238E27FC236}">
                    <a16:creationId xmlns:a16="http://schemas.microsoft.com/office/drawing/2014/main" id="{0511A390-E973-4BC8-A019-8C3A4B0D30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1169">
                <a:extLst>
                  <a:ext uri="{FF2B5EF4-FFF2-40B4-BE49-F238E27FC236}">
                    <a16:creationId xmlns:a16="http://schemas.microsoft.com/office/drawing/2014/main" id="{822B3BA6-4A25-4D29-A6AC-F2AC9C513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385">
                <a:extLst>
                  <a:ext uri="{FF2B5EF4-FFF2-40B4-BE49-F238E27FC236}">
                    <a16:creationId xmlns:a16="http://schemas.microsoft.com/office/drawing/2014/main" id="{567F3620-9020-4644-B4A4-C0E43BFCF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005DD2D6-B55A-48CA-B847-BA5327D92139}"/>
              </a:ext>
            </a:extLst>
          </p:cNvPr>
          <p:cNvGrpSpPr/>
          <p:nvPr/>
        </p:nvGrpSpPr>
        <p:grpSpPr>
          <a:xfrm>
            <a:off x="9243461" y="923477"/>
            <a:ext cx="1461960" cy="3799466"/>
            <a:chOff x="1619119" y="783431"/>
            <a:chExt cx="2029512" cy="5274469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4024688-A1F2-43AD-9677-65065993C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48" name="Chart 147">
              <a:extLst>
                <a:ext uri="{FF2B5EF4-FFF2-40B4-BE49-F238E27FC236}">
                  <a16:creationId xmlns:a16="http://schemas.microsoft.com/office/drawing/2014/main" id="{103244A9-D991-4EB5-B864-97563ED7377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50215340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4C51572-94AF-41A7-999E-E868B11D0F9E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A6CCE626-29A1-4974-B45F-554EB5D1C88E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51" name="Freeform 1161">
                <a:extLst>
                  <a:ext uri="{FF2B5EF4-FFF2-40B4-BE49-F238E27FC236}">
                    <a16:creationId xmlns:a16="http://schemas.microsoft.com/office/drawing/2014/main" id="{7786AF46-764D-4946-8B9F-88A3F1305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1160">
                <a:extLst>
                  <a:ext uri="{FF2B5EF4-FFF2-40B4-BE49-F238E27FC236}">
                    <a16:creationId xmlns:a16="http://schemas.microsoft.com/office/drawing/2014/main" id="{4C88D315-A602-468C-8535-D82C2750F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1162">
                <a:extLst>
                  <a:ext uri="{FF2B5EF4-FFF2-40B4-BE49-F238E27FC236}">
                    <a16:creationId xmlns:a16="http://schemas.microsoft.com/office/drawing/2014/main" id="{8A70B255-25D5-4D93-BC9A-0A4FA732F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Rectangle 1163">
                <a:extLst>
                  <a:ext uri="{FF2B5EF4-FFF2-40B4-BE49-F238E27FC236}">
                    <a16:creationId xmlns:a16="http://schemas.microsoft.com/office/drawing/2014/main" id="{A52445CE-0021-43F3-9D5B-E3A645109F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1164">
                <a:extLst>
                  <a:ext uri="{FF2B5EF4-FFF2-40B4-BE49-F238E27FC236}">
                    <a16:creationId xmlns:a16="http://schemas.microsoft.com/office/drawing/2014/main" id="{65BA681A-DFA8-4CFF-97F7-9C5B3000AA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Rectangle 1165">
                <a:extLst>
                  <a:ext uri="{FF2B5EF4-FFF2-40B4-BE49-F238E27FC236}">
                    <a16:creationId xmlns:a16="http://schemas.microsoft.com/office/drawing/2014/main" id="{214B449E-1F9F-4A23-A0B3-3D4DBA7A2D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1166">
                <a:extLst>
                  <a:ext uri="{FF2B5EF4-FFF2-40B4-BE49-F238E27FC236}">
                    <a16:creationId xmlns:a16="http://schemas.microsoft.com/office/drawing/2014/main" id="{B22B1C40-3FDD-4A58-A2A0-A96B8DFBBD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1167">
                <a:extLst>
                  <a:ext uri="{FF2B5EF4-FFF2-40B4-BE49-F238E27FC236}">
                    <a16:creationId xmlns:a16="http://schemas.microsoft.com/office/drawing/2014/main" id="{C26DB054-7D8A-4B68-9888-422BC3FE17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1169">
                <a:extLst>
                  <a:ext uri="{FF2B5EF4-FFF2-40B4-BE49-F238E27FC236}">
                    <a16:creationId xmlns:a16="http://schemas.microsoft.com/office/drawing/2014/main" id="{0FB516A8-CB0B-4723-B20F-3AD5610D7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1385">
                <a:extLst>
                  <a:ext uri="{FF2B5EF4-FFF2-40B4-BE49-F238E27FC236}">
                    <a16:creationId xmlns:a16="http://schemas.microsoft.com/office/drawing/2014/main" id="{523BE691-B409-41D4-BD1C-5BC3EAF93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99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Plastic Bottle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A52BFA-FFF4-4EA9-AAAD-938DA41A9F50}"/>
              </a:ext>
            </a:extLst>
          </p:cNvPr>
          <p:cNvSpPr/>
          <p:nvPr/>
        </p:nvSpPr>
        <p:spPr>
          <a:xfrm>
            <a:off x="390367" y="2621280"/>
            <a:ext cx="236220" cy="236220"/>
          </a:xfrm>
          <a:prstGeom prst="rect">
            <a:avLst/>
          </a:prstGeom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8EE88C-7987-4900-9B1E-7BEC520CB6FE}"/>
              </a:ext>
            </a:extLst>
          </p:cNvPr>
          <p:cNvSpPr/>
          <p:nvPr/>
        </p:nvSpPr>
        <p:spPr>
          <a:xfrm>
            <a:off x="390367" y="3017520"/>
            <a:ext cx="236220" cy="236220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007C010-899A-4DA3-87C2-8E017E3B45DE}"/>
              </a:ext>
            </a:extLst>
          </p:cNvPr>
          <p:cNvSpPr/>
          <p:nvPr/>
        </p:nvSpPr>
        <p:spPr>
          <a:xfrm>
            <a:off x="390367" y="3413760"/>
            <a:ext cx="236220" cy="236220"/>
          </a:xfrm>
          <a:prstGeom prst="rect">
            <a:avLst/>
          </a:prstGeom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3B1089E-8072-42A4-BCA6-81D50160B590}"/>
              </a:ext>
            </a:extLst>
          </p:cNvPr>
          <p:cNvSpPr/>
          <p:nvPr/>
        </p:nvSpPr>
        <p:spPr>
          <a:xfrm>
            <a:off x="390367" y="3810000"/>
            <a:ext cx="236220" cy="236220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A347D4-0C50-4918-8115-3B13B7FF74E1}"/>
              </a:ext>
            </a:extLst>
          </p:cNvPr>
          <p:cNvSpPr/>
          <p:nvPr/>
        </p:nvSpPr>
        <p:spPr>
          <a:xfrm>
            <a:off x="390367" y="4206240"/>
            <a:ext cx="236220" cy="236220"/>
          </a:xfrm>
          <a:prstGeom prst="rect">
            <a:avLst/>
          </a:prstGeom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7ABEA-13B8-4C2C-9578-1FCD4323C302}"/>
              </a:ext>
            </a:extLst>
          </p:cNvPr>
          <p:cNvSpPr txBox="1"/>
          <p:nvPr/>
        </p:nvSpPr>
        <p:spPr>
          <a:xfrm>
            <a:off x="720824" y="255472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098EB-1617-4D0C-8F10-5BF34B7918E3}"/>
              </a:ext>
            </a:extLst>
          </p:cNvPr>
          <p:cNvSpPr txBox="1"/>
          <p:nvPr/>
        </p:nvSpPr>
        <p:spPr>
          <a:xfrm>
            <a:off x="720824" y="295096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77F372-BA1F-4A37-AD4E-B3B5B0805C46}"/>
              </a:ext>
            </a:extLst>
          </p:cNvPr>
          <p:cNvSpPr txBox="1"/>
          <p:nvPr/>
        </p:nvSpPr>
        <p:spPr>
          <a:xfrm>
            <a:off x="720824" y="334720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525F0F-2E03-47B5-BFB2-05DF7CD4A9EF}"/>
              </a:ext>
            </a:extLst>
          </p:cNvPr>
          <p:cNvSpPr txBox="1"/>
          <p:nvPr/>
        </p:nvSpPr>
        <p:spPr>
          <a:xfrm>
            <a:off x="720824" y="374344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CBC019-7C95-4E99-A657-D5BA41AD5253}"/>
              </a:ext>
            </a:extLst>
          </p:cNvPr>
          <p:cNvSpPr txBox="1"/>
          <p:nvPr/>
        </p:nvSpPr>
        <p:spPr>
          <a:xfrm>
            <a:off x="720824" y="413968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CC9C9C0-E3DD-4EC1-93D4-E681EC674BFE}"/>
              </a:ext>
            </a:extLst>
          </p:cNvPr>
          <p:cNvGrpSpPr/>
          <p:nvPr/>
        </p:nvGrpSpPr>
        <p:grpSpPr>
          <a:xfrm>
            <a:off x="2982041" y="4722943"/>
            <a:ext cx="237410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B65D207-C774-4093-BFA7-60B7A1BC9AD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92894D5-5ACB-4E5C-8ED7-9B116BD563A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5D26933-72AC-4124-9D9F-B6CE915927E3}"/>
              </a:ext>
            </a:extLst>
          </p:cNvPr>
          <p:cNvGrpSpPr/>
          <p:nvPr/>
        </p:nvGrpSpPr>
        <p:grpSpPr>
          <a:xfrm>
            <a:off x="5884714" y="4722943"/>
            <a:ext cx="2374108" cy="1290153"/>
            <a:chOff x="332936" y="2627766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D4542D1-D434-43DB-B142-1ACA158BC65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534D839-889E-436A-BA44-F06128092CB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1D7E2964-61E4-4C77-948A-F5AD17B7EB01}"/>
              </a:ext>
            </a:extLst>
          </p:cNvPr>
          <p:cNvGrpSpPr/>
          <p:nvPr/>
        </p:nvGrpSpPr>
        <p:grpSpPr>
          <a:xfrm>
            <a:off x="8787387" y="4722943"/>
            <a:ext cx="2374108" cy="1290153"/>
            <a:chOff x="332936" y="2627766"/>
            <a:chExt cx="2937088" cy="1290153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5719A53-3719-44F9-ABE1-155B36A9997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F22B1662-B2D4-456D-9283-4C2775B2C46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27E483D-3BD3-49CC-A0F7-3EBA43B78A9A}"/>
              </a:ext>
            </a:extLst>
          </p:cNvPr>
          <p:cNvGrpSpPr/>
          <p:nvPr/>
        </p:nvGrpSpPr>
        <p:grpSpPr>
          <a:xfrm>
            <a:off x="3438115" y="923477"/>
            <a:ext cx="1461960" cy="3799466"/>
            <a:chOff x="1619119" y="783431"/>
            <a:chExt cx="2029512" cy="5274469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BE15DF0-DF3E-46D6-9B40-EBDB4E92A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27" name="Chart 126">
              <a:extLst>
                <a:ext uri="{FF2B5EF4-FFF2-40B4-BE49-F238E27FC236}">
                  <a16:creationId xmlns:a16="http://schemas.microsoft.com/office/drawing/2014/main" id="{D5E01CB9-BA62-45EF-8675-1FBCDCB568A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67632465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ACD56A0-A265-4F33-8F7B-257A4E4535C4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C2F0FD13-6F19-4700-8EC7-DAFE54693FC0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30" name="Freeform 1161">
                <a:extLst>
                  <a:ext uri="{FF2B5EF4-FFF2-40B4-BE49-F238E27FC236}">
                    <a16:creationId xmlns:a16="http://schemas.microsoft.com/office/drawing/2014/main" id="{E43D4BB7-B5BB-4682-9FE5-179F18D1B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160">
                <a:extLst>
                  <a:ext uri="{FF2B5EF4-FFF2-40B4-BE49-F238E27FC236}">
                    <a16:creationId xmlns:a16="http://schemas.microsoft.com/office/drawing/2014/main" id="{9653A9BC-FBA8-4E7C-B221-0E0F14915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1162">
                <a:extLst>
                  <a:ext uri="{FF2B5EF4-FFF2-40B4-BE49-F238E27FC236}">
                    <a16:creationId xmlns:a16="http://schemas.microsoft.com/office/drawing/2014/main" id="{905E339F-DA4D-45CE-9998-00E73C144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1163">
                <a:extLst>
                  <a:ext uri="{FF2B5EF4-FFF2-40B4-BE49-F238E27FC236}">
                    <a16:creationId xmlns:a16="http://schemas.microsoft.com/office/drawing/2014/main" id="{E9CD24D2-A880-4E75-9C04-F7B597D7F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1164">
                <a:extLst>
                  <a:ext uri="{FF2B5EF4-FFF2-40B4-BE49-F238E27FC236}">
                    <a16:creationId xmlns:a16="http://schemas.microsoft.com/office/drawing/2014/main" id="{9E056A55-DF81-4FB3-BEFD-C98E97F71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1165">
                <a:extLst>
                  <a:ext uri="{FF2B5EF4-FFF2-40B4-BE49-F238E27FC236}">
                    <a16:creationId xmlns:a16="http://schemas.microsoft.com/office/drawing/2014/main" id="{D547055D-3B57-4FEB-B510-15E278199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1166">
                <a:extLst>
                  <a:ext uri="{FF2B5EF4-FFF2-40B4-BE49-F238E27FC236}">
                    <a16:creationId xmlns:a16="http://schemas.microsoft.com/office/drawing/2014/main" id="{88C96329-156A-4897-BAEF-228CB970F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1167">
                <a:extLst>
                  <a:ext uri="{FF2B5EF4-FFF2-40B4-BE49-F238E27FC236}">
                    <a16:creationId xmlns:a16="http://schemas.microsoft.com/office/drawing/2014/main" id="{91E7E493-9D3B-45E4-9ABA-33C8BF452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Rectangle 1169">
                <a:extLst>
                  <a:ext uri="{FF2B5EF4-FFF2-40B4-BE49-F238E27FC236}">
                    <a16:creationId xmlns:a16="http://schemas.microsoft.com/office/drawing/2014/main" id="{45F3778C-942C-4763-B87D-6A061F24F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385">
                <a:extLst>
                  <a:ext uri="{FF2B5EF4-FFF2-40B4-BE49-F238E27FC236}">
                    <a16:creationId xmlns:a16="http://schemas.microsoft.com/office/drawing/2014/main" id="{E80DED60-79DB-4D6A-9899-9BDDF7CA8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D1516CFE-4E0A-431B-BE95-6A87D6C38796}"/>
              </a:ext>
            </a:extLst>
          </p:cNvPr>
          <p:cNvGrpSpPr/>
          <p:nvPr/>
        </p:nvGrpSpPr>
        <p:grpSpPr>
          <a:xfrm>
            <a:off x="6340788" y="923477"/>
            <a:ext cx="1461960" cy="3799466"/>
            <a:chOff x="1619119" y="783431"/>
            <a:chExt cx="2029512" cy="5274469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1243773-AE3A-44C3-9495-21FE47460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42" name="Chart 141">
              <a:extLst>
                <a:ext uri="{FF2B5EF4-FFF2-40B4-BE49-F238E27FC236}">
                  <a16:creationId xmlns:a16="http://schemas.microsoft.com/office/drawing/2014/main" id="{D83636D4-B7FA-48DE-B621-83D626870AC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07889494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4A395D1-135C-478E-AC9F-06186910A684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11FE75AC-445B-4504-9EBF-9C3C9F581D8B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45" name="Freeform 1161">
                <a:extLst>
                  <a:ext uri="{FF2B5EF4-FFF2-40B4-BE49-F238E27FC236}">
                    <a16:creationId xmlns:a16="http://schemas.microsoft.com/office/drawing/2014/main" id="{6F66310F-7A8B-476D-9706-3E5BACF86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160">
                <a:extLst>
                  <a:ext uri="{FF2B5EF4-FFF2-40B4-BE49-F238E27FC236}">
                    <a16:creationId xmlns:a16="http://schemas.microsoft.com/office/drawing/2014/main" id="{B9D2217B-8E21-4CEB-A300-9B3C6383E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1162">
                <a:extLst>
                  <a:ext uri="{FF2B5EF4-FFF2-40B4-BE49-F238E27FC236}">
                    <a16:creationId xmlns:a16="http://schemas.microsoft.com/office/drawing/2014/main" id="{235A1279-D6C7-420B-8975-1DED3BD62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1163">
                <a:extLst>
                  <a:ext uri="{FF2B5EF4-FFF2-40B4-BE49-F238E27FC236}">
                    <a16:creationId xmlns:a16="http://schemas.microsoft.com/office/drawing/2014/main" id="{5CFE997E-78DD-4033-A75F-0261C81A66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1164">
                <a:extLst>
                  <a:ext uri="{FF2B5EF4-FFF2-40B4-BE49-F238E27FC236}">
                    <a16:creationId xmlns:a16="http://schemas.microsoft.com/office/drawing/2014/main" id="{54A091B5-1922-4E64-B497-7F6824561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Rectangle 1165">
                <a:extLst>
                  <a:ext uri="{FF2B5EF4-FFF2-40B4-BE49-F238E27FC236}">
                    <a16:creationId xmlns:a16="http://schemas.microsoft.com/office/drawing/2014/main" id="{B2C96BBB-4F74-4EE8-A3CF-7B6B996040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1166">
                <a:extLst>
                  <a:ext uri="{FF2B5EF4-FFF2-40B4-BE49-F238E27FC236}">
                    <a16:creationId xmlns:a16="http://schemas.microsoft.com/office/drawing/2014/main" id="{EF11F602-309C-4087-8F86-C32656A8EC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1167">
                <a:extLst>
                  <a:ext uri="{FF2B5EF4-FFF2-40B4-BE49-F238E27FC236}">
                    <a16:creationId xmlns:a16="http://schemas.microsoft.com/office/drawing/2014/main" id="{8FC43894-A172-47D7-9309-7986F47FE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Rectangle 1169">
                <a:extLst>
                  <a:ext uri="{FF2B5EF4-FFF2-40B4-BE49-F238E27FC236}">
                    <a16:creationId xmlns:a16="http://schemas.microsoft.com/office/drawing/2014/main" id="{2B41B395-EA17-4723-9D13-C4B5EC2E2B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1385">
                <a:extLst>
                  <a:ext uri="{FF2B5EF4-FFF2-40B4-BE49-F238E27FC236}">
                    <a16:creationId xmlns:a16="http://schemas.microsoft.com/office/drawing/2014/main" id="{AAA397D8-3A64-4C8C-9CF1-1175BB7C4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683E6E6-B2A8-4A9E-87A9-02F0FB43DE3F}"/>
              </a:ext>
            </a:extLst>
          </p:cNvPr>
          <p:cNvGrpSpPr/>
          <p:nvPr/>
        </p:nvGrpSpPr>
        <p:grpSpPr>
          <a:xfrm>
            <a:off x="9243461" y="923477"/>
            <a:ext cx="1461960" cy="3799466"/>
            <a:chOff x="1619119" y="783431"/>
            <a:chExt cx="2029512" cy="5274469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A842BAD7-5A95-4A88-815B-2FB771F73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57" name="Chart 156">
              <a:extLst>
                <a:ext uri="{FF2B5EF4-FFF2-40B4-BE49-F238E27FC236}">
                  <a16:creationId xmlns:a16="http://schemas.microsoft.com/office/drawing/2014/main" id="{E32C3314-AA81-4F2E-BFED-B7FF2D2B3D5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16048891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5B2D2DD-5150-47AD-9F71-D4C0836C2433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22EC0AD2-395F-4791-9399-FE839123561B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60" name="Freeform 1161">
                <a:extLst>
                  <a:ext uri="{FF2B5EF4-FFF2-40B4-BE49-F238E27FC236}">
                    <a16:creationId xmlns:a16="http://schemas.microsoft.com/office/drawing/2014/main" id="{506E24D6-F00F-4B34-A9C3-5C1BCFD16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160">
                <a:extLst>
                  <a:ext uri="{FF2B5EF4-FFF2-40B4-BE49-F238E27FC236}">
                    <a16:creationId xmlns:a16="http://schemas.microsoft.com/office/drawing/2014/main" id="{63C403A8-3829-40D4-84EB-B0E387445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1162">
                <a:extLst>
                  <a:ext uri="{FF2B5EF4-FFF2-40B4-BE49-F238E27FC236}">
                    <a16:creationId xmlns:a16="http://schemas.microsoft.com/office/drawing/2014/main" id="{FCE77F92-EB09-42B2-95B1-C9D93E4B1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1163">
                <a:extLst>
                  <a:ext uri="{FF2B5EF4-FFF2-40B4-BE49-F238E27FC236}">
                    <a16:creationId xmlns:a16="http://schemas.microsoft.com/office/drawing/2014/main" id="{6632FE33-310C-4441-9086-4F76AD06CD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1164">
                <a:extLst>
                  <a:ext uri="{FF2B5EF4-FFF2-40B4-BE49-F238E27FC236}">
                    <a16:creationId xmlns:a16="http://schemas.microsoft.com/office/drawing/2014/main" id="{90F1657F-07C7-4848-892E-BC320BD122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Rectangle 1165">
                <a:extLst>
                  <a:ext uri="{FF2B5EF4-FFF2-40B4-BE49-F238E27FC236}">
                    <a16:creationId xmlns:a16="http://schemas.microsoft.com/office/drawing/2014/main" id="{D2937D76-B5C7-4CF1-AAED-017DAAFCE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1166">
                <a:extLst>
                  <a:ext uri="{FF2B5EF4-FFF2-40B4-BE49-F238E27FC236}">
                    <a16:creationId xmlns:a16="http://schemas.microsoft.com/office/drawing/2014/main" id="{A5DAAB5F-92D3-4FA4-B74B-E264115B53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1167">
                <a:extLst>
                  <a:ext uri="{FF2B5EF4-FFF2-40B4-BE49-F238E27FC236}">
                    <a16:creationId xmlns:a16="http://schemas.microsoft.com/office/drawing/2014/main" id="{5DE12453-8816-46E1-A29C-658920B55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1169">
                <a:extLst>
                  <a:ext uri="{FF2B5EF4-FFF2-40B4-BE49-F238E27FC236}">
                    <a16:creationId xmlns:a16="http://schemas.microsoft.com/office/drawing/2014/main" id="{B2D0A6AC-ADD0-4975-BB79-E796ABF3D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1385">
                <a:extLst>
                  <a:ext uri="{FF2B5EF4-FFF2-40B4-BE49-F238E27FC236}">
                    <a16:creationId xmlns:a16="http://schemas.microsoft.com/office/drawing/2014/main" id="{0F28BA22-F02B-4F23-9447-7F5BEDEAE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566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8708</TotalTime>
  <Words>295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Plastic Bottle Chart – Slide Template</vt:lpstr>
      <vt:lpstr>Plastic Bottle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Bottle Chart</dc:title>
  <dc:creator>PresentationGO.com</dc:creator>
  <dc:description>© Copyright PresentationGO.com</dc:description>
  <dcterms:created xsi:type="dcterms:W3CDTF">2014-11-26T05:14:11Z</dcterms:created>
  <dcterms:modified xsi:type="dcterms:W3CDTF">2019-08-30T22:30:42Z</dcterms:modified>
  <cp:category>Charts &amp; Diagrams</cp:category>
</cp:coreProperties>
</file>