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470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4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0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/ Event Planning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301669"/>
              </p:ext>
            </p:extLst>
          </p:nvPr>
        </p:nvGraphicFramePr>
        <p:xfrm>
          <a:off x="838200" y="1181878"/>
          <a:ext cx="10515600" cy="462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2878598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2170922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2575249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2682551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51422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What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Who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Status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Deadline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August,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August, 15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33848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6415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58095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58263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October,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510172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6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34276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8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16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3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930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/ Event Planning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1700"/>
              </p:ext>
            </p:extLst>
          </p:nvPr>
        </p:nvGraphicFramePr>
        <p:xfrm>
          <a:off x="838200" y="1181878"/>
          <a:ext cx="10515600" cy="4627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2878598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2170922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2575249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2682551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51422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What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Who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Deadline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August,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6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August, 15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433848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6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6415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258095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September, 15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58263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October,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510172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6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3834276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8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October, 16</a:t>
                      </a:r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35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199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213</Words>
  <PresentationFormat>Widescreen</PresentationFormat>
  <Paragraphs>80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Task / Event Planning – Slide Template</vt:lpstr>
      <vt:lpstr>Task / Event Planning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/ Event Planning</dc:title>
  <dc:creator>PresentationGO.com</dc:creator>
  <dc:description>© Copyright PresentationGO.com</dc:description>
  <dcterms:created xsi:type="dcterms:W3CDTF">2014-11-26T05:14:11Z</dcterms:created>
  <dcterms:modified xsi:type="dcterms:W3CDTF">2019-09-23T18:16:08Z</dcterms:modified>
  <cp:category>Timelines &amp; Planning</cp:category>
</cp:coreProperties>
</file>