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599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48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Funnel Diagram w/ 3 Layers – Slide Template</a:t>
            </a:r>
          </a:p>
        </p:txBody>
      </p:sp>
      <p:sp>
        <p:nvSpPr>
          <p:cNvPr id="51" name="Graphic 6" descr="Line arrow Clockwise curve">
            <a:extLst>
              <a:ext uri="{FF2B5EF4-FFF2-40B4-BE49-F238E27FC236}">
                <a16:creationId xmlns:a16="http://schemas.microsoft.com/office/drawing/2014/main" id="{93C123FB-17A7-4608-857B-6543984DB828}"/>
              </a:ext>
            </a:extLst>
          </p:cNvPr>
          <p:cNvSpPr/>
          <p:nvPr/>
        </p:nvSpPr>
        <p:spPr>
          <a:xfrm flipH="1" flipV="1">
            <a:off x="3125433" y="2143381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Graphic 6" descr="Line arrow Clockwise curve">
            <a:extLst>
              <a:ext uri="{FF2B5EF4-FFF2-40B4-BE49-F238E27FC236}">
                <a16:creationId xmlns:a16="http://schemas.microsoft.com/office/drawing/2014/main" id="{265D8F5D-017A-4A90-A2FE-4B1C3788018D}"/>
              </a:ext>
            </a:extLst>
          </p:cNvPr>
          <p:cNvSpPr/>
          <p:nvPr/>
        </p:nvSpPr>
        <p:spPr>
          <a:xfrm flipH="1" flipV="1">
            <a:off x="3556292" y="2124290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Graphic 6" descr="Line arrow Clockwise curve">
            <a:extLst>
              <a:ext uri="{FF2B5EF4-FFF2-40B4-BE49-F238E27FC236}">
                <a16:creationId xmlns:a16="http://schemas.microsoft.com/office/drawing/2014/main" id="{ABAFEA3F-5368-46E7-BCC5-356D31BEA56A}"/>
              </a:ext>
            </a:extLst>
          </p:cNvPr>
          <p:cNvSpPr/>
          <p:nvPr/>
        </p:nvSpPr>
        <p:spPr>
          <a:xfrm flipV="1">
            <a:off x="4728553" y="2137456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Graphic 6" descr="Line arrow Clockwise curve">
            <a:extLst>
              <a:ext uri="{FF2B5EF4-FFF2-40B4-BE49-F238E27FC236}">
                <a16:creationId xmlns:a16="http://schemas.microsoft.com/office/drawing/2014/main" id="{7DD0F226-AA98-4244-8018-A55BFBC729BE}"/>
              </a:ext>
            </a:extLst>
          </p:cNvPr>
          <p:cNvSpPr/>
          <p:nvPr/>
        </p:nvSpPr>
        <p:spPr>
          <a:xfrm flipV="1">
            <a:off x="5159413" y="2124290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Graphic 10" descr="Line arrow Straight">
            <a:extLst>
              <a:ext uri="{FF2B5EF4-FFF2-40B4-BE49-F238E27FC236}">
                <a16:creationId xmlns:a16="http://schemas.microsoft.com/office/drawing/2014/main" id="{DF9D5C40-ED26-4AD8-8323-2F1217FE8F45}"/>
              </a:ext>
            </a:extLst>
          </p:cNvPr>
          <p:cNvSpPr/>
          <p:nvPr/>
        </p:nvSpPr>
        <p:spPr>
          <a:xfrm rot="16200000">
            <a:off x="4026312" y="2219546"/>
            <a:ext cx="699274" cy="265222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CBBACCF-21D3-4D15-A54F-17C542D84338}"/>
              </a:ext>
            </a:extLst>
          </p:cNvPr>
          <p:cNvGrpSpPr/>
          <p:nvPr/>
        </p:nvGrpSpPr>
        <p:grpSpPr>
          <a:xfrm>
            <a:off x="2683736" y="2885705"/>
            <a:ext cx="3849624" cy="3121887"/>
            <a:chOff x="3668190" y="2119474"/>
            <a:chExt cx="4562352" cy="3699590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BFECF00-A9DE-4407-A6AE-771982A52B68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9C01783-C728-46F8-BAE4-569C4F5D2211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0831674-2DEF-4F51-A55A-378F33C269EB}"/>
                </a:ext>
              </a:extLst>
            </p:cNvPr>
            <p:cNvSpPr/>
            <p:nvPr/>
          </p:nvSpPr>
          <p:spPr>
            <a:xfrm rot="10800000">
              <a:off x="3769567" y="2338874"/>
              <a:ext cx="3788228" cy="990453"/>
            </a:xfrm>
            <a:custGeom>
              <a:avLst/>
              <a:gdLst>
                <a:gd name="connsiteX0" fmla="*/ 3788228 w 3788228"/>
                <a:gd name="connsiteY0" fmla="*/ 990453 h 990453"/>
                <a:gd name="connsiteX1" fmla="*/ 0 w 3788228"/>
                <a:gd name="connsiteY1" fmla="*/ 990453 h 990453"/>
                <a:gd name="connsiteX2" fmla="*/ 515768 w 3788228"/>
                <a:gd name="connsiteY2" fmla="*/ 368821 h 990453"/>
                <a:gd name="connsiteX3" fmla="*/ 793484 w 3788228"/>
                <a:gd name="connsiteY3" fmla="*/ 34103 h 990453"/>
                <a:gd name="connsiteX4" fmla="*/ 922820 w 3788228"/>
                <a:gd name="connsiteY4" fmla="*/ 25714 h 990453"/>
                <a:gd name="connsiteX5" fmla="*/ 1873988 w 3788228"/>
                <a:gd name="connsiteY5" fmla="*/ 0 h 990453"/>
                <a:gd name="connsiteX6" fmla="*/ 2989684 w 3788228"/>
                <a:gd name="connsiteY6" fmla="*/ 36385 h 990453"/>
                <a:gd name="connsiteX7" fmla="*/ 2997131 w 3788228"/>
                <a:gd name="connsiteY7" fmla="*/ 36980 h 990453"/>
                <a:gd name="connsiteX8" fmla="*/ 3269460 w 3788228"/>
                <a:gd name="connsiteY8" fmla="*/ 365206 h 99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8228" h="990453">
                  <a:moveTo>
                    <a:pt x="3788228" y="990453"/>
                  </a:moveTo>
                  <a:lnTo>
                    <a:pt x="0" y="990453"/>
                  </a:lnTo>
                  <a:lnTo>
                    <a:pt x="515768" y="368821"/>
                  </a:lnTo>
                  <a:lnTo>
                    <a:pt x="793484" y="34103"/>
                  </a:lnTo>
                  <a:lnTo>
                    <a:pt x="922820" y="25714"/>
                  </a:lnTo>
                  <a:cubicBezTo>
                    <a:pt x="1205567" y="9315"/>
                    <a:pt x="1529589" y="0"/>
                    <a:pt x="1873988" y="0"/>
                  </a:cubicBezTo>
                  <a:cubicBezTo>
                    <a:pt x="2287267" y="0"/>
                    <a:pt x="2671202" y="13414"/>
                    <a:pt x="2989684" y="36385"/>
                  </a:cubicBezTo>
                  <a:lnTo>
                    <a:pt x="2997131" y="36980"/>
                  </a:lnTo>
                  <a:lnTo>
                    <a:pt x="3269460" y="36520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94EB8EA-851F-46F2-ACDC-63AE46027250}"/>
                </a:ext>
              </a:extLst>
            </p:cNvPr>
            <p:cNvSpPr/>
            <p:nvPr/>
          </p:nvSpPr>
          <p:spPr>
            <a:xfrm rot="10800000">
              <a:off x="4560664" y="3292346"/>
              <a:ext cx="2203647" cy="855141"/>
            </a:xfrm>
            <a:custGeom>
              <a:avLst/>
              <a:gdLst>
                <a:gd name="connsiteX0" fmla="*/ 2203647 w 2203647"/>
                <a:gd name="connsiteY0" fmla="*/ 855141 h 855141"/>
                <a:gd name="connsiteX1" fmla="*/ 2196200 w 2203647"/>
                <a:gd name="connsiteY1" fmla="*/ 854546 h 855141"/>
                <a:gd name="connsiteX2" fmla="*/ 1080504 w 2203647"/>
                <a:gd name="connsiteY2" fmla="*/ 818161 h 855141"/>
                <a:gd name="connsiteX3" fmla="*/ 129336 w 2203647"/>
                <a:gd name="connsiteY3" fmla="*/ 843875 h 855141"/>
                <a:gd name="connsiteX4" fmla="*/ 0 w 2203647"/>
                <a:gd name="connsiteY4" fmla="*/ 852264 h 855141"/>
                <a:gd name="connsiteX5" fmla="*/ 314123 w 2203647"/>
                <a:gd name="connsiteY5" fmla="*/ 473666 h 855141"/>
                <a:gd name="connsiteX6" fmla="*/ 700562 w 2203647"/>
                <a:gd name="connsiteY6" fmla="*/ 7908 h 855141"/>
                <a:gd name="connsiteX7" fmla="*/ 700886 w 2203647"/>
                <a:gd name="connsiteY7" fmla="*/ 5769 h 855141"/>
                <a:gd name="connsiteX8" fmla="*/ 722141 w 2203647"/>
                <a:gd name="connsiteY8" fmla="*/ 5046 h 855141"/>
                <a:gd name="connsiteX9" fmla="*/ 1100631 w 2203647"/>
                <a:gd name="connsiteY9" fmla="*/ 0 h 855141"/>
                <a:gd name="connsiteX10" fmla="*/ 1479121 w 2203647"/>
                <a:gd name="connsiteY10" fmla="*/ 5046 h 855141"/>
                <a:gd name="connsiteX11" fmla="*/ 1500392 w 2203647"/>
                <a:gd name="connsiteY11" fmla="*/ 5769 h 855141"/>
                <a:gd name="connsiteX12" fmla="*/ 1500707 w 2203647"/>
                <a:gd name="connsiteY12" fmla="*/ 7918 h 855141"/>
                <a:gd name="connsiteX13" fmla="*/ 1887138 w 2203647"/>
                <a:gd name="connsiteY13" fmla="*/ 473666 h 855141"/>
                <a:gd name="connsiteX14" fmla="*/ 2203647 w 2203647"/>
                <a:gd name="connsiteY14" fmla="*/ 855141 h 855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03647" h="855141">
                  <a:moveTo>
                    <a:pt x="2203647" y="855141"/>
                  </a:moveTo>
                  <a:lnTo>
                    <a:pt x="2196200" y="854546"/>
                  </a:lnTo>
                  <a:cubicBezTo>
                    <a:pt x="1877718" y="831575"/>
                    <a:pt x="1493783" y="818161"/>
                    <a:pt x="1080504" y="818161"/>
                  </a:cubicBezTo>
                  <a:cubicBezTo>
                    <a:pt x="736105" y="818161"/>
                    <a:pt x="412083" y="827476"/>
                    <a:pt x="129336" y="843875"/>
                  </a:cubicBezTo>
                  <a:lnTo>
                    <a:pt x="0" y="852264"/>
                  </a:lnTo>
                  <a:lnTo>
                    <a:pt x="314123" y="473666"/>
                  </a:lnTo>
                  <a:lnTo>
                    <a:pt x="700562" y="7908"/>
                  </a:lnTo>
                  <a:lnTo>
                    <a:pt x="700886" y="5769"/>
                  </a:lnTo>
                  <a:lnTo>
                    <a:pt x="722141" y="5046"/>
                  </a:lnTo>
                  <a:cubicBezTo>
                    <a:pt x="844397" y="1738"/>
                    <a:pt x="970980" y="0"/>
                    <a:pt x="1100631" y="0"/>
                  </a:cubicBezTo>
                  <a:cubicBezTo>
                    <a:pt x="1230282" y="0"/>
                    <a:pt x="1356865" y="1738"/>
                    <a:pt x="1479121" y="5046"/>
                  </a:cubicBezTo>
                  <a:lnTo>
                    <a:pt x="1500392" y="5769"/>
                  </a:lnTo>
                  <a:lnTo>
                    <a:pt x="1500707" y="7918"/>
                  </a:lnTo>
                  <a:lnTo>
                    <a:pt x="1887138" y="473666"/>
                  </a:lnTo>
                  <a:lnTo>
                    <a:pt x="2203647" y="8551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489FD39-DC5D-4794-8D1C-13C90221D4A8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CE85525-6FB0-44C8-B8BB-B2F9FEA87D95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AF9D007-B67F-4035-B8AC-DD4010201DD6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970572B5-B143-43BF-967C-C2996E074390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BB27CA0A-79F1-4908-ADA9-4AB6B87374B7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0D63215-C4C8-435C-A0C5-CB82C22C89F0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A1BA40F2-D627-4292-AFD2-F0CEC9C78552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1B78084-2B0E-4C5D-B20C-10FE1BC99BCB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aphic 13" descr="Research">
            <a:extLst>
              <a:ext uri="{FF2B5EF4-FFF2-40B4-BE49-F238E27FC236}">
                <a16:creationId xmlns:a16="http://schemas.microsoft.com/office/drawing/2014/main" id="{88F8A495-72B3-4447-9824-4EE9546A5C27}"/>
              </a:ext>
            </a:extLst>
          </p:cNvPr>
          <p:cNvGrpSpPr/>
          <p:nvPr/>
        </p:nvGrpSpPr>
        <p:grpSpPr>
          <a:xfrm>
            <a:off x="4126378" y="3973791"/>
            <a:ext cx="500688" cy="500727"/>
            <a:chOff x="5624411" y="3408909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2229319-AD3A-4B01-9270-D953375F3C5E}"/>
                </a:ext>
              </a:extLst>
            </p:cNvPr>
            <p:cNvSpPr/>
            <p:nvPr/>
          </p:nvSpPr>
          <p:spPr>
            <a:xfrm>
              <a:off x="5672620" y="3460209"/>
              <a:ext cx="488307" cy="488307"/>
            </a:xfrm>
            <a:custGeom>
              <a:avLst/>
              <a:gdLst>
                <a:gd name="connsiteX0" fmla="*/ 399921 w 488307"/>
                <a:gd name="connsiteY0" fmla="*/ 338728 h 488307"/>
                <a:gd name="connsiteX1" fmla="*/ 361598 w 488307"/>
                <a:gd name="connsiteY1" fmla="*/ 326984 h 488307"/>
                <a:gd name="connsiteX2" fmla="*/ 333783 w 488307"/>
                <a:gd name="connsiteY2" fmla="*/ 299787 h 488307"/>
                <a:gd name="connsiteX3" fmla="*/ 372106 w 488307"/>
                <a:gd name="connsiteY3" fmla="*/ 187291 h 488307"/>
                <a:gd name="connsiteX4" fmla="*/ 186673 w 488307"/>
                <a:gd name="connsiteY4" fmla="*/ 3 h 488307"/>
                <a:gd name="connsiteX5" fmla="*/ 3 w 488307"/>
                <a:gd name="connsiteY5" fmla="*/ 185437 h 488307"/>
                <a:gd name="connsiteX6" fmla="*/ 185437 w 488307"/>
                <a:gd name="connsiteY6" fmla="*/ 372106 h 488307"/>
                <a:gd name="connsiteX7" fmla="*/ 299169 w 488307"/>
                <a:gd name="connsiteY7" fmla="*/ 333783 h 488307"/>
                <a:gd name="connsiteX8" fmla="*/ 326366 w 488307"/>
                <a:gd name="connsiteY8" fmla="*/ 360980 h 488307"/>
                <a:gd name="connsiteX9" fmla="*/ 338110 w 488307"/>
                <a:gd name="connsiteY9" fmla="*/ 399921 h 488307"/>
                <a:gd name="connsiteX10" fmla="*/ 415374 w 488307"/>
                <a:gd name="connsiteY10" fmla="*/ 477185 h 488307"/>
                <a:gd name="connsiteX11" fmla="*/ 476567 w 488307"/>
                <a:gd name="connsiteY11" fmla="*/ 477185 h 488307"/>
                <a:gd name="connsiteX12" fmla="*/ 476567 w 488307"/>
                <a:gd name="connsiteY12" fmla="*/ 415992 h 488307"/>
                <a:gd name="connsiteX13" fmla="*/ 399921 w 488307"/>
                <a:gd name="connsiteY13" fmla="*/ 338728 h 488307"/>
                <a:gd name="connsiteX14" fmla="*/ 186673 w 488307"/>
                <a:gd name="connsiteY14" fmla="*/ 335019 h 488307"/>
                <a:gd name="connsiteX15" fmla="*/ 38326 w 488307"/>
                <a:gd name="connsiteY15" fmla="*/ 186673 h 488307"/>
                <a:gd name="connsiteX16" fmla="*/ 186673 w 488307"/>
                <a:gd name="connsiteY16" fmla="*/ 38326 h 488307"/>
                <a:gd name="connsiteX17" fmla="*/ 335019 w 488307"/>
                <a:gd name="connsiteY17" fmla="*/ 186673 h 488307"/>
                <a:gd name="connsiteX18" fmla="*/ 186673 w 488307"/>
                <a:gd name="connsiteY18" fmla="*/ 335019 h 48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8307" h="488307">
                  <a:moveTo>
                    <a:pt x="399921" y="338728"/>
                  </a:moveTo>
                  <a:cubicBezTo>
                    <a:pt x="390031" y="328838"/>
                    <a:pt x="375196" y="323893"/>
                    <a:pt x="361598" y="326984"/>
                  </a:cubicBezTo>
                  <a:lnTo>
                    <a:pt x="333783" y="299787"/>
                  </a:lnTo>
                  <a:cubicBezTo>
                    <a:pt x="358507" y="267645"/>
                    <a:pt x="372106" y="228086"/>
                    <a:pt x="372106" y="187291"/>
                  </a:cubicBezTo>
                  <a:cubicBezTo>
                    <a:pt x="372724" y="84066"/>
                    <a:pt x="289279" y="622"/>
                    <a:pt x="186673" y="3"/>
                  </a:cubicBezTo>
                  <a:cubicBezTo>
                    <a:pt x="84066" y="-615"/>
                    <a:pt x="622" y="82830"/>
                    <a:pt x="3" y="185437"/>
                  </a:cubicBezTo>
                  <a:cubicBezTo>
                    <a:pt x="-615" y="288043"/>
                    <a:pt x="82830" y="371488"/>
                    <a:pt x="185437" y="372106"/>
                  </a:cubicBezTo>
                  <a:cubicBezTo>
                    <a:pt x="226232" y="372106"/>
                    <a:pt x="266409" y="358507"/>
                    <a:pt x="299169" y="333783"/>
                  </a:cubicBezTo>
                  <a:lnTo>
                    <a:pt x="326366" y="360980"/>
                  </a:lnTo>
                  <a:cubicBezTo>
                    <a:pt x="323893" y="375196"/>
                    <a:pt x="328220" y="389413"/>
                    <a:pt x="338110" y="399921"/>
                  </a:cubicBezTo>
                  <a:lnTo>
                    <a:pt x="415374" y="477185"/>
                  </a:lnTo>
                  <a:cubicBezTo>
                    <a:pt x="432063" y="493874"/>
                    <a:pt x="459878" y="493874"/>
                    <a:pt x="476567" y="477185"/>
                  </a:cubicBezTo>
                  <a:cubicBezTo>
                    <a:pt x="493256" y="460496"/>
                    <a:pt x="493256" y="432681"/>
                    <a:pt x="476567" y="415992"/>
                  </a:cubicBezTo>
                  <a:lnTo>
                    <a:pt x="399921" y="338728"/>
                  </a:lnTo>
                  <a:close/>
                  <a:moveTo>
                    <a:pt x="186673" y="335019"/>
                  </a:moveTo>
                  <a:cubicBezTo>
                    <a:pt x="104464" y="335019"/>
                    <a:pt x="38326" y="268881"/>
                    <a:pt x="38326" y="186673"/>
                  </a:cubicBezTo>
                  <a:cubicBezTo>
                    <a:pt x="38326" y="104464"/>
                    <a:pt x="104464" y="38326"/>
                    <a:pt x="186673" y="38326"/>
                  </a:cubicBezTo>
                  <a:cubicBezTo>
                    <a:pt x="268881" y="38326"/>
                    <a:pt x="335019" y="104464"/>
                    <a:pt x="335019" y="186673"/>
                  </a:cubicBezTo>
                  <a:cubicBezTo>
                    <a:pt x="335019" y="268263"/>
                    <a:pt x="268263" y="335019"/>
                    <a:pt x="186673" y="335019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9E4DD63-CACD-4E97-A52F-0C1AAC1356C7}"/>
                </a:ext>
              </a:extLst>
            </p:cNvPr>
            <p:cNvSpPr/>
            <p:nvPr/>
          </p:nvSpPr>
          <p:spPr>
            <a:xfrm>
              <a:off x="5726399" y="3552074"/>
              <a:ext cx="265787" cy="191614"/>
            </a:xfrm>
            <a:custGeom>
              <a:avLst/>
              <a:gdLst>
                <a:gd name="connsiteX0" fmla="*/ 265787 w 265787"/>
                <a:gd name="connsiteY0" fmla="*/ 85536 h 191614"/>
                <a:gd name="connsiteX1" fmla="*/ 230555 w 265787"/>
                <a:gd name="connsiteY1" fmla="*/ 85536 h 191614"/>
                <a:gd name="connsiteX2" fmla="*/ 222520 w 265787"/>
                <a:gd name="connsiteY2" fmla="*/ 90481 h 191614"/>
                <a:gd name="connsiteX3" fmla="*/ 199032 w 265787"/>
                <a:gd name="connsiteY3" fmla="*/ 115824 h 191614"/>
                <a:gd name="connsiteX4" fmla="*/ 179252 w 265787"/>
                <a:gd name="connsiteY4" fmla="*/ 47213 h 191614"/>
                <a:gd name="connsiteX5" fmla="*/ 165654 w 265787"/>
                <a:gd name="connsiteY5" fmla="*/ 39796 h 191614"/>
                <a:gd name="connsiteX6" fmla="*/ 158236 w 265787"/>
                <a:gd name="connsiteY6" fmla="*/ 46595 h 191614"/>
                <a:gd name="connsiteX7" fmla="*/ 121150 w 265787"/>
                <a:gd name="connsiteY7" fmla="*/ 144875 h 191614"/>
                <a:gd name="connsiteX8" fmla="*/ 95807 w 265787"/>
                <a:gd name="connsiteY8" fmla="*/ 8890 h 191614"/>
                <a:gd name="connsiteX9" fmla="*/ 83445 w 265787"/>
                <a:gd name="connsiteY9" fmla="*/ 237 h 191614"/>
                <a:gd name="connsiteX10" fmla="*/ 74791 w 265787"/>
                <a:gd name="connsiteY10" fmla="*/ 7654 h 191614"/>
                <a:gd name="connsiteX11" fmla="*/ 48213 w 265787"/>
                <a:gd name="connsiteY11" fmla="*/ 85536 h 191614"/>
                <a:gd name="connsiteX12" fmla="*/ 0 w 265787"/>
                <a:gd name="connsiteY12" fmla="*/ 85536 h 191614"/>
                <a:gd name="connsiteX13" fmla="*/ 0 w 265787"/>
                <a:gd name="connsiteY13" fmla="*/ 110261 h 191614"/>
                <a:gd name="connsiteX14" fmla="*/ 56248 w 265787"/>
                <a:gd name="connsiteY14" fmla="*/ 110261 h 191614"/>
                <a:gd name="connsiteX15" fmla="*/ 66756 w 265787"/>
                <a:gd name="connsiteY15" fmla="*/ 100989 h 191614"/>
                <a:gd name="connsiteX16" fmla="*/ 82209 w 265787"/>
                <a:gd name="connsiteY16" fmla="*/ 54012 h 191614"/>
                <a:gd name="connsiteX17" fmla="*/ 106933 w 265787"/>
                <a:gd name="connsiteY17" fmla="*/ 186906 h 191614"/>
                <a:gd name="connsiteX18" fmla="*/ 116823 w 265787"/>
                <a:gd name="connsiteY18" fmla="*/ 195560 h 191614"/>
                <a:gd name="connsiteX19" fmla="*/ 118059 w 265787"/>
                <a:gd name="connsiteY19" fmla="*/ 195560 h 191614"/>
                <a:gd name="connsiteX20" fmla="*/ 128567 w 265787"/>
                <a:gd name="connsiteY20" fmla="*/ 188761 h 191614"/>
                <a:gd name="connsiteX21" fmla="*/ 168126 w 265787"/>
                <a:gd name="connsiteY21" fmla="*/ 84918 h 191614"/>
                <a:gd name="connsiteX22" fmla="*/ 184197 w 265787"/>
                <a:gd name="connsiteY22" fmla="*/ 140548 h 191614"/>
                <a:gd name="connsiteX23" fmla="*/ 197795 w 265787"/>
                <a:gd name="connsiteY23" fmla="*/ 147965 h 191614"/>
                <a:gd name="connsiteX24" fmla="*/ 202740 w 265787"/>
                <a:gd name="connsiteY24" fmla="*/ 144875 h 191614"/>
                <a:gd name="connsiteX25" fmla="*/ 236118 w 265787"/>
                <a:gd name="connsiteY25" fmla="*/ 110261 h 191614"/>
                <a:gd name="connsiteX26" fmla="*/ 266406 w 265787"/>
                <a:gd name="connsiteY26" fmla="*/ 110261 h 191614"/>
                <a:gd name="connsiteX27" fmla="*/ 266406 w 265787"/>
                <a:gd name="connsiteY27" fmla="*/ 85536 h 19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5787" h="191614">
                  <a:moveTo>
                    <a:pt x="265787" y="85536"/>
                  </a:moveTo>
                  <a:lnTo>
                    <a:pt x="230555" y="85536"/>
                  </a:lnTo>
                  <a:cubicBezTo>
                    <a:pt x="227465" y="86154"/>
                    <a:pt x="224374" y="88009"/>
                    <a:pt x="222520" y="90481"/>
                  </a:cubicBezTo>
                  <a:lnTo>
                    <a:pt x="199032" y="115824"/>
                  </a:lnTo>
                  <a:lnTo>
                    <a:pt x="179252" y="47213"/>
                  </a:lnTo>
                  <a:cubicBezTo>
                    <a:pt x="177398" y="41650"/>
                    <a:pt x="171217" y="37942"/>
                    <a:pt x="165654" y="39796"/>
                  </a:cubicBezTo>
                  <a:cubicBezTo>
                    <a:pt x="162563" y="41032"/>
                    <a:pt x="159472" y="42886"/>
                    <a:pt x="158236" y="46595"/>
                  </a:cubicBezTo>
                  <a:lnTo>
                    <a:pt x="121150" y="144875"/>
                  </a:lnTo>
                  <a:lnTo>
                    <a:pt x="95807" y="8890"/>
                  </a:lnTo>
                  <a:cubicBezTo>
                    <a:pt x="94571" y="2709"/>
                    <a:pt x="89008" y="-999"/>
                    <a:pt x="83445" y="237"/>
                  </a:cubicBezTo>
                  <a:cubicBezTo>
                    <a:pt x="79736" y="855"/>
                    <a:pt x="76646" y="3946"/>
                    <a:pt x="74791" y="7654"/>
                  </a:cubicBezTo>
                  <a:lnTo>
                    <a:pt x="48213" y="85536"/>
                  </a:lnTo>
                  <a:lnTo>
                    <a:pt x="0" y="85536"/>
                  </a:lnTo>
                  <a:lnTo>
                    <a:pt x="0" y="110261"/>
                  </a:lnTo>
                  <a:lnTo>
                    <a:pt x="56248" y="110261"/>
                  </a:lnTo>
                  <a:cubicBezTo>
                    <a:pt x="61193" y="109642"/>
                    <a:pt x="65520" y="105934"/>
                    <a:pt x="66756" y="100989"/>
                  </a:cubicBezTo>
                  <a:lnTo>
                    <a:pt x="82209" y="54012"/>
                  </a:lnTo>
                  <a:lnTo>
                    <a:pt x="106933" y="186906"/>
                  </a:lnTo>
                  <a:cubicBezTo>
                    <a:pt x="107551" y="191851"/>
                    <a:pt x="111878" y="195560"/>
                    <a:pt x="116823" y="195560"/>
                  </a:cubicBezTo>
                  <a:lnTo>
                    <a:pt x="118059" y="195560"/>
                  </a:lnTo>
                  <a:cubicBezTo>
                    <a:pt x="122386" y="195560"/>
                    <a:pt x="126713" y="193087"/>
                    <a:pt x="128567" y="188761"/>
                  </a:cubicBezTo>
                  <a:lnTo>
                    <a:pt x="168126" y="84918"/>
                  </a:lnTo>
                  <a:lnTo>
                    <a:pt x="184197" y="140548"/>
                  </a:lnTo>
                  <a:cubicBezTo>
                    <a:pt x="186051" y="146111"/>
                    <a:pt x="191614" y="149820"/>
                    <a:pt x="197795" y="147965"/>
                  </a:cubicBezTo>
                  <a:cubicBezTo>
                    <a:pt x="199650" y="147347"/>
                    <a:pt x="201504" y="146111"/>
                    <a:pt x="202740" y="144875"/>
                  </a:cubicBezTo>
                  <a:lnTo>
                    <a:pt x="236118" y="110261"/>
                  </a:lnTo>
                  <a:lnTo>
                    <a:pt x="266406" y="110261"/>
                  </a:lnTo>
                  <a:lnTo>
                    <a:pt x="266406" y="8553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aphic 10" descr="Lightbulb">
            <a:extLst>
              <a:ext uri="{FF2B5EF4-FFF2-40B4-BE49-F238E27FC236}">
                <a16:creationId xmlns:a16="http://schemas.microsoft.com/office/drawing/2014/main" id="{E3861F6D-F44F-441B-BAA2-A129D0C9427C}"/>
              </a:ext>
            </a:extLst>
          </p:cNvPr>
          <p:cNvGrpSpPr/>
          <p:nvPr/>
        </p:nvGrpSpPr>
        <p:grpSpPr>
          <a:xfrm>
            <a:off x="4125604" y="3356157"/>
            <a:ext cx="500688" cy="500727"/>
            <a:chOff x="5623494" y="2676983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FAE7A86-E880-4F1F-86D8-BA1C2F6A3F6A}"/>
                </a:ext>
              </a:extLst>
            </p:cNvPr>
            <p:cNvSpPr/>
            <p:nvPr/>
          </p:nvSpPr>
          <p:spPr>
            <a:xfrm>
              <a:off x="5839833" y="3072574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7D2B3EE-8263-4B45-80B3-09AACE463BF8}"/>
                </a:ext>
              </a:extLst>
            </p:cNvPr>
            <p:cNvSpPr/>
            <p:nvPr/>
          </p:nvSpPr>
          <p:spPr>
            <a:xfrm>
              <a:off x="5839833" y="3134385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43CF9C9-85C3-4CAC-8761-0E52281A4F2B}"/>
                </a:ext>
              </a:extLst>
            </p:cNvPr>
            <p:cNvSpPr/>
            <p:nvPr/>
          </p:nvSpPr>
          <p:spPr>
            <a:xfrm>
              <a:off x="5880010" y="3196196"/>
              <a:ext cx="80354" cy="37087"/>
            </a:xfrm>
            <a:custGeom>
              <a:avLst/>
              <a:gdLst>
                <a:gd name="connsiteX0" fmla="*/ 0 w 80354"/>
                <a:gd name="connsiteY0" fmla="*/ 0 h 37086"/>
                <a:gd name="connsiteX1" fmla="*/ 40177 w 80354"/>
                <a:gd name="connsiteY1" fmla="*/ 37087 h 37086"/>
                <a:gd name="connsiteX2" fmla="*/ 80354 w 80354"/>
                <a:gd name="connsiteY2" fmla="*/ 0 h 37086"/>
                <a:gd name="connsiteX3" fmla="*/ 0 w 80354"/>
                <a:gd name="connsiteY3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54" h="37086">
                  <a:moveTo>
                    <a:pt x="0" y="0"/>
                  </a:moveTo>
                  <a:cubicBezTo>
                    <a:pt x="1854" y="21016"/>
                    <a:pt x="19161" y="37087"/>
                    <a:pt x="40177" y="37087"/>
                  </a:cubicBezTo>
                  <a:cubicBezTo>
                    <a:pt x="61193" y="37087"/>
                    <a:pt x="78500" y="21016"/>
                    <a:pt x="8035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830B2D9-14FC-4C35-8777-8EFB9274712B}"/>
                </a:ext>
              </a:extLst>
            </p:cNvPr>
            <p:cNvSpPr/>
            <p:nvPr/>
          </p:nvSpPr>
          <p:spPr>
            <a:xfrm>
              <a:off x="5759478" y="2714070"/>
              <a:ext cx="321417" cy="333780"/>
            </a:xfrm>
            <a:custGeom>
              <a:avLst/>
              <a:gdLst>
                <a:gd name="connsiteX0" fmla="*/ 160709 w 321417"/>
                <a:gd name="connsiteY0" fmla="*/ 0 h 333779"/>
                <a:gd name="connsiteX1" fmla="*/ 160709 w 321417"/>
                <a:gd name="connsiteY1" fmla="*/ 0 h 333779"/>
                <a:gd name="connsiteX2" fmla="*/ 160709 w 321417"/>
                <a:gd name="connsiteY2" fmla="*/ 0 h 333779"/>
                <a:gd name="connsiteX3" fmla="*/ 0 w 321417"/>
                <a:gd name="connsiteY3" fmla="*/ 158854 h 333779"/>
                <a:gd name="connsiteX4" fmla="*/ 0 w 321417"/>
                <a:gd name="connsiteY4" fmla="*/ 164417 h 333779"/>
                <a:gd name="connsiteX5" fmla="*/ 11126 w 321417"/>
                <a:gd name="connsiteY5" fmla="*/ 220047 h 333779"/>
                <a:gd name="connsiteX6" fmla="*/ 38941 w 321417"/>
                <a:gd name="connsiteY6" fmla="*/ 265787 h 333779"/>
                <a:gd name="connsiteX7" fmla="*/ 76646 w 321417"/>
                <a:gd name="connsiteY7" fmla="*/ 326980 h 333779"/>
                <a:gd name="connsiteX8" fmla="*/ 87772 w 321417"/>
                <a:gd name="connsiteY8" fmla="*/ 333780 h 333779"/>
                <a:gd name="connsiteX9" fmla="*/ 233646 w 321417"/>
                <a:gd name="connsiteY9" fmla="*/ 333780 h 333779"/>
                <a:gd name="connsiteX10" fmla="*/ 244772 w 321417"/>
                <a:gd name="connsiteY10" fmla="*/ 326980 h 333779"/>
                <a:gd name="connsiteX11" fmla="*/ 282476 w 321417"/>
                <a:gd name="connsiteY11" fmla="*/ 265787 h 333779"/>
                <a:gd name="connsiteX12" fmla="*/ 310291 w 321417"/>
                <a:gd name="connsiteY12" fmla="*/ 220047 h 333779"/>
                <a:gd name="connsiteX13" fmla="*/ 321417 w 321417"/>
                <a:gd name="connsiteY13" fmla="*/ 164417 h 333779"/>
                <a:gd name="connsiteX14" fmla="*/ 321417 w 321417"/>
                <a:gd name="connsiteY14" fmla="*/ 158854 h 333779"/>
                <a:gd name="connsiteX15" fmla="*/ 160709 w 321417"/>
                <a:gd name="connsiteY15" fmla="*/ 0 h 333779"/>
                <a:gd name="connsiteX16" fmla="*/ 284331 w 321417"/>
                <a:gd name="connsiteY16" fmla="*/ 163799 h 333779"/>
                <a:gd name="connsiteX17" fmla="*/ 275677 w 321417"/>
                <a:gd name="connsiteY17" fmla="*/ 207067 h 333779"/>
                <a:gd name="connsiteX18" fmla="*/ 254662 w 321417"/>
                <a:gd name="connsiteY18" fmla="*/ 241063 h 333779"/>
                <a:gd name="connsiteX19" fmla="*/ 218811 w 321417"/>
                <a:gd name="connsiteY19" fmla="*/ 296693 h 333779"/>
                <a:gd name="connsiteX20" fmla="*/ 160709 w 321417"/>
                <a:gd name="connsiteY20" fmla="*/ 296693 h 333779"/>
                <a:gd name="connsiteX21" fmla="*/ 103224 w 321417"/>
                <a:gd name="connsiteY21" fmla="*/ 296693 h 333779"/>
                <a:gd name="connsiteX22" fmla="*/ 67374 w 321417"/>
                <a:gd name="connsiteY22" fmla="*/ 241063 h 333779"/>
                <a:gd name="connsiteX23" fmla="*/ 46358 w 321417"/>
                <a:gd name="connsiteY23" fmla="*/ 207067 h 333779"/>
                <a:gd name="connsiteX24" fmla="*/ 37705 w 321417"/>
                <a:gd name="connsiteY24" fmla="*/ 163799 h 333779"/>
                <a:gd name="connsiteX25" fmla="*/ 37705 w 321417"/>
                <a:gd name="connsiteY25" fmla="*/ 158854 h 333779"/>
                <a:gd name="connsiteX26" fmla="*/ 161327 w 321417"/>
                <a:gd name="connsiteY26" fmla="*/ 36469 h 333779"/>
                <a:gd name="connsiteX27" fmla="*/ 161327 w 321417"/>
                <a:gd name="connsiteY27" fmla="*/ 36469 h 333779"/>
                <a:gd name="connsiteX28" fmla="*/ 161327 w 321417"/>
                <a:gd name="connsiteY28" fmla="*/ 36469 h 333779"/>
                <a:gd name="connsiteX29" fmla="*/ 161327 w 321417"/>
                <a:gd name="connsiteY29" fmla="*/ 36469 h 333779"/>
                <a:gd name="connsiteX30" fmla="*/ 161327 w 321417"/>
                <a:gd name="connsiteY30" fmla="*/ 36469 h 333779"/>
                <a:gd name="connsiteX31" fmla="*/ 161327 w 321417"/>
                <a:gd name="connsiteY31" fmla="*/ 36469 h 333779"/>
                <a:gd name="connsiteX32" fmla="*/ 161327 w 321417"/>
                <a:gd name="connsiteY32" fmla="*/ 36469 h 333779"/>
                <a:gd name="connsiteX33" fmla="*/ 284949 w 321417"/>
                <a:gd name="connsiteY33" fmla="*/ 158854 h 333779"/>
                <a:gd name="connsiteX34" fmla="*/ 284949 w 321417"/>
                <a:gd name="connsiteY34" fmla="*/ 163799 h 33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417" h="333779">
                  <a:moveTo>
                    <a:pt x="160709" y="0"/>
                  </a:moveTo>
                  <a:cubicBezTo>
                    <a:pt x="160709" y="0"/>
                    <a:pt x="160709" y="0"/>
                    <a:pt x="160709" y="0"/>
                  </a:cubicBezTo>
                  <a:cubicBezTo>
                    <a:pt x="160709" y="0"/>
                    <a:pt x="160709" y="0"/>
                    <a:pt x="160709" y="0"/>
                  </a:cubicBezTo>
                  <a:cubicBezTo>
                    <a:pt x="72937" y="618"/>
                    <a:pt x="1854" y="71083"/>
                    <a:pt x="0" y="158854"/>
                  </a:cubicBezTo>
                  <a:lnTo>
                    <a:pt x="0" y="164417"/>
                  </a:lnTo>
                  <a:cubicBezTo>
                    <a:pt x="618" y="183579"/>
                    <a:pt x="4327" y="202122"/>
                    <a:pt x="11126" y="220047"/>
                  </a:cubicBezTo>
                  <a:cubicBezTo>
                    <a:pt x="17925" y="236736"/>
                    <a:pt x="27197" y="252189"/>
                    <a:pt x="38941" y="265787"/>
                  </a:cubicBezTo>
                  <a:cubicBezTo>
                    <a:pt x="53776" y="281858"/>
                    <a:pt x="69846" y="313382"/>
                    <a:pt x="76646" y="326980"/>
                  </a:cubicBezTo>
                  <a:cubicBezTo>
                    <a:pt x="78500" y="331307"/>
                    <a:pt x="82827" y="333780"/>
                    <a:pt x="87772" y="333780"/>
                  </a:cubicBezTo>
                  <a:lnTo>
                    <a:pt x="233646" y="333780"/>
                  </a:lnTo>
                  <a:cubicBezTo>
                    <a:pt x="238591" y="333780"/>
                    <a:pt x="242917" y="331307"/>
                    <a:pt x="244772" y="326980"/>
                  </a:cubicBezTo>
                  <a:cubicBezTo>
                    <a:pt x="251571" y="313382"/>
                    <a:pt x="267642" y="281858"/>
                    <a:pt x="282476" y="265787"/>
                  </a:cubicBezTo>
                  <a:cubicBezTo>
                    <a:pt x="294221" y="252189"/>
                    <a:pt x="304110" y="236736"/>
                    <a:pt x="310291" y="220047"/>
                  </a:cubicBezTo>
                  <a:cubicBezTo>
                    <a:pt x="317091" y="202122"/>
                    <a:pt x="320799" y="183579"/>
                    <a:pt x="321417" y="164417"/>
                  </a:cubicBezTo>
                  <a:lnTo>
                    <a:pt x="321417" y="158854"/>
                  </a:lnTo>
                  <a:cubicBezTo>
                    <a:pt x="319563" y="71083"/>
                    <a:pt x="248480" y="618"/>
                    <a:pt x="160709" y="0"/>
                  </a:cubicBezTo>
                  <a:close/>
                  <a:moveTo>
                    <a:pt x="284331" y="163799"/>
                  </a:moveTo>
                  <a:cubicBezTo>
                    <a:pt x="283713" y="178634"/>
                    <a:pt x="280622" y="193469"/>
                    <a:pt x="275677" y="207067"/>
                  </a:cubicBezTo>
                  <a:cubicBezTo>
                    <a:pt x="270732" y="219429"/>
                    <a:pt x="263933" y="231173"/>
                    <a:pt x="254662" y="241063"/>
                  </a:cubicBezTo>
                  <a:cubicBezTo>
                    <a:pt x="240445" y="258370"/>
                    <a:pt x="228083" y="276913"/>
                    <a:pt x="218811" y="296693"/>
                  </a:cubicBezTo>
                  <a:lnTo>
                    <a:pt x="160709" y="296693"/>
                  </a:lnTo>
                  <a:lnTo>
                    <a:pt x="103224" y="296693"/>
                  </a:lnTo>
                  <a:cubicBezTo>
                    <a:pt x="93335" y="276913"/>
                    <a:pt x="80972" y="258370"/>
                    <a:pt x="67374" y="241063"/>
                  </a:cubicBezTo>
                  <a:cubicBezTo>
                    <a:pt x="58720" y="231173"/>
                    <a:pt x="51303" y="219429"/>
                    <a:pt x="46358" y="207067"/>
                  </a:cubicBezTo>
                  <a:cubicBezTo>
                    <a:pt x="40795" y="193469"/>
                    <a:pt x="38323" y="178634"/>
                    <a:pt x="37705" y="163799"/>
                  </a:cubicBezTo>
                  <a:lnTo>
                    <a:pt x="37705" y="158854"/>
                  </a:lnTo>
                  <a:cubicBezTo>
                    <a:pt x="38941" y="91480"/>
                    <a:pt x="93953" y="37087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161327" y="36469"/>
                    <a:pt x="161327" y="36469"/>
                    <a:pt x="161327" y="36469"/>
                  </a:cubicBezTo>
                  <a:cubicBezTo>
                    <a:pt x="161327" y="36469"/>
                    <a:pt x="161327" y="36469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228701" y="37087"/>
                    <a:pt x="283713" y="90862"/>
                    <a:pt x="284949" y="158854"/>
                  </a:cubicBezTo>
                  <a:lnTo>
                    <a:pt x="284949" y="16379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D05898D-2AAC-4261-8E85-AC9CEA6520DC}"/>
              </a:ext>
            </a:extLst>
          </p:cNvPr>
          <p:cNvGrpSpPr/>
          <p:nvPr/>
        </p:nvGrpSpPr>
        <p:grpSpPr>
          <a:xfrm>
            <a:off x="249702" y="3438113"/>
            <a:ext cx="2202816" cy="1152282"/>
            <a:chOff x="332936" y="2596988"/>
            <a:chExt cx="2937088" cy="1536375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6C5CBD7-8C01-488B-86F1-65908E3B37B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2693DEA-AB99-48C0-9179-32A14C62A63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CF4D1F5-304A-4962-877B-9956392517F6}"/>
              </a:ext>
            </a:extLst>
          </p:cNvPr>
          <p:cNvGrpSpPr/>
          <p:nvPr/>
        </p:nvGrpSpPr>
        <p:grpSpPr>
          <a:xfrm>
            <a:off x="249702" y="4716932"/>
            <a:ext cx="2202816" cy="1152282"/>
            <a:chOff x="332936" y="4621560"/>
            <a:chExt cx="2937088" cy="153637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6003577-A9B2-4A97-B11C-3BFE7405D45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CCB1D3C-E6CA-4580-82C7-B6C63FC11B4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1" name="Graphic 10" descr="Line arrow Straight">
            <a:extLst>
              <a:ext uri="{FF2B5EF4-FFF2-40B4-BE49-F238E27FC236}">
                <a16:creationId xmlns:a16="http://schemas.microsoft.com/office/drawing/2014/main" id="{E7E64B09-A857-47B9-A871-325298EBF315}"/>
              </a:ext>
            </a:extLst>
          </p:cNvPr>
          <p:cNvSpPr/>
          <p:nvPr/>
        </p:nvSpPr>
        <p:spPr>
          <a:xfrm rot="16200000">
            <a:off x="2373463" y="510073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2" name="Graphic 10" descr="Line arrow Straight">
            <a:extLst>
              <a:ext uri="{FF2B5EF4-FFF2-40B4-BE49-F238E27FC236}">
                <a16:creationId xmlns:a16="http://schemas.microsoft.com/office/drawing/2014/main" id="{99A13D05-4913-4B8B-8778-80885594EE3B}"/>
              </a:ext>
            </a:extLst>
          </p:cNvPr>
          <p:cNvSpPr/>
          <p:nvPr/>
        </p:nvSpPr>
        <p:spPr>
          <a:xfrm rot="16200000">
            <a:off x="2377099" y="382720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F5745A-D956-4F08-AA6F-048F1CF27873}"/>
              </a:ext>
            </a:extLst>
          </p:cNvPr>
          <p:cNvGrpSpPr/>
          <p:nvPr/>
        </p:nvGrpSpPr>
        <p:grpSpPr>
          <a:xfrm>
            <a:off x="2752183" y="1227419"/>
            <a:ext cx="3228603" cy="691465"/>
            <a:chOff x="2957699" y="1227419"/>
            <a:chExt cx="3228603" cy="6914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FB65C0-F677-4372-A5A5-CD037A82A5BE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3E2BE4E-5BC2-4BB4-B6FF-5E34BC1A1EC9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6" name="Rectangle: Rounded Corners 135">
                <a:extLst>
                  <a:ext uri="{FF2B5EF4-FFF2-40B4-BE49-F238E27FC236}">
                    <a16:creationId xmlns:a16="http://schemas.microsoft.com/office/drawing/2014/main" id="{7AC1746B-E60B-4B4A-8C75-BC992C78EC5A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FAEEEC3A-E003-40D3-B8B8-8ABCFA8BDF5B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9AC3C26-AB8E-4155-8206-F7F689588CA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2811F55D-4673-4336-B345-9E471B64C496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C3CD0202-5BEA-4FC6-ADE7-7E1A160F267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5513A8-5ABB-4FB3-88F6-6A740934E833}"/>
              </a:ext>
            </a:extLst>
          </p:cNvPr>
          <p:cNvGrpSpPr/>
          <p:nvPr/>
        </p:nvGrpSpPr>
        <p:grpSpPr>
          <a:xfrm>
            <a:off x="255548" y="1765779"/>
            <a:ext cx="2202816" cy="1152282"/>
            <a:chOff x="332936" y="2596988"/>
            <a:chExt cx="2937088" cy="1536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63DF9CB-C4A1-455C-B54D-7351F916DC2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48AA3F9-4E5E-4DE4-B601-0F2620280F0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0" name="Graphic 10" descr="Line arrow Straight">
            <a:extLst>
              <a:ext uri="{FF2B5EF4-FFF2-40B4-BE49-F238E27FC236}">
                <a16:creationId xmlns:a16="http://schemas.microsoft.com/office/drawing/2014/main" id="{A5F306E4-0518-4433-AEDA-CDA6A847E087}"/>
              </a:ext>
            </a:extLst>
          </p:cNvPr>
          <p:cNvSpPr/>
          <p:nvPr/>
        </p:nvSpPr>
        <p:spPr>
          <a:xfrm rot="16200000">
            <a:off x="2372847" y="2123250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162060A-894D-4467-9984-E264854D352C}"/>
              </a:ext>
            </a:extLst>
          </p:cNvPr>
          <p:cNvGrpSpPr/>
          <p:nvPr/>
        </p:nvGrpSpPr>
        <p:grpSpPr>
          <a:xfrm>
            <a:off x="6581954" y="1765778"/>
            <a:ext cx="2202816" cy="1152282"/>
            <a:chOff x="8921977" y="1435947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DD685DF-4895-47D4-AFD7-AB719F3C2A2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84426A-D775-46F1-A20C-B7652471DF2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E0AC6F79-36F2-44D9-8F93-9D9276827479}"/>
              </a:ext>
            </a:extLst>
          </p:cNvPr>
          <p:cNvSpPr txBox="1"/>
          <p:nvPr/>
        </p:nvSpPr>
        <p:spPr>
          <a:xfrm>
            <a:off x="7160779" y="3245266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/>
              <a:t>Lorem Ipsum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5C39876-05D2-408E-A88A-1678C6E60F06}"/>
              </a:ext>
            </a:extLst>
          </p:cNvPr>
          <p:cNvCxnSpPr>
            <a:cxnSpLocks/>
          </p:cNvCxnSpPr>
          <p:nvPr/>
        </p:nvCxnSpPr>
        <p:spPr>
          <a:xfrm>
            <a:off x="6645729" y="3249807"/>
            <a:ext cx="2139042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269CEE5-20F4-424D-A2F9-A6AF7D5F3F5B}"/>
              </a:ext>
            </a:extLst>
          </p:cNvPr>
          <p:cNvSpPr txBox="1"/>
          <p:nvPr/>
        </p:nvSpPr>
        <p:spPr>
          <a:xfrm>
            <a:off x="6565666" y="3256808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50%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31E504F-73F4-45E8-960E-5285D73E1874}"/>
              </a:ext>
            </a:extLst>
          </p:cNvPr>
          <p:cNvSpPr txBox="1"/>
          <p:nvPr/>
        </p:nvSpPr>
        <p:spPr>
          <a:xfrm>
            <a:off x="7160779" y="3906637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/>
              <a:t>Lorem Ipsum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F4CD9DE-1CE9-4D4D-81DD-2CD2E6F0A783}"/>
              </a:ext>
            </a:extLst>
          </p:cNvPr>
          <p:cNvCxnSpPr>
            <a:cxnSpLocks/>
          </p:cNvCxnSpPr>
          <p:nvPr/>
        </p:nvCxnSpPr>
        <p:spPr>
          <a:xfrm>
            <a:off x="5457825" y="3911178"/>
            <a:ext cx="3299224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0861B9F-D932-4AAC-8741-4FB140F5EB53}"/>
              </a:ext>
            </a:extLst>
          </p:cNvPr>
          <p:cNvCxnSpPr>
            <a:cxnSpLocks/>
          </p:cNvCxnSpPr>
          <p:nvPr/>
        </p:nvCxnSpPr>
        <p:spPr>
          <a:xfrm>
            <a:off x="4962525" y="4598636"/>
            <a:ext cx="3794524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2CC5E0F-F523-4D4F-A73C-501B9104520E}"/>
              </a:ext>
            </a:extLst>
          </p:cNvPr>
          <p:cNvSpPr txBox="1"/>
          <p:nvPr/>
        </p:nvSpPr>
        <p:spPr>
          <a:xfrm>
            <a:off x="7154932" y="4594096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/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439AB10-D06C-49A1-8E3F-E6E3C4B6B0C7}"/>
              </a:ext>
            </a:extLst>
          </p:cNvPr>
          <p:cNvSpPr txBox="1"/>
          <p:nvPr/>
        </p:nvSpPr>
        <p:spPr>
          <a:xfrm>
            <a:off x="6565666" y="3918178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3160880-F109-4949-A21A-0C13366CE298}"/>
              </a:ext>
            </a:extLst>
          </p:cNvPr>
          <p:cNvSpPr txBox="1"/>
          <p:nvPr/>
        </p:nvSpPr>
        <p:spPr>
          <a:xfrm>
            <a:off x="6559819" y="4605637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</p:spTree>
    <p:extLst>
      <p:ext uri="{BB962C8B-B14F-4D97-AF65-F5344CB8AC3E}">
        <p14:creationId xmlns:p14="http://schemas.microsoft.com/office/powerpoint/2010/main" val="373329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Funnel Diagram w/ 3 Layers – Slide Template</a:t>
            </a:r>
          </a:p>
        </p:txBody>
      </p:sp>
      <p:sp>
        <p:nvSpPr>
          <p:cNvPr id="51" name="Graphic 6" descr="Line arrow Clockwise curve">
            <a:extLst>
              <a:ext uri="{FF2B5EF4-FFF2-40B4-BE49-F238E27FC236}">
                <a16:creationId xmlns:a16="http://schemas.microsoft.com/office/drawing/2014/main" id="{93C123FB-17A7-4608-857B-6543984DB828}"/>
              </a:ext>
            </a:extLst>
          </p:cNvPr>
          <p:cNvSpPr/>
          <p:nvPr/>
        </p:nvSpPr>
        <p:spPr>
          <a:xfrm flipH="1" flipV="1">
            <a:off x="3125433" y="2143381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Graphic 6" descr="Line arrow Clockwise curve">
            <a:extLst>
              <a:ext uri="{FF2B5EF4-FFF2-40B4-BE49-F238E27FC236}">
                <a16:creationId xmlns:a16="http://schemas.microsoft.com/office/drawing/2014/main" id="{265D8F5D-017A-4A90-A2FE-4B1C3788018D}"/>
              </a:ext>
            </a:extLst>
          </p:cNvPr>
          <p:cNvSpPr/>
          <p:nvPr/>
        </p:nvSpPr>
        <p:spPr>
          <a:xfrm flipH="1" flipV="1">
            <a:off x="3556292" y="2124290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Graphic 6" descr="Line arrow Clockwise curve">
            <a:extLst>
              <a:ext uri="{FF2B5EF4-FFF2-40B4-BE49-F238E27FC236}">
                <a16:creationId xmlns:a16="http://schemas.microsoft.com/office/drawing/2014/main" id="{ABAFEA3F-5368-46E7-BCC5-356D31BEA56A}"/>
              </a:ext>
            </a:extLst>
          </p:cNvPr>
          <p:cNvSpPr/>
          <p:nvPr/>
        </p:nvSpPr>
        <p:spPr>
          <a:xfrm flipV="1">
            <a:off x="4728553" y="2137456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Graphic 6" descr="Line arrow Clockwise curve">
            <a:extLst>
              <a:ext uri="{FF2B5EF4-FFF2-40B4-BE49-F238E27FC236}">
                <a16:creationId xmlns:a16="http://schemas.microsoft.com/office/drawing/2014/main" id="{7DD0F226-AA98-4244-8018-A55BFBC729BE}"/>
              </a:ext>
            </a:extLst>
          </p:cNvPr>
          <p:cNvSpPr/>
          <p:nvPr/>
        </p:nvSpPr>
        <p:spPr>
          <a:xfrm flipV="1">
            <a:off x="5159413" y="2124290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Graphic 10" descr="Line arrow Straight">
            <a:extLst>
              <a:ext uri="{FF2B5EF4-FFF2-40B4-BE49-F238E27FC236}">
                <a16:creationId xmlns:a16="http://schemas.microsoft.com/office/drawing/2014/main" id="{DF9D5C40-ED26-4AD8-8323-2F1217FE8F45}"/>
              </a:ext>
            </a:extLst>
          </p:cNvPr>
          <p:cNvSpPr/>
          <p:nvPr/>
        </p:nvSpPr>
        <p:spPr>
          <a:xfrm rot="16200000">
            <a:off x="4026312" y="2219546"/>
            <a:ext cx="699274" cy="265222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CBBACCF-21D3-4D15-A54F-17C542D84338}"/>
              </a:ext>
            </a:extLst>
          </p:cNvPr>
          <p:cNvGrpSpPr/>
          <p:nvPr/>
        </p:nvGrpSpPr>
        <p:grpSpPr>
          <a:xfrm>
            <a:off x="2683736" y="2885705"/>
            <a:ext cx="3849624" cy="3121887"/>
            <a:chOff x="3668190" y="2119474"/>
            <a:chExt cx="4562352" cy="3699590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BFECF00-A9DE-4407-A6AE-771982A52B68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9C01783-C728-46F8-BAE4-569C4F5D2211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0831674-2DEF-4F51-A55A-378F33C269EB}"/>
                </a:ext>
              </a:extLst>
            </p:cNvPr>
            <p:cNvSpPr/>
            <p:nvPr/>
          </p:nvSpPr>
          <p:spPr>
            <a:xfrm rot="10800000">
              <a:off x="3769567" y="2338874"/>
              <a:ext cx="3788228" cy="990453"/>
            </a:xfrm>
            <a:custGeom>
              <a:avLst/>
              <a:gdLst>
                <a:gd name="connsiteX0" fmla="*/ 3788228 w 3788228"/>
                <a:gd name="connsiteY0" fmla="*/ 990453 h 990453"/>
                <a:gd name="connsiteX1" fmla="*/ 0 w 3788228"/>
                <a:gd name="connsiteY1" fmla="*/ 990453 h 990453"/>
                <a:gd name="connsiteX2" fmla="*/ 515768 w 3788228"/>
                <a:gd name="connsiteY2" fmla="*/ 368821 h 990453"/>
                <a:gd name="connsiteX3" fmla="*/ 793484 w 3788228"/>
                <a:gd name="connsiteY3" fmla="*/ 34103 h 990453"/>
                <a:gd name="connsiteX4" fmla="*/ 922820 w 3788228"/>
                <a:gd name="connsiteY4" fmla="*/ 25714 h 990453"/>
                <a:gd name="connsiteX5" fmla="*/ 1873988 w 3788228"/>
                <a:gd name="connsiteY5" fmla="*/ 0 h 990453"/>
                <a:gd name="connsiteX6" fmla="*/ 2989684 w 3788228"/>
                <a:gd name="connsiteY6" fmla="*/ 36385 h 990453"/>
                <a:gd name="connsiteX7" fmla="*/ 2997131 w 3788228"/>
                <a:gd name="connsiteY7" fmla="*/ 36980 h 990453"/>
                <a:gd name="connsiteX8" fmla="*/ 3269460 w 3788228"/>
                <a:gd name="connsiteY8" fmla="*/ 365206 h 99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8228" h="990453">
                  <a:moveTo>
                    <a:pt x="3788228" y="990453"/>
                  </a:moveTo>
                  <a:lnTo>
                    <a:pt x="0" y="990453"/>
                  </a:lnTo>
                  <a:lnTo>
                    <a:pt x="515768" y="368821"/>
                  </a:lnTo>
                  <a:lnTo>
                    <a:pt x="793484" y="34103"/>
                  </a:lnTo>
                  <a:lnTo>
                    <a:pt x="922820" y="25714"/>
                  </a:lnTo>
                  <a:cubicBezTo>
                    <a:pt x="1205567" y="9315"/>
                    <a:pt x="1529589" y="0"/>
                    <a:pt x="1873988" y="0"/>
                  </a:cubicBezTo>
                  <a:cubicBezTo>
                    <a:pt x="2287267" y="0"/>
                    <a:pt x="2671202" y="13414"/>
                    <a:pt x="2989684" y="36385"/>
                  </a:cubicBezTo>
                  <a:lnTo>
                    <a:pt x="2997131" y="36980"/>
                  </a:lnTo>
                  <a:lnTo>
                    <a:pt x="3269460" y="36520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94EB8EA-851F-46F2-ACDC-63AE46027250}"/>
                </a:ext>
              </a:extLst>
            </p:cNvPr>
            <p:cNvSpPr/>
            <p:nvPr/>
          </p:nvSpPr>
          <p:spPr>
            <a:xfrm rot="10800000">
              <a:off x="4560664" y="3292346"/>
              <a:ext cx="2203647" cy="855141"/>
            </a:xfrm>
            <a:custGeom>
              <a:avLst/>
              <a:gdLst>
                <a:gd name="connsiteX0" fmla="*/ 2203647 w 2203647"/>
                <a:gd name="connsiteY0" fmla="*/ 855141 h 855141"/>
                <a:gd name="connsiteX1" fmla="*/ 2196200 w 2203647"/>
                <a:gd name="connsiteY1" fmla="*/ 854546 h 855141"/>
                <a:gd name="connsiteX2" fmla="*/ 1080504 w 2203647"/>
                <a:gd name="connsiteY2" fmla="*/ 818161 h 855141"/>
                <a:gd name="connsiteX3" fmla="*/ 129336 w 2203647"/>
                <a:gd name="connsiteY3" fmla="*/ 843875 h 855141"/>
                <a:gd name="connsiteX4" fmla="*/ 0 w 2203647"/>
                <a:gd name="connsiteY4" fmla="*/ 852264 h 855141"/>
                <a:gd name="connsiteX5" fmla="*/ 314123 w 2203647"/>
                <a:gd name="connsiteY5" fmla="*/ 473666 h 855141"/>
                <a:gd name="connsiteX6" fmla="*/ 700562 w 2203647"/>
                <a:gd name="connsiteY6" fmla="*/ 7908 h 855141"/>
                <a:gd name="connsiteX7" fmla="*/ 700886 w 2203647"/>
                <a:gd name="connsiteY7" fmla="*/ 5769 h 855141"/>
                <a:gd name="connsiteX8" fmla="*/ 722141 w 2203647"/>
                <a:gd name="connsiteY8" fmla="*/ 5046 h 855141"/>
                <a:gd name="connsiteX9" fmla="*/ 1100631 w 2203647"/>
                <a:gd name="connsiteY9" fmla="*/ 0 h 855141"/>
                <a:gd name="connsiteX10" fmla="*/ 1479121 w 2203647"/>
                <a:gd name="connsiteY10" fmla="*/ 5046 h 855141"/>
                <a:gd name="connsiteX11" fmla="*/ 1500392 w 2203647"/>
                <a:gd name="connsiteY11" fmla="*/ 5769 h 855141"/>
                <a:gd name="connsiteX12" fmla="*/ 1500707 w 2203647"/>
                <a:gd name="connsiteY12" fmla="*/ 7918 h 855141"/>
                <a:gd name="connsiteX13" fmla="*/ 1887138 w 2203647"/>
                <a:gd name="connsiteY13" fmla="*/ 473666 h 855141"/>
                <a:gd name="connsiteX14" fmla="*/ 2203647 w 2203647"/>
                <a:gd name="connsiteY14" fmla="*/ 855141 h 855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03647" h="855141">
                  <a:moveTo>
                    <a:pt x="2203647" y="855141"/>
                  </a:moveTo>
                  <a:lnTo>
                    <a:pt x="2196200" y="854546"/>
                  </a:lnTo>
                  <a:cubicBezTo>
                    <a:pt x="1877718" y="831575"/>
                    <a:pt x="1493783" y="818161"/>
                    <a:pt x="1080504" y="818161"/>
                  </a:cubicBezTo>
                  <a:cubicBezTo>
                    <a:pt x="736105" y="818161"/>
                    <a:pt x="412083" y="827476"/>
                    <a:pt x="129336" y="843875"/>
                  </a:cubicBezTo>
                  <a:lnTo>
                    <a:pt x="0" y="852264"/>
                  </a:lnTo>
                  <a:lnTo>
                    <a:pt x="314123" y="473666"/>
                  </a:lnTo>
                  <a:lnTo>
                    <a:pt x="700562" y="7908"/>
                  </a:lnTo>
                  <a:lnTo>
                    <a:pt x="700886" y="5769"/>
                  </a:lnTo>
                  <a:lnTo>
                    <a:pt x="722141" y="5046"/>
                  </a:lnTo>
                  <a:cubicBezTo>
                    <a:pt x="844397" y="1738"/>
                    <a:pt x="970980" y="0"/>
                    <a:pt x="1100631" y="0"/>
                  </a:cubicBezTo>
                  <a:cubicBezTo>
                    <a:pt x="1230282" y="0"/>
                    <a:pt x="1356865" y="1738"/>
                    <a:pt x="1479121" y="5046"/>
                  </a:cubicBezTo>
                  <a:lnTo>
                    <a:pt x="1500392" y="5769"/>
                  </a:lnTo>
                  <a:lnTo>
                    <a:pt x="1500707" y="7918"/>
                  </a:lnTo>
                  <a:lnTo>
                    <a:pt x="1887138" y="473666"/>
                  </a:lnTo>
                  <a:lnTo>
                    <a:pt x="2203647" y="8551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489FD39-DC5D-4794-8D1C-13C90221D4A8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CE85525-6FB0-44C8-B8BB-B2F9FEA87D95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AF9D007-B67F-4035-B8AC-DD4010201DD6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970572B5-B143-43BF-967C-C2996E074390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BB27CA0A-79F1-4908-ADA9-4AB6B87374B7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0D63215-C4C8-435C-A0C5-CB82C22C89F0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A1BA40F2-D627-4292-AFD2-F0CEC9C78552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1B78084-2B0E-4C5D-B20C-10FE1BC99BCB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aphic 13" descr="Research">
            <a:extLst>
              <a:ext uri="{FF2B5EF4-FFF2-40B4-BE49-F238E27FC236}">
                <a16:creationId xmlns:a16="http://schemas.microsoft.com/office/drawing/2014/main" id="{88F8A495-72B3-4447-9824-4EE9546A5C27}"/>
              </a:ext>
            </a:extLst>
          </p:cNvPr>
          <p:cNvGrpSpPr/>
          <p:nvPr/>
        </p:nvGrpSpPr>
        <p:grpSpPr>
          <a:xfrm>
            <a:off x="4126378" y="3973791"/>
            <a:ext cx="500688" cy="500727"/>
            <a:chOff x="5624411" y="3408909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2229319-AD3A-4B01-9270-D953375F3C5E}"/>
                </a:ext>
              </a:extLst>
            </p:cNvPr>
            <p:cNvSpPr/>
            <p:nvPr/>
          </p:nvSpPr>
          <p:spPr>
            <a:xfrm>
              <a:off x="5672620" y="3460209"/>
              <a:ext cx="488307" cy="488307"/>
            </a:xfrm>
            <a:custGeom>
              <a:avLst/>
              <a:gdLst>
                <a:gd name="connsiteX0" fmla="*/ 399921 w 488307"/>
                <a:gd name="connsiteY0" fmla="*/ 338728 h 488307"/>
                <a:gd name="connsiteX1" fmla="*/ 361598 w 488307"/>
                <a:gd name="connsiteY1" fmla="*/ 326984 h 488307"/>
                <a:gd name="connsiteX2" fmla="*/ 333783 w 488307"/>
                <a:gd name="connsiteY2" fmla="*/ 299787 h 488307"/>
                <a:gd name="connsiteX3" fmla="*/ 372106 w 488307"/>
                <a:gd name="connsiteY3" fmla="*/ 187291 h 488307"/>
                <a:gd name="connsiteX4" fmla="*/ 186673 w 488307"/>
                <a:gd name="connsiteY4" fmla="*/ 3 h 488307"/>
                <a:gd name="connsiteX5" fmla="*/ 3 w 488307"/>
                <a:gd name="connsiteY5" fmla="*/ 185437 h 488307"/>
                <a:gd name="connsiteX6" fmla="*/ 185437 w 488307"/>
                <a:gd name="connsiteY6" fmla="*/ 372106 h 488307"/>
                <a:gd name="connsiteX7" fmla="*/ 299169 w 488307"/>
                <a:gd name="connsiteY7" fmla="*/ 333783 h 488307"/>
                <a:gd name="connsiteX8" fmla="*/ 326366 w 488307"/>
                <a:gd name="connsiteY8" fmla="*/ 360980 h 488307"/>
                <a:gd name="connsiteX9" fmla="*/ 338110 w 488307"/>
                <a:gd name="connsiteY9" fmla="*/ 399921 h 488307"/>
                <a:gd name="connsiteX10" fmla="*/ 415374 w 488307"/>
                <a:gd name="connsiteY10" fmla="*/ 477185 h 488307"/>
                <a:gd name="connsiteX11" fmla="*/ 476567 w 488307"/>
                <a:gd name="connsiteY11" fmla="*/ 477185 h 488307"/>
                <a:gd name="connsiteX12" fmla="*/ 476567 w 488307"/>
                <a:gd name="connsiteY12" fmla="*/ 415992 h 488307"/>
                <a:gd name="connsiteX13" fmla="*/ 399921 w 488307"/>
                <a:gd name="connsiteY13" fmla="*/ 338728 h 488307"/>
                <a:gd name="connsiteX14" fmla="*/ 186673 w 488307"/>
                <a:gd name="connsiteY14" fmla="*/ 335019 h 488307"/>
                <a:gd name="connsiteX15" fmla="*/ 38326 w 488307"/>
                <a:gd name="connsiteY15" fmla="*/ 186673 h 488307"/>
                <a:gd name="connsiteX16" fmla="*/ 186673 w 488307"/>
                <a:gd name="connsiteY16" fmla="*/ 38326 h 488307"/>
                <a:gd name="connsiteX17" fmla="*/ 335019 w 488307"/>
                <a:gd name="connsiteY17" fmla="*/ 186673 h 488307"/>
                <a:gd name="connsiteX18" fmla="*/ 186673 w 488307"/>
                <a:gd name="connsiteY18" fmla="*/ 335019 h 48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8307" h="488307">
                  <a:moveTo>
                    <a:pt x="399921" y="338728"/>
                  </a:moveTo>
                  <a:cubicBezTo>
                    <a:pt x="390031" y="328838"/>
                    <a:pt x="375196" y="323893"/>
                    <a:pt x="361598" y="326984"/>
                  </a:cubicBezTo>
                  <a:lnTo>
                    <a:pt x="333783" y="299787"/>
                  </a:lnTo>
                  <a:cubicBezTo>
                    <a:pt x="358507" y="267645"/>
                    <a:pt x="372106" y="228086"/>
                    <a:pt x="372106" y="187291"/>
                  </a:cubicBezTo>
                  <a:cubicBezTo>
                    <a:pt x="372724" y="84066"/>
                    <a:pt x="289279" y="622"/>
                    <a:pt x="186673" y="3"/>
                  </a:cubicBezTo>
                  <a:cubicBezTo>
                    <a:pt x="84066" y="-615"/>
                    <a:pt x="622" y="82830"/>
                    <a:pt x="3" y="185437"/>
                  </a:cubicBezTo>
                  <a:cubicBezTo>
                    <a:pt x="-615" y="288043"/>
                    <a:pt x="82830" y="371488"/>
                    <a:pt x="185437" y="372106"/>
                  </a:cubicBezTo>
                  <a:cubicBezTo>
                    <a:pt x="226232" y="372106"/>
                    <a:pt x="266409" y="358507"/>
                    <a:pt x="299169" y="333783"/>
                  </a:cubicBezTo>
                  <a:lnTo>
                    <a:pt x="326366" y="360980"/>
                  </a:lnTo>
                  <a:cubicBezTo>
                    <a:pt x="323893" y="375196"/>
                    <a:pt x="328220" y="389413"/>
                    <a:pt x="338110" y="399921"/>
                  </a:cubicBezTo>
                  <a:lnTo>
                    <a:pt x="415374" y="477185"/>
                  </a:lnTo>
                  <a:cubicBezTo>
                    <a:pt x="432063" y="493874"/>
                    <a:pt x="459878" y="493874"/>
                    <a:pt x="476567" y="477185"/>
                  </a:cubicBezTo>
                  <a:cubicBezTo>
                    <a:pt x="493256" y="460496"/>
                    <a:pt x="493256" y="432681"/>
                    <a:pt x="476567" y="415992"/>
                  </a:cubicBezTo>
                  <a:lnTo>
                    <a:pt x="399921" y="338728"/>
                  </a:lnTo>
                  <a:close/>
                  <a:moveTo>
                    <a:pt x="186673" y="335019"/>
                  </a:moveTo>
                  <a:cubicBezTo>
                    <a:pt x="104464" y="335019"/>
                    <a:pt x="38326" y="268881"/>
                    <a:pt x="38326" y="186673"/>
                  </a:cubicBezTo>
                  <a:cubicBezTo>
                    <a:pt x="38326" y="104464"/>
                    <a:pt x="104464" y="38326"/>
                    <a:pt x="186673" y="38326"/>
                  </a:cubicBezTo>
                  <a:cubicBezTo>
                    <a:pt x="268881" y="38326"/>
                    <a:pt x="335019" y="104464"/>
                    <a:pt x="335019" y="186673"/>
                  </a:cubicBezTo>
                  <a:cubicBezTo>
                    <a:pt x="335019" y="268263"/>
                    <a:pt x="268263" y="335019"/>
                    <a:pt x="186673" y="335019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9E4DD63-CACD-4E97-A52F-0C1AAC1356C7}"/>
                </a:ext>
              </a:extLst>
            </p:cNvPr>
            <p:cNvSpPr/>
            <p:nvPr/>
          </p:nvSpPr>
          <p:spPr>
            <a:xfrm>
              <a:off x="5726399" y="3552074"/>
              <a:ext cx="265787" cy="191614"/>
            </a:xfrm>
            <a:custGeom>
              <a:avLst/>
              <a:gdLst>
                <a:gd name="connsiteX0" fmla="*/ 265787 w 265787"/>
                <a:gd name="connsiteY0" fmla="*/ 85536 h 191614"/>
                <a:gd name="connsiteX1" fmla="*/ 230555 w 265787"/>
                <a:gd name="connsiteY1" fmla="*/ 85536 h 191614"/>
                <a:gd name="connsiteX2" fmla="*/ 222520 w 265787"/>
                <a:gd name="connsiteY2" fmla="*/ 90481 h 191614"/>
                <a:gd name="connsiteX3" fmla="*/ 199032 w 265787"/>
                <a:gd name="connsiteY3" fmla="*/ 115824 h 191614"/>
                <a:gd name="connsiteX4" fmla="*/ 179252 w 265787"/>
                <a:gd name="connsiteY4" fmla="*/ 47213 h 191614"/>
                <a:gd name="connsiteX5" fmla="*/ 165654 w 265787"/>
                <a:gd name="connsiteY5" fmla="*/ 39796 h 191614"/>
                <a:gd name="connsiteX6" fmla="*/ 158236 w 265787"/>
                <a:gd name="connsiteY6" fmla="*/ 46595 h 191614"/>
                <a:gd name="connsiteX7" fmla="*/ 121150 w 265787"/>
                <a:gd name="connsiteY7" fmla="*/ 144875 h 191614"/>
                <a:gd name="connsiteX8" fmla="*/ 95807 w 265787"/>
                <a:gd name="connsiteY8" fmla="*/ 8890 h 191614"/>
                <a:gd name="connsiteX9" fmla="*/ 83445 w 265787"/>
                <a:gd name="connsiteY9" fmla="*/ 237 h 191614"/>
                <a:gd name="connsiteX10" fmla="*/ 74791 w 265787"/>
                <a:gd name="connsiteY10" fmla="*/ 7654 h 191614"/>
                <a:gd name="connsiteX11" fmla="*/ 48213 w 265787"/>
                <a:gd name="connsiteY11" fmla="*/ 85536 h 191614"/>
                <a:gd name="connsiteX12" fmla="*/ 0 w 265787"/>
                <a:gd name="connsiteY12" fmla="*/ 85536 h 191614"/>
                <a:gd name="connsiteX13" fmla="*/ 0 w 265787"/>
                <a:gd name="connsiteY13" fmla="*/ 110261 h 191614"/>
                <a:gd name="connsiteX14" fmla="*/ 56248 w 265787"/>
                <a:gd name="connsiteY14" fmla="*/ 110261 h 191614"/>
                <a:gd name="connsiteX15" fmla="*/ 66756 w 265787"/>
                <a:gd name="connsiteY15" fmla="*/ 100989 h 191614"/>
                <a:gd name="connsiteX16" fmla="*/ 82209 w 265787"/>
                <a:gd name="connsiteY16" fmla="*/ 54012 h 191614"/>
                <a:gd name="connsiteX17" fmla="*/ 106933 w 265787"/>
                <a:gd name="connsiteY17" fmla="*/ 186906 h 191614"/>
                <a:gd name="connsiteX18" fmla="*/ 116823 w 265787"/>
                <a:gd name="connsiteY18" fmla="*/ 195560 h 191614"/>
                <a:gd name="connsiteX19" fmla="*/ 118059 w 265787"/>
                <a:gd name="connsiteY19" fmla="*/ 195560 h 191614"/>
                <a:gd name="connsiteX20" fmla="*/ 128567 w 265787"/>
                <a:gd name="connsiteY20" fmla="*/ 188761 h 191614"/>
                <a:gd name="connsiteX21" fmla="*/ 168126 w 265787"/>
                <a:gd name="connsiteY21" fmla="*/ 84918 h 191614"/>
                <a:gd name="connsiteX22" fmla="*/ 184197 w 265787"/>
                <a:gd name="connsiteY22" fmla="*/ 140548 h 191614"/>
                <a:gd name="connsiteX23" fmla="*/ 197795 w 265787"/>
                <a:gd name="connsiteY23" fmla="*/ 147965 h 191614"/>
                <a:gd name="connsiteX24" fmla="*/ 202740 w 265787"/>
                <a:gd name="connsiteY24" fmla="*/ 144875 h 191614"/>
                <a:gd name="connsiteX25" fmla="*/ 236118 w 265787"/>
                <a:gd name="connsiteY25" fmla="*/ 110261 h 191614"/>
                <a:gd name="connsiteX26" fmla="*/ 266406 w 265787"/>
                <a:gd name="connsiteY26" fmla="*/ 110261 h 191614"/>
                <a:gd name="connsiteX27" fmla="*/ 266406 w 265787"/>
                <a:gd name="connsiteY27" fmla="*/ 85536 h 19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5787" h="191614">
                  <a:moveTo>
                    <a:pt x="265787" y="85536"/>
                  </a:moveTo>
                  <a:lnTo>
                    <a:pt x="230555" y="85536"/>
                  </a:lnTo>
                  <a:cubicBezTo>
                    <a:pt x="227465" y="86154"/>
                    <a:pt x="224374" y="88009"/>
                    <a:pt x="222520" y="90481"/>
                  </a:cubicBezTo>
                  <a:lnTo>
                    <a:pt x="199032" y="115824"/>
                  </a:lnTo>
                  <a:lnTo>
                    <a:pt x="179252" y="47213"/>
                  </a:lnTo>
                  <a:cubicBezTo>
                    <a:pt x="177398" y="41650"/>
                    <a:pt x="171217" y="37942"/>
                    <a:pt x="165654" y="39796"/>
                  </a:cubicBezTo>
                  <a:cubicBezTo>
                    <a:pt x="162563" y="41032"/>
                    <a:pt x="159472" y="42886"/>
                    <a:pt x="158236" y="46595"/>
                  </a:cubicBezTo>
                  <a:lnTo>
                    <a:pt x="121150" y="144875"/>
                  </a:lnTo>
                  <a:lnTo>
                    <a:pt x="95807" y="8890"/>
                  </a:lnTo>
                  <a:cubicBezTo>
                    <a:pt x="94571" y="2709"/>
                    <a:pt x="89008" y="-999"/>
                    <a:pt x="83445" y="237"/>
                  </a:cubicBezTo>
                  <a:cubicBezTo>
                    <a:pt x="79736" y="855"/>
                    <a:pt x="76646" y="3946"/>
                    <a:pt x="74791" y="7654"/>
                  </a:cubicBezTo>
                  <a:lnTo>
                    <a:pt x="48213" y="85536"/>
                  </a:lnTo>
                  <a:lnTo>
                    <a:pt x="0" y="85536"/>
                  </a:lnTo>
                  <a:lnTo>
                    <a:pt x="0" y="110261"/>
                  </a:lnTo>
                  <a:lnTo>
                    <a:pt x="56248" y="110261"/>
                  </a:lnTo>
                  <a:cubicBezTo>
                    <a:pt x="61193" y="109642"/>
                    <a:pt x="65520" y="105934"/>
                    <a:pt x="66756" y="100989"/>
                  </a:cubicBezTo>
                  <a:lnTo>
                    <a:pt x="82209" y="54012"/>
                  </a:lnTo>
                  <a:lnTo>
                    <a:pt x="106933" y="186906"/>
                  </a:lnTo>
                  <a:cubicBezTo>
                    <a:pt x="107551" y="191851"/>
                    <a:pt x="111878" y="195560"/>
                    <a:pt x="116823" y="195560"/>
                  </a:cubicBezTo>
                  <a:lnTo>
                    <a:pt x="118059" y="195560"/>
                  </a:lnTo>
                  <a:cubicBezTo>
                    <a:pt x="122386" y="195560"/>
                    <a:pt x="126713" y="193087"/>
                    <a:pt x="128567" y="188761"/>
                  </a:cubicBezTo>
                  <a:lnTo>
                    <a:pt x="168126" y="84918"/>
                  </a:lnTo>
                  <a:lnTo>
                    <a:pt x="184197" y="140548"/>
                  </a:lnTo>
                  <a:cubicBezTo>
                    <a:pt x="186051" y="146111"/>
                    <a:pt x="191614" y="149820"/>
                    <a:pt x="197795" y="147965"/>
                  </a:cubicBezTo>
                  <a:cubicBezTo>
                    <a:pt x="199650" y="147347"/>
                    <a:pt x="201504" y="146111"/>
                    <a:pt x="202740" y="144875"/>
                  </a:cubicBezTo>
                  <a:lnTo>
                    <a:pt x="236118" y="110261"/>
                  </a:lnTo>
                  <a:lnTo>
                    <a:pt x="266406" y="110261"/>
                  </a:lnTo>
                  <a:lnTo>
                    <a:pt x="266406" y="8553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aphic 10" descr="Lightbulb">
            <a:extLst>
              <a:ext uri="{FF2B5EF4-FFF2-40B4-BE49-F238E27FC236}">
                <a16:creationId xmlns:a16="http://schemas.microsoft.com/office/drawing/2014/main" id="{E3861F6D-F44F-441B-BAA2-A129D0C9427C}"/>
              </a:ext>
            </a:extLst>
          </p:cNvPr>
          <p:cNvGrpSpPr/>
          <p:nvPr/>
        </p:nvGrpSpPr>
        <p:grpSpPr>
          <a:xfrm>
            <a:off x="4125604" y="3356157"/>
            <a:ext cx="500688" cy="500727"/>
            <a:chOff x="5623494" y="2676983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FAE7A86-E880-4F1F-86D8-BA1C2F6A3F6A}"/>
                </a:ext>
              </a:extLst>
            </p:cNvPr>
            <p:cNvSpPr/>
            <p:nvPr/>
          </p:nvSpPr>
          <p:spPr>
            <a:xfrm>
              <a:off x="5839833" y="3072574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7D2B3EE-8263-4B45-80B3-09AACE463BF8}"/>
                </a:ext>
              </a:extLst>
            </p:cNvPr>
            <p:cNvSpPr/>
            <p:nvPr/>
          </p:nvSpPr>
          <p:spPr>
            <a:xfrm>
              <a:off x="5839833" y="3134385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43CF9C9-85C3-4CAC-8761-0E52281A4F2B}"/>
                </a:ext>
              </a:extLst>
            </p:cNvPr>
            <p:cNvSpPr/>
            <p:nvPr/>
          </p:nvSpPr>
          <p:spPr>
            <a:xfrm>
              <a:off x="5880010" y="3196196"/>
              <a:ext cx="80354" cy="37087"/>
            </a:xfrm>
            <a:custGeom>
              <a:avLst/>
              <a:gdLst>
                <a:gd name="connsiteX0" fmla="*/ 0 w 80354"/>
                <a:gd name="connsiteY0" fmla="*/ 0 h 37086"/>
                <a:gd name="connsiteX1" fmla="*/ 40177 w 80354"/>
                <a:gd name="connsiteY1" fmla="*/ 37087 h 37086"/>
                <a:gd name="connsiteX2" fmla="*/ 80354 w 80354"/>
                <a:gd name="connsiteY2" fmla="*/ 0 h 37086"/>
                <a:gd name="connsiteX3" fmla="*/ 0 w 80354"/>
                <a:gd name="connsiteY3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54" h="37086">
                  <a:moveTo>
                    <a:pt x="0" y="0"/>
                  </a:moveTo>
                  <a:cubicBezTo>
                    <a:pt x="1854" y="21016"/>
                    <a:pt x="19161" y="37087"/>
                    <a:pt x="40177" y="37087"/>
                  </a:cubicBezTo>
                  <a:cubicBezTo>
                    <a:pt x="61193" y="37087"/>
                    <a:pt x="78500" y="21016"/>
                    <a:pt x="8035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830B2D9-14FC-4C35-8777-8EFB9274712B}"/>
                </a:ext>
              </a:extLst>
            </p:cNvPr>
            <p:cNvSpPr/>
            <p:nvPr/>
          </p:nvSpPr>
          <p:spPr>
            <a:xfrm>
              <a:off x="5759478" y="2714070"/>
              <a:ext cx="321417" cy="333780"/>
            </a:xfrm>
            <a:custGeom>
              <a:avLst/>
              <a:gdLst>
                <a:gd name="connsiteX0" fmla="*/ 160709 w 321417"/>
                <a:gd name="connsiteY0" fmla="*/ 0 h 333779"/>
                <a:gd name="connsiteX1" fmla="*/ 160709 w 321417"/>
                <a:gd name="connsiteY1" fmla="*/ 0 h 333779"/>
                <a:gd name="connsiteX2" fmla="*/ 160709 w 321417"/>
                <a:gd name="connsiteY2" fmla="*/ 0 h 333779"/>
                <a:gd name="connsiteX3" fmla="*/ 0 w 321417"/>
                <a:gd name="connsiteY3" fmla="*/ 158854 h 333779"/>
                <a:gd name="connsiteX4" fmla="*/ 0 w 321417"/>
                <a:gd name="connsiteY4" fmla="*/ 164417 h 333779"/>
                <a:gd name="connsiteX5" fmla="*/ 11126 w 321417"/>
                <a:gd name="connsiteY5" fmla="*/ 220047 h 333779"/>
                <a:gd name="connsiteX6" fmla="*/ 38941 w 321417"/>
                <a:gd name="connsiteY6" fmla="*/ 265787 h 333779"/>
                <a:gd name="connsiteX7" fmla="*/ 76646 w 321417"/>
                <a:gd name="connsiteY7" fmla="*/ 326980 h 333779"/>
                <a:gd name="connsiteX8" fmla="*/ 87772 w 321417"/>
                <a:gd name="connsiteY8" fmla="*/ 333780 h 333779"/>
                <a:gd name="connsiteX9" fmla="*/ 233646 w 321417"/>
                <a:gd name="connsiteY9" fmla="*/ 333780 h 333779"/>
                <a:gd name="connsiteX10" fmla="*/ 244772 w 321417"/>
                <a:gd name="connsiteY10" fmla="*/ 326980 h 333779"/>
                <a:gd name="connsiteX11" fmla="*/ 282476 w 321417"/>
                <a:gd name="connsiteY11" fmla="*/ 265787 h 333779"/>
                <a:gd name="connsiteX12" fmla="*/ 310291 w 321417"/>
                <a:gd name="connsiteY12" fmla="*/ 220047 h 333779"/>
                <a:gd name="connsiteX13" fmla="*/ 321417 w 321417"/>
                <a:gd name="connsiteY13" fmla="*/ 164417 h 333779"/>
                <a:gd name="connsiteX14" fmla="*/ 321417 w 321417"/>
                <a:gd name="connsiteY14" fmla="*/ 158854 h 333779"/>
                <a:gd name="connsiteX15" fmla="*/ 160709 w 321417"/>
                <a:gd name="connsiteY15" fmla="*/ 0 h 333779"/>
                <a:gd name="connsiteX16" fmla="*/ 284331 w 321417"/>
                <a:gd name="connsiteY16" fmla="*/ 163799 h 333779"/>
                <a:gd name="connsiteX17" fmla="*/ 275677 w 321417"/>
                <a:gd name="connsiteY17" fmla="*/ 207067 h 333779"/>
                <a:gd name="connsiteX18" fmla="*/ 254662 w 321417"/>
                <a:gd name="connsiteY18" fmla="*/ 241063 h 333779"/>
                <a:gd name="connsiteX19" fmla="*/ 218811 w 321417"/>
                <a:gd name="connsiteY19" fmla="*/ 296693 h 333779"/>
                <a:gd name="connsiteX20" fmla="*/ 160709 w 321417"/>
                <a:gd name="connsiteY20" fmla="*/ 296693 h 333779"/>
                <a:gd name="connsiteX21" fmla="*/ 103224 w 321417"/>
                <a:gd name="connsiteY21" fmla="*/ 296693 h 333779"/>
                <a:gd name="connsiteX22" fmla="*/ 67374 w 321417"/>
                <a:gd name="connsiteY22" fmla="*/ 241063 h 333779"/>
                <a:gd name="connsiteX23" fmla="*/ 46358 w 321417"/>
                <a:gd name="connsiteY23" fmla="*/ 207067 h 333779"/>
                <a:gd name="connsiteX24" fmla="*/ 37705 w 321417"/>
                <a:gd name="connsiteY24" fmla="*/ 163799 h 333779"/>
                <a:gd name="connsiteX25" fmla="*/ 37705 w 321417"/>
                <a:gd name="connsiteY25" fmla="*/ 158854 h 333779"/>
                <a:gd name="connsiteX26" fmla="*/ 161327 w 321417"/>
                <a:gd name="connsiteY26" fmla="*/ 36469 h 333779"/>
                <a:gd name="connsiteX27" fmla="*/ 161327 w 321417"/>
                <a:gd name="connsiteY27" fmla="*/ 36469 h 333779"/>
                <a:gd name="connsiteX28" fmla="*/ 161327 w 321417"/>
                <a:gd name="connsiteY28" fmla="*/ 36469 h 333779"/>
                <a:gd name="connsiteX29" fmla="*/ 161327 w 321417"/>
                <a:gd name="connsiteY29" fmla="*/ 36469 h 333779"/>
                <a:gd name="connsiteX30" fmla="*/ 161327 w 321417"/>
                <a:gd name="connsiteY30" fmla="*/ 36469 h 333779"/>
                <a:gd name="connsiteX31" fmla="*/ 161327 w 321417"/>
                <a:gd name="connsiteY31" fmla="*/ 36469 h 333779"/>
                <a:gd name="connsiteX32" fmla="*/ 161327 w 321417"/>
                <a:gd name="connsiteY32" fmla="*/ 36469 h 333779"/>
                <a:gd name="connsiteX33" fmla="*/ 284949 w 321417"/>
                <a:gd name="connsiteY33" fmla="*/ 158854 h 333779"/>
                <a:gd name="connsiteX34" fmla="*/ 284949 w 321417"/>
                <a:gd name="connsiteY34" fmla="*/ 163799 h 33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417" h="333779">
                  <a:moveTo>
                    <a:pt x="160709" y="0"/>
                  </a:moveTo>
                  <a:cubicBezTo>
                    <a:pt x="160709" y="0"/>
                    <a:pt x="160709" y="0"/>
                    <a:pt x="160709" y="0"/>
                  </a:cubicBezTo>
                  <a:cubicBezTo>
                    <a:pt x="160709" y="0"/>
                    <a:pt x="160709" y="0"/>
                    <a:pt x="160709" y="0"/>
                  </a:cubicBezTo>
                  <a:cubicBezTo>
                    <a:pt x="72937" y="618"/>
                    <a:pt x="1854" y="71083"/>
                    <a:pt x="0" y="158854"/>
                  </a:cubicBezTo>
                  <a:lnTo>
                    <a:pt x="0" y="164417"/>
                  </a:lnTo>
                  <a:cubicBezTo>
                    <a:pt x="618" y="183579"/>
                    <a:pt x="4327" y="202122"/>
                    <a:pt x="11126" y="220047"/>
                  </a:cubicBezTo>
                  <a:cubicBezTo>
                    <a:pt x="17925" y="236736"/>
                    <a:pt x="27197" y="252189"/>
                    <a:pt x="38941" y="265787"/>
                  </a:cubicBezTo>
                  <a:cubicBezTo>
                    <a:pt x="53776" y="281858"/>
                    <a:pt x="69846" y="313382"/>
                    <a:pt x="76646" y="326980"/>
                  </a:cubicBezTo>
                  <a:cubicBezTo>
                    <a:pt x="78500" y="331307"/>
                    <a:pt x="82827" y="333780"/>
                    <a:pt x="87772" y="333780"/>
                  </a:cubicBezTo>
                  <a:lnTo>
                    <a:pt x="233646" y="333780"/>
                  </a:lnTo>
                  <a:cubicBezTo>
                    <a:pt x="238591" y="333780"/>
                    <a:pt x="242917" y="331307"/>
                    <a:pt x="244772" y="326980"/>
                  </a:cubicBezTo>
                  <a:cubicBezTo>
                    <a:pt x="251571" y="313382"/>
                    <a:pt x="267642" y="281858"/>
                    <a:pt x="282476" y="265787"/>
                  </a:cubicBezTo>
                  <a:cubicBezTo>
                    <a:pt x="294221" y="252189"/>
                    <a:pt x="304110" y="236736"/>
                    <a:pt x="310291" y="220047"/>
                  </a:cubicBezTo>
                  <a:cubicBezTo>
                    <a:pt x="317091" y="202122"/>
                    <a:pt x="320799" y="183579"/>
                    <a:pt x="321417" y="164417"/>
                  </a:cubicBezTo>
                  <a:lnTo>
                    <a:pt x="321417" y="158854"/>
                  </a:lnTo>
                  <a:cubicBezTo>
                    <a:pt x="319563" y="71083"/>
                    <a:pt x="248480" y="618"/>
                    <a:pt x="160709" y="0"/>
                  </a:cubicBezTo>
                  <a:close/>
                  <a:moveTo>
                    <a:pt x="284331" y="163799"/>
                  </a:moveTo>
                  <a:cubicBezTo>
                    <a:pt x="283713" y="178634"/>
                    <a:pt x="280622" y="193469"/>
                    <a:pt x="275677" y="207067"/>
                  </a:cubicBezTo>
                  <a:cubicBezTo>
                    <a:pt x="270732" y="219429"/>
                    <a:pt x="263933" y="231173"/>
                    <a:pt x="254662" y="241063"/>
                  </a:cubicBezTo>
                  <a:cubicBezTo>
                    <a:pt x="240445" y="258370"/>
                    <a:pt x="228083" y="276913"/>
                    <a:pt x="218811" y="296693"/>
                  </a:cubicBezTo>
                  <a:lnTo>
                    <a:pt x="160709" y="296693"/>
                  </a:lnTo>
                  <a:lnTo>
                    <a:pt x="103224" y="296693"/>
                  </a:lnTo>
                  <a:cubicBezTo>
                    <a:pt x="93335" y="276913"/>
                    <a:pt x="80972" y="258370"/>
                    <a:pt x="67374" y="241063"/>
                  </a:cubicBezTo>
                  <a:cubicBezTo>
                    <a:pt x="58720" y="231173"/>
                    <a:pt x="51303" y="219429"/>
                    <a:pt x="46358" y="207067"/>
                  </a:cubicBezTo>
                  <a:cubicBezTo>
                    <a:pt x="40795" y="193469"/>
                    <a:pt x="38323" y="178634"/>
                    <a:pt x="37705" y="163799"/>
                  </a:cubicBezTo>
                  <a:lnTo>
                    <a:pt x="37705" y="158854"/>
                  </a:lnTo>
                  <a:cubicBezTo>
                    <a:pt x="38941" y="91480"/>
                    <a:pt x="93953" y="37087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161327" y="36469"/>
                    <a:pt x="161327" y="36469"/>
                    <a:pt x="161327" y="36469"/>
                  </a:cubicBezTo>
                  <a:cubicBezTo>
                    <a:pt x="161327" y="36469"/>
                    <a:pt x="161327" y="36469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228701" y="37087"/>
                    <a:pt x="283713" y="90862"/>
                    <a:pt x="284949" y="158854"/>
                  </a:cubicBezTo>
                  <a:lnTo>
                    <a:pt x="284949" y="16379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D05898D-2AAC-4261-8E85-AC9CEA6520DC}"/>
              </a:ext>
            </a:extLst>
          </p:cNvPr>
          <p:cNvGrpSpPr/>
          <p:nvPr/>
        </p:nvGrpSpPr>
        <p:grpSpPr>
          <a:xfrm>
            <a:off x="249702" y="3438113"/>
            <a:ext cx="2202816" cy="1152282"/>
            <a:chOff x="332936" y="2596988"/>
            <a:chExt cx="2937088" cy="1536375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6C5CBD7-8C01-488B-86F1-65908E3B37B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2693DEA-AB99-48C0-9179-32A14C62A63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CF4D1F5-304A-4962-877B-9956392517F6}"/>
              </a:ext>
            </a:extLst>
          </p:cNvPr>
          <p:cNvGrpSpPr/>
          <p:nvPr/>
        </p:nvGrpSpPr>
        <p:grpSpPr>
          <a:xfrm>
            <a:off x="249702" y="4716932"/>
            <a:ext cx="2202816" cy="1152282"/>
            <a:chOff x="332936" y="4621560"/>
            <a:chExt cx="2937088" cy="153637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6003577-A9B2-4A97-B11C-3BFE7405D45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CCB1D3C-E6CA-4580-82C7-B6C63FC11B4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1" name="Graphic 10" descr="Line arrow Straight">
            <a:extLst>
              <a:ext uri="{FF2B5EF4-FFF2-40B4-BE49-F238E27FC236}">
                <a16:creationId xmlns:a16="http://schemas.microsoft.com/office/drawing/2014/main" id="{E7E64B09-A857-47B9-A871-325298EBF315}"/>
              </a:ext>
            </a:extLst>
          </p:cNvPr>
          <p:cNvSpPr/>
          <p:nvPr/>
        </p:nvSpPr>
        <p:spPr>
          <a:xfrm rot="16200000">
            <a:off x="2373463" y="510073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2" name="Graphic 10" descr="Line arrow Straight">
            <a:extLst>
              <a:ext uri="{FF2B5EF4-FFF2-40B4-BE49-F238E27FC236}">
                <a16:creationId xmlns:a16="http://schemas.microsoft.com/office/drawing/2014/main" id="{99A13D05-4913-4B8B-8778-80885594EE3B}"/>
              </a:ext>
            </a:extLst>
          </p:cNvPr>
          <p:cNvSpPr/>
          <p:nvPr/>
        </p:nvSpPr>
        <p:spPr>
          <a:xfrm rot="16200000">
            <a:off x="2377099" y="382720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F5745A-D956-4F08-AA6F-048F1CF27873}"/>
              </a:ext>
            </a:extLst>
          </p:cNvPr>
          <p:cNvGrpSpPr/>
          <p:nvPr/>
        </p:nvGrpSpPr>
        <p:grpSpPr>
          <a:xfrm>
            <a:off x="2752183" y="1227419"/>
            <a:ext cx="3228603" cy="691465"/>
            <a:chOff x="2957699" y="1227419"/>
            <a:chExt cx="3228603" cy="6914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FB65C0-F677-4372-A5A5-CD037A82A5BE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3E2BE4E-5BC2-4BB4-B6FF-5E34BC1A1EC9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6" name="Rectangle: Rounded Corners 135">
                <a:extLst>
                  <a:ext uri="{FF2B5EF4-FFF2-40B4-BE49-F238E27FC236}">
                    <a16:creationId xmlns:a16="http://schemas.microsoft.com/office/drawing/2014/main" id="{7AC1746B-E60B-4B4A-8C75-BC992C78EC5A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FAEEEC3A-E003-40D3-B8B8-8ABCFA8BDF5B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9AC3C26-AB8E-4155-8206-F7F689588CA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2811F55D-4673-4336-B345-9E471B64C496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C3CD0202-5BEA-4FC6-ADE7-7E1A160F267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5513A8-5ABB-4FB3-88F6-6A740934E833}"/>
              </a:ext>
            </a:extLst>
          </p:cNvPr>
          <p:cNvGrpSpPr/>
          <p:nvPr/>
        </p:nvGrpSpPr>
        <p:grpSpPr>
          <a:xfrm>
            <a:off x="255548" y="1765779"/>
            <a:ext cx="2202816" cy="1152282"/>
            <a:chOff x="332936" y="2596988"/>
            <a:chExt cx="2937088" cy="1536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63DF9CB-C4A1-455C-B54D-7351F916DC2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48AA3F9-4E5E-4DE4-B601-0F2620280F0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0" name="Graphic 10" descr="Line arrow Straight">
            <a:extLst>
              <a:ext uri="{FF2B5EF4-FFF2-40B4-BE49-F238E27FC236}">
                <a16:creationId xmlns:a16="http://schemas.microsoft.com/office/drawing/2014/main" id="{A5F306E4-0518-4433-AEDA-CDA6A847E087}"/>
              </a:ext>
            </a:extLst>
          </p:cNvPr>
          <p:cNvSpPr/>
          <p:nvPr/>
        </p:nvSpPr>
        <p:spPr>
          <a:xfrm rot="16200000">
            <a:off x="2372847" y="2123250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162060A-894D-4467-9984-E264854D352C}"/>
              </a:ext>
            </a:extLst>
          </p:cNvPr>
          <p:cNvGrpSpPr/>
          <p:nvPr/>
        </p:nvGrpSpPr>
        <p:grpSpPr>
          <a:xfrm>
            <a:off x="6581954" y="1765778"/>
            <a:ext cx="2202816" cy="1152282"/>
            <a:chOff x="8921977" y="1435947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DD685DF-4895-47D4-AFD7-AB719F3C2A2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84426A-D775-46F1-A20C-B7652471DF2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D31E504F-73F4-45E8-960E-5285D73E1874}"/>
              </a:ext>
            </a:extLst>
          </p:cNvPr>
          <p:cNvSpPr txBox="1"/>
          <p:nvPr/>
        </p:nvSpPr>
        <p:spPr>
          <a:xfrm>
            <a:off x="7160779" y="3906637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F4CD9DE-1CE9-4D4D-81DD-2CD2E6F0A783}"/>
              </a:ext>
            </a:extLst>
          </p:cNvPr>
          <p:cNvCxnSpPr>
            <a:cxnSpLocks/>
          </p:cNvCxnSpPr>
          <p:nvPr/>
        </p:nvCxnSpPr>
        <p:spPr>
          <a:xfrm>
            <a:off x="5457825" y="3911178"/>
            <a:ext cx="3299224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0861B9F-D932-4AAC-8741-4FB140F5EB53}"/>
              </a:ext>
            </a:extLst>
          </p:cNvPr>
          <p:cNvCxnSpPr>
            <a:cxnSpLocks/>
          </p:cNvCxnSpPr>
          <p:nvPr/>
        </p:nvCxnSpPr>
        <p:spPr>
          <a:xfrm>
            <a:off x="4962525" y="4598636"/>
            <a:ext cx="3794524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2CC5E0F-F523-4D4F-A73C-501B9104520E}"/>
              </a:ext>
            </a:extLst>
          </p:cNvPr>
          <p:cNvSpPr txBox="1"/>
          <p:nvPr/>
        </p:nvSpPr>
        <p:spPr>
          <a:xfrm>
            <a:off x="7154932" y="4594096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439AB10-D06C-49A1-8E3F-E6E3C4B6B0C7}"/>
              </a:ext>
            </a:extLst>
          </p:cNvPr>
          <p:cNvSpPr txBox="1"/>
          <p:nvPr/>
        </p:nvSpPr>
        <p:spPr>
          <a:xfrm>
            <a:off x="6565666" y="3918178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3160880-F109-4949-A21A-0C13366CE298}"/>
              </a:ext>
            </a:extLst>
          </p:cNvPr>
          <p:cNvSpPr txBox="1"/>
          <p:nvPr/>
        </p:nvSpPr>
        <p:spPr>
          <a:xfrm>
            <a:off x="6559819" y="4605637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4BEBB1B-4027-4254-B3C7-9A147754ACCA}"/>
              </a:ext>
            </a:extLst>
          </p:cNvPr>
          <p:cNvSpPr txBox="1"/>
          <p:nvPr/>
        </p:nvSpPr>
        <p:spPr>
          <a:xfrm>
            <a:off x="7160779" y="3245266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F352C27-8615-42FF-8254-A6A6B12028A4}"/>
              </a:ext>
            </a:extLst>
          </p:cNvPr>
          <p:cNvCxnSpPr>
            <a:cxnSpLocks/>
          </p:cNvCxnSpPr>
          <p:nvPr/>
        </p:nvCxnSpPr>
        <p:spPr>
          <a:xfrm>
            <a:off x="6645729" y="3249807"/>
            <a:ext cx="2139042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E15604B-E1F5-4849-A494-C83025E507C8}"/>
              </a:ext>
            </a:extLst>
          </p:cNvPr>
          <p:cNvSpPr txBox="1"/>
          <p:nvPr/>
        </p:nvSpPr>
        <p:spPr>
          <a:xfrm>
            <a:off x="6565666" y="3256808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1165670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419</Words>
  <PresentationFormat>On-screen Show (4:3)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w/ 3 Layers – Slide Template</vt:lpstr>
      <vt:lpstr>Funnel Diagram w/ 3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3 Layers</dc:title>
  <dc:creator>PresentationGO.com</dc:creator>
  <dc:description>© Copyright PresentationGO.com</dc:description>
  <dcterms:created xsi:type="dcterms:W3CDTF">2014-11-26T05:14:11Z</dcterms:created>
  <dcterms:modified xsi:type="dcterms:W3CDTF">2019-09-26T14:03:25Z</dcterms:modified>
  <cp:category>Charts &amp; Diagrams</cp:category>
</cp:coreProperties>
</file>