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87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91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Quarter Pie Chart Process  – Slide Template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40FEEA-42E0-43F0-8DF4-0918AB940D70}"/>
              </a:ext>
            </a:extLst>
          </p:cNvPr>
          <p:cNvSpPr/>
          <p:nvPr/>
        </p:nvSpPr>
        <p:spPr>
          <a:xfrm>
            <a:off x="8511775" y="1098876"/>
            <a:ext cx="3215405" cy="4547512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DD811152-E458-4BBF-BB8A-55B0C8C2E4CA}"/>
              </a:ext>
            </a:extLst>
          </p:cNvPr>
          <p:cNvSpPr/>
          <p:nvPr/>
        </p:nvSpPr>
        <p:spPr>
          <a:xfrm>
            <a:off x="8511775" y="2512281"/>
            <a:ext cx="993946" cy="1722733"/>
          </a:xfrm>
          <a:custGeom>
            <a:avLst/>
            <a:gdLst>
              <a:gd name="connsiteX0" fmla="*/ 863033 w 993946"/>
              <a:gd name="connsiteY0" fmla="*/ 0 h 1722733"/>
              <a:gd name="connsiteX1" fmla="*/ 876001 w 993946"/>
              <a:gd name="connsiteY1" fmla="*/ 37193 h 1722733"/>
              <a:gd name="connsiteX2" fmla="*/ 874010 w 993946"/>
              <a:gd name="connsiteY2" fmla="*/ 1681933 h 1722733"/>
              <a:gd name="connsiteX3" fmla="*/ 859699 w 993946"/>
              <a:gd name="connsiteY3" fmla="*/ 1722733 h 1722733"/>
              <a:gd name="connsiteX4" fmla="*/ 0 w 993946"/>
              <a:gd name="connsiteY4" fmla="*/ 863033 h 1722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946" h="1722733">
                <a:moveTo>
                  <a:pt x="863033" y="0"/>
                </a:moveTo>
                <a:lnTo>
                  <a:pt x="876001" y="37193"/>
                </a:lnTo>
                <a:cubicBezTo>
                  <a:pt x="1033943" y="572938"/>
                  <a:pt x="1033239" y="1145844"/>
                  <a:pt x="874010" y="1681933"/>
                </a:cubicBezTo>
                <a:lnTo>
                  <a:pt x="859699" y="1722733"/>
                </a:lnTo>
                <a:lnTo>
                  <a:pt x="0" y="86303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AF6ED3E-3CA1-4E37-BCDD-D61994AA7441}"/>
              </a:ext>
            </a:extLst>
          </p:cNvPr>
          <p:cNvSpPr/>
          <p:nvPr/>
        </p:nvSpPr>
        <p:spPr>
          <a:xfrm>
            <a:off x="6458041" y="1330342"/>
            <a:ext cx="2888080" cy="4084580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BE49C67-76D6-4FB7-B225-5009C4D0D2A9}"/>
              </a:ext>
            </a:extLst>
          </p:cNvPr>
          <p:cNvSpPr/>
          <p:nvPr/>
        </p:nvSpPr>
        <p:spPr>
          <a:xfrm>
            <a:off x="9013862" y="3044020"/>
            <a:ext cx="657225" cy="65722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3A9B1C0-069B-4CC0-8BA1-249DE70835A3}"/>
              </a:ext>
            </a:extLst>
          </p:cNvPr>
          <p:cNvSpPr/>
          <p:nvPr/>
        </p:nvSpPr>
        <p:spPr>
          <a:xfrm>
            <a:off x="6458041" y="2552725"/>
            <a:ext cx="959872" cy="1641574"/>
          </a:xfrm>
          <a:custGeom>
            <a:avLst/>
            <a:gdLst>
              <a:gd name="connsiteX0" fmla="*/ 822316 w 959872"/>
              <a:gd name="connsiteY0" fmla="*/ 0 h 1641574"/>
              <a:gd name="connsiteX1" fmla="*/ 856401 w 959872"/>
              <a:gd name="connsiteY1" fmla="*/ 97767 h 1641574"/>
              <a:gd name="connsiteX2" fmla="*/ 854655 w 959872"/>
              <a:gd name="connsiteY2" fmla="*/ 1540662 h 1641574"/>
              <a:gd name="connsiteX3" fmla="*/ 819259 w 959872"/>
              <a:gd name="connsiteY3" fmla="*/ 1641574 h 1641574"/>
              <a:gd name="connsiteX4" fmla="*/ 0 w 959872"/>
              <a:gd name="connsiteY4" fmla="*/ 822315 h 1641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872" h="1641574">
                <a:moveTo>
                  <a:pt x="822316" y="0"/>
                </a:moveTo>
                <a:lnTo>
                  <a:pt x="856401" y="97767"/>
                </a:lnTo>
                <a:cubicBezTo>
                  <a:pt x="994960" y="567765"/>
                  <a:pt x="994343" y="1070363"/>
                  <a:pt x="854655" y="1540662"/>
                </a:cubicBezTo>
                <a:lnTo>
                  <a:pt x="819259" y="1641574"/>
                </a:lnTo>
                <a:lnTo>
                  <a:pt x="0" y="822315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7ACC6C6-C2CA-4BC4-BF16-FFD1BCAAA254}"/>
              </a:ext>
            </a:extLst>
          </p:cNvPr>
          <p:cNvSpPr/>
          <p:nvPr/>
        </p:nvSpPr>
        <p:spPr>
          <a:xfrm>
            <a:off x="4724663" y="1580975"/>
            <a:ext cx="2533650" cy="3583314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69402DC-4290-4B80-BAFC-5E0C92DF2FB8}"/>
              </a:ext>
            </a:extLst>
          </p:cNvPr>
          <p:cNvSpPr/>
          <p:nvPr/>
        </p:nvSpPr>
        <p:spPr>
          <a:xfrm>
            <a:off x="6923019" y="3044020"/>
            <a:ext cx="657225" cy="65722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18A407F-631B-4EE3-A17F-A0DD8F5DE632}"/>
              </a:ext>
            </a:extLst>
          </p:cNvPr>
          <p:cNvSpPr/>
          <p:nvPr/>
        </p:nvSpPr>
        <p:spPr>
          <a:xfrm>
            <a:off x="4724664" y="2810101"/>
            <a:ext cx="639515" cy="1127123"/>
          </a:xfrm>
          <a:custGeom>
            <a:avLst/>
            <a:gdLst>
              <a:gd name="connsiteX0" fmla="*/ 564644 w 639515"/>
              <a:gd name="connsiteY0" fmla="*/ 0 h 1127123"/>
              <a:gd name="connsiteX1" fmla="*/ 600202 w 639515"/>
              <a:gd name="connsiteY1" fmla="*/ 146355 h 1127123"/>
              <a:gd name="connsiteX2" fmla="*/ 599194 w 639515"/>
              <a:gd name="connsiteY2" fmla="*/ 977412 h 1127123"/>
              <a:gd name="connsiteX3" fmla="*/ 562479 w 639515"/>
              <a:gd name="connsiteY3" fmla="*/ 1127123 h 1127123"/>
              <a:gd name="connsiteX4" fmla="*/ 0 w 639515"/>
              <a:gd name="connsiteY4" fmla="*/ 564644 h 112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515" h="1127123">
                <a:moveTo>
                  <a:pt x="564644" y="0"/>
                </a:moveTo>
                <a:lnTo>
                  <a:pt x="600202" y="146355"/>
                </a:lnTo>
                <a:cubicBezTo>
                  <a:pt x="652959" y="420564"/>
                  <a:pt x="652614" y="703087"/>
                  <a:pt x="599194" y="977412"/>
                </a:cubicBezTo>
                <a:lnTo>
                  <a:pt x="562479" y="1127123"/>
                </a:lnTo>
                <a:lnTo>
                  <a:pt x="0" y="56464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5A06EDD-7FD1-4723-A0DD-3A839768B63B}"/>
              </a:ext>
            </a:extLst>
          </p:cNvPr>
          <p:cNvSpPr/>
          <p:nvPr/>
        </p:nvSpPr>
        <p:spPr>
          <a:xfrm>
            <a:off x="3029229" y="1834345"/>
            <a:ext cx="2175350" cy="3076575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D8BF9BE-DE5E-48FD-9D7D-B9B4D218E10C}"/>
              </a:ext>
            </a:extLst>
          </p:cNvPr>
          <p:cNvSpPr/>
          <p:nvPr/>
        </p:nvSpPr>
        <p:spPr>
          <a:xfrm>
            <a:off x="2741335" y="3044020"/>
            <a:ext cx="657225" cy="65722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A513B68-32C1-41B0-B4D6-FF39089AA305}"/>
              </a:ext>
            </a:extLst>
          </p:cNvPr>
          <p:cNvSpPr/>
          <p:nvPr/>
        </p:nvSpPr>
        <p:spPr>
          <a:xfrm>
            <a:off x="4832177" y="3044020"/>
            <a:ext cx="657225" cy="65722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3411E07-0F0A-43DF-9106-F19890CD47A7}"/>
              </a:ext>
            </a:extLst>
          </p:cNvPr>
          <p:cNvGrpSpPr/>
          <p:nvPr/>
        </p:nvGrpSpPr>
        <p:grpSpPr>
          <a:xfrm>
            <a:off x="332936" y="2542889"/>
            <a:ext cx="2118182" cy="1659485"/>
            <a:chOff x="332936" y="2627766"/>
            <a:chExt cx="2937088" cy="165948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DBBA93-921C-40E4-B35B-C96C921F163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20CB4CF-25EA-41D7-B490-7B4D1C8DB6D7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0703C31-E3D3-4017-A4C8-85DB717F09EE}"/>
              </a:ext>
            </a:extLst>
          </p:cNvPr>
          <p:cNvSpPr/>
          <p:nvPr/>
        </p:nvSpPr>
        <p:spPr>
          <a:xfrm>
            <a:off x="3531066" y="3049467"/>
            <a:ext cx="108232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1612436-40C5-48E3-9D88-6119D7EFDE9B}"/>
              </a:ext>
            </a:extLst>
          </p:cNvPr>
          <p:cNvSpPr/>
          <p:nvPr/>
        </p:nvSpPr>
        <p:spPr>
          <a:xfrm>
            <a:off x="5618225" y="3049467"/>
            <a:ext cx="108232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AF2807C-042B-4C12-9FCF-75CB703BEEC2}"/>
              </a:ext>
            </a:extLst>
          </p:cNvPr>
          <p:cNvSpPr/>
          <p:nvPr/>
        </p:nvSpPr>
        <p:spPr>
          <a:xfrm>
            <a:off x="7711119" y="3049467"/>
            <a:ext cx="108232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43A0BDE-92E9-4F82-8081-A8577C51FF43}"/>
              </a:ext>
            </a:extLst>
          </p:cNvPr>
          <p:cNvSpPr/>
          <p:nvPr/>
        </p:nvSpPr>
        <p:spPr>
          <a:xfrm>
            <a:off x="9899329" y="3190175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6063F69-0046-4FD5-95A6-567D02E74CB1}"/>
              </a:ext>
            </a:extLst>
          </p:cNvPr>
          <p:cNvGrpSpPr/>
          <p:nvPr/>
        </p:nvGrpSpPr>
        <p:grpSpPr>
          <a:xfrm>
            <a:off x="2343604" y="5279565"/>
            <a:ext cx="1942599" cy="943904"/>
            <a:chOff x="332936" y="4744671"/>
            <a:chExt cx="2937088" cy="94390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F9A8985-AF8E-4432-A2C6-2403EB9D4890}"/>
                </a:ext>
              </a:extLst>
            </p:cNvPr>
            <p:cNvSpPr txBox="1"/>
            <p:nvPr/>
          </p:nvSpPr>
          <p:spPr>
            <a:xfrm>
              <a:off x="332936" y="474467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30D739C-4877-4F67-BCAC-6E35ACCC1378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8DE47EE-9CAF-4FB2-A27A-0EAECA7674AC}"/>
              </a:ext>
            </a:extLst>
          </p:cNvPr>
          <p:cNvGrpSpPr/>
          <p:nvPr/>
        </p:nvGrpSpPr>
        <p:grpSpPr>
          <a:xfrm>
            <a:off x="4567023" y="5279565"/>
            <a:ext cx="1942599" cy="943904"/>
            <a:chOff x="332936" y="4744671"/>
            <a:chExt cx="2937088" cy="94390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26B2004-2F3C-463E-982A-99CC700F5DEC}"/>
                </a:ext>
              </a:extLst>
            </p:cNvPr>
            <p:cNvSpPr txBox="1"/>
            <p:nvPr/>
          </p:nvSpPr>
          <p:spPr>
            <a:xfrm>
              <a:off x="332936" y="474467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8DBDD10-4604-448A-957E-5ADA4CB4644A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7DE2CFF-9715-47CB-B57C-58FA9B034079}"/>
              </a:ext>
            </a:extLst>
          </p:cNvPr>
          <p:cNvGrpSpPr/>
          <p:nvPr/>
        </p:nvGrpSpPr>
        <p:grpSpPr>
          <a:xfrm>
            <a:off x="6790442" y="5279565"/>
            <a:ext cx="1942599" cy="943904"/>
            <a:chOff x="332936" y="4744671"/>
            <a:chExt cx="2937088" cy="943904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91A3AFA-9695-4A87-B449-2F5D4ADE0828}"/>
                </a:ext>
              </a:extLst>
            </p:cNvPr>
            <p:cNvSpPr txBox="1"/>
            <p:nvPr/>
          </p:nvSpPr>
          <p:spPr>
            <a:xfrm>
              <a:off x="332936" y="474467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FA6F2C2-A30C-4ADF-AFFA-423F24814BE7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5E8DC14-D04B-40FD-86C1-4F17261A1F40}"/>
              </a:ext>
            </a:extLst>
          </p:cNvPr>
          <p:cNvGrpSpPr/>
          <p:nvPr/>
        </p:nvGrpSpPr>
        <p:grpSpPr>
          <a:xfrm>
            <a:off x="9013862" y="5279565"/>
            <a:ext cx="1942599" cy="943904"/>
            <a:chOff x="332936" y="4744671"/>
            <a:chExt cx="2937088" cy="94390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7C9751-1799-4F14-8932-EE91DE3F98B4}"/>
                </a:ext>
              </a:extLst>
            </p:cNvPr>
            <p:cNvSpPr txBox="1"/>
            <p:nvPr/>
          </p:nvSpPr>
          <p:spPr>
            <a:xfrm>
              <a:off x="332936" y="474467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FE140F3-44ED-4246-933C-EAEFB2C91C1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7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Quarter Pie Chart Process  – Slide Template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40FEEA-42E0-43F0-8DF4-0918AB940D70}"/>
              </a:ext>
            </a:extLst>
          </p:cNvPr>
          <p:cNvSpPr/>
          <p:nvPr/>
        </p:nvSpPr>
        <p:spPr>
          <a:xfrm>
            <a:off x="8511775" y="1098876"/>
            <a:ext cx="3215405" cy="4547512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DD811152-E458-4BBF-BB8A-55B0C8C2E4CA}"/>
              </a:ext>
            </a:extLst>
          </p:cNvPr>
          <p:cNvSpPr/>
          <p:nvPr/>
        </p:nvSpPr>
        <p:spPr>
          <a:xfrm>
            <a:off x="8511775" y="2512281"/>
            <a:ext cx="993946" cy="1722733"/>
          </a:xfrm>
          <a:custGeom>
            <a:avLst/>
            <a:gdLst>
              <a:gd name="connsiteX0" fmla="*/ 863033 w 993946"/>
              <a:gd name="connsiteY0" fmla="*/ 0 h 1722733"/>
              <a:gd name="connsiteX1" fmla="*/ 876001 w 993946"/>
              <a:gd name="connsiteY1" fmla="*/ 37193 h 1722733"/>
              <a:gd name="connsiteX2" fmla="*/ 874010 w 993946"/>
              <a:gd name="connsiteY2" fmla="*/ 1681933 h 1722733"/>
              <a:gd name="connsiteX3" fmla="*/ 859699 w 993946"/>
              <a:gd name="connsiteY3" fmla="*/ 1722733 h 1722733"/>
              <a:gd name="connsiteX4" fmla="*/ 0 w 993946"/>
              <a:gd name="connsiteY4" fmla="*/ 863033 h 1722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946" h="1722733">
                <a:moveTo>
                  <a:pt x="863033" y="0"/>
                </a:moveTo>
                <a:lnTo>
                  <a:pt x="876001" y="37193"/>
                </a:lnTo>
                <a:cubicBezTo>
                  <a:pt x="1033943" y="572938"/>
                  <a:pt x="1033239" y="1145844"/>
                  <a:pt x="874010" y="1681933"/>
                </a:cubicBezTo>
                <a:lnTo>
                  <a:pt x="859699" y="1722733"/>
                </a:lnTo>
                <a:lnTo>
                  <a:pt x="0" y="86303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AF6ED3E-3CA1-4E37-BCDD-D61994AA7441}"/>
              </a:ext>
            </a:extLst>
          </p:cNvPr>
          <p:cNvSpPr/>
          <p:nvPr/>
        </p:nvSpPr>
        <p:spPr>
          <a:xfrm>
            <a:off x="6458041" y="1330342"/>
            <a:ext cx="2888080" cy="4084580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BE49C67-76D6-4FB7-B225-5009C4D0D2A9}"/>
              </a:ext>
            </a:extLst>
          </p:cNvPr>
          <p:cNvSpPr/>
          <p:nvPr/>
        </p:nvSpPr>
        <p:spPr>
          <a:xfrm>
            <a:off x="9013862" y="3044020"/>
            <a:ext cx="657225" cy="65722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3A9B1C0-069B-4CC0-8BA1-249DE70835A3}"/>
              </a:ext>
            </a:extLst>
          </p:cNvPr>
          <p:cNvSpPr/>
          <p:nvPr/>
        </p:nvSpPr>
        <p:spPr>
          <a:xfrm>
            <a:off x="6458041" y="2552725"/>
            <a:ext cx="959872" cy="1641574"/>
          </a:xfrm>
          <a:custGeom>
            <a:avLst/>
            <a:gdLst>
              <a:gd name="connsiteX0" fmla="*/ 822316 w 959872"/>
              <a:gd name="connsiteY0" fmla="*/ 0 h 1641574"/>
              <a:gd name="connsiteX1" fmla="*/ 856401 w 959872"/>
              <a:gd name="connsiteY1" fmla="*/ 97767 h 1641574"/>
              <a:gd name="connsiteX2" fmla="*/ 854655 w 959872"/>
              <a:gd name="connsiteY2" fmla="*/ 1540662 h 1641574"/>
              <a:gd name="connsiteX3" fmla="*/ 819259 w 959872"/>
              <a:gd name="connsiteY3" fmla="*/ 1641574 h 1641574"/>
              <a:gd name="connsiteX4" fmla="*/ 0 w 959872"/>
              <a:gd name="connsiteY4" fmla="*/ 822315 h 1641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9872" h="1641574">
                <a:moveTo>
                  <a:pt x="822316" y="0"/>
                </a:moveTo>
                <a:lnTo>
                  <a:pt x="856401" y="97767"/>
                </a:lnTo>
                <a:cubicBezTo>
                  <a:pt x="994960" y="567765"/>
                  <a:pt x="994343" y="1070363"/>
                  <a:pt x="854655" y="1540662"/>
                </a:cubicBezTo>
                <a:lnTo>
                  <a:pt x="819259" y="1641574"/>
                </a:lnTo>
                <a:lnTo>
                  <a:pt x="0" y="822315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7ACC6C6-C2CA-4BC4-BF16-FFD1BCAAA254}"/>
              </a:ext>
            </a:extLst>
          </p:cNvPr>
          <p:cNvSpPr/>
          <p:nvPr/>
        </p:nvSpPr>
        <p:spPr>
          <a:xfrm>
            <a:off x="4724663" y="1580975"/>
            <a:ext cx="2533650" cy="3583314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69402DC-4290-4B80-BAFC-5E0C92DF2FB8}"/>
              </a:ext>
            </a:extLst>
          </p:cNvPr>
          <p:cNvSpPr/>
          <p:nvPr/>
        </p:nvSpPr>
        <p:spPr>
          <a:xfrm>
            <a:off x="6923019" y="3044020"/>
            <a:ext cx="657225" cy="65722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18A407F-631B-4EE3-A17F-A0DD8F5DE632}"/>
              </a:ext>
            </a:extLst>
          </p:cNvPr>
          <p:cNvSpPr/>
          <p:nvPr/>
        </p:nvSpPr>
        <p:spPr>
          <a:xfrm>
            <a:off x="4724664" y="2810101"/>
            <a:ext cx="639515" cy="1127123"/>
          </a:xfrm>
          <a:custGeom>
            <a:avLst/>
            <a:gdLst>
              <a:gd name="connsiteX0" fmla="*/ 564644 w 639515"/>
              <a:gd name="connsiteY0" fmla="*/ 0 h 1127123"/>
              <a:gd name="connsiteX1" fmla="*/ 600202 w 639515"/>
              <a:gd name="connsiteY1" fmla="*/ 146355 h 1127123"/>
              <a:gd name="connsiteX2" fmla="*/ 599194 w 639515"/>
              <a:gd name="connsiteY2" fmla="*/ 977412 h 1127123"/>
              <a:gd name="connsiteX3" fmla="*/ 562479 w 639515"/>
              <a:gd name="connsiteY3" fmla="*/ 1127123 h 1127123"/>
              <a:gd name="connsiteX4" fmla="*/ 0 w 639515"/>
              <a:gd name="connsiteY4" fmla="*/ 564644 h 112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515" h="1127123">
                <a:moveTo>
                  <a:pt x="564644" y="0"/>
                </a:moveTo>
                <a:lnTo>
                  <a:pt x="600202" y="146355"/>
                </a:lnTo>
                <a:cubicBezTo>
                  <a:pt x="652959" y="420564"/>
                  <a:pt x="652614" y="703087"/>
                  <a:pt x="599194" y="977412"/>
                </a:cubicBezTo>
                <a:lnTo>
                  <a:pt x="562479" y="1127123"/>
                </a:lnTo>
                <a:lnTo>
                  <a:pt x="0" y="56464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35A06EDD-7FD1-4723-A0DD-3A839768B63B}"/>
              </a:ext>
            </a:extLst>
          </p:cNvPr>
          <p:cNvSpPr/>
          <p:nvPr/>
        </p:nvSpPr>
        <p:spPr>
          <a:xfrm>
            <a:off x="3029229" y="1834345"/>
            <a:ext cx="2175350" cy="3076575"/>
          </a:xfrm>
          <a:custGeom>
            <a:avLst/>
            <a:gdLst>
              <a:gd name="connsiteX0" fmla="*/ 1153898 w 1629849"/>
              <a:gd name="connsiteY0" fmla="*/ 0 h 2305078"/>
              <a:gd name="connsiteX1" fmla="*/ 1151180 w 1629849"/>
              <a:gd name="connsiteY1" fmla="*/ 2305078 h 2305078"/>
              <a:gd name="connsiteX2" fmla="*/ 0 w 1629849"/>
              <a:gd name="connsiteY2" fmla="*/ 1153898 h 2305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9849" h="2305078">
                <a:moveTo>
                  <a:pt x="1153898" y="0"/>
                </a:moveTo>
                <a:cubicBezTo>
                  <a:pt x="1789620" y="635722"/>
                  <a:pt x="1788284" y="1667974"/>
                  <a:pt x="1151180" y="2305078"/>
                </a:cubicBezTo>
                <a:lnTo>
                  <a:pt x="0" y="115389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D8BF9BE-DE5E-48FD-9D7D-B9B4D218E10C}"/>
              </a:ext>
            </a:extLst>
          </p:cNvPr>
          <p:cNvSpPr/>
          <p:nvPr/>
        </p:nvSpPr>
        <p:spPr>
          <a:xfrm>
            <a:off x="2741335" y="3044020"/>
            <a:ext cx="657225" cy="65722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A513B68-32C1-41B0-B4D6-FF39089AA305}"/>
              </a:ext>
            </a:extLst>
          </p:cNvPr>
          <p:cNvSpPr/>
          <p:nvPr/>
        </p:nvSpPr>
        <p:spPr>
          <a:xfrm>
            <a:off x="4832177" y="3044020"/>
            <a:ext cx="657225" cy="65722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3411E07-0F0A-43DF-9106-F19890CD47A7}"/>
              </a:ext>
            </a:extLst>
          </p:cNvPr>
          <p:cNvGrpSpPr/>
          <p:nvPr/>
        </p:nvGrpSpPr>
        <p:grpSpPr>
          <a:xfrm>
            <a:off x="332936" y="2542889"/>
            <a:ext cx="2118182" cy="1659485"/>
            <a:chOff x="332936" y="2627766"/>
            <a:chExt cx="2937088" cy="165948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DBBA93-921C-40E4-B35B-C96C921F163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20CB4CF-25EA-41D7-B490-7B4D1C8DB6D7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0703C31-E3D3-4017-A4C8-85DB717F09EE}"/>
              </a:ext>
            </a:extLst>
          </p:cNvPr>
          <p:cNvSpPr/>
          <p:nvPr/>
        </p:nvSpPr>
        <p:spPr>
          <a:xfrm>
            <a:off x="3531066" y="3049467"/>
            <a:ext cx="108232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1612436-40C5-48E3-9D88-6119D7EFDE9B}"/>
              </a:ext>
            </a:extLst>
          </p:cNvPr>
          <p:cNvSpPr/>
          <p:nvPr/>
        </p:nvSpPr>
        <p:spPr>
          <a:xfrm>
            <a:off x="5618225" y="3049467"/>
            <a:ext cx="108232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AF2807C-042B-4C12-9FCF-75CB703BEEC2}"/>
              </a:ext>
            </a:extLst>
          </p:cNvPr>
          <p:cNvSpPr/>
          <p:nvPr/>
        </p:nvSpPr>
        <p:spPr>
          <a:xfrm>
            <a:off x="7711119" y="3049467"/>
            <a:ext cx="1082323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43A0BDE-92E9-4F82-8081-A8577C51FF43}"/>
              </a:ext>
            </a:extLst>
          </p:cNvPr>
          <p:cNvSpPr/>
          <p:nvPr/>
        </p:nvSpPr>
        <p:spPr>
          <a:xfrm>
            <a:off x="9899329" y="3190175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6063F69-0046-4FD5-95A6-567D02E74CB1}"/>
              </a:ext>
            </a:extLst>
          </p:cNvPr>
          <p:cNvGrpSpPr/>
          <p:nvPr/>
        </p:nvGrpSpPr>
        <p:grpSpPr>
          <a:xfrm>
            <a:off x="2343604" y="5279565"/>
            <a:ext cx="1942599" cy="943904"/>
            <a:chOff x="332936" y="4744671"/>
            <a:chExt cx="2937088" cy="94390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F9A8985-AF8E-4432-A2C6-2403EB9D4890}"/>
                </a:ext>
              </a:extLst>
            </p:cNvPr>
            <p:cNvSpPr txBox="1"/>
            <p:nvPr/>
          </p:nvSpPr>
          <p:spPr>
            <a:xfrm>
              <a:off x="332936" y="474467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30D739C-4877-4F67-BCAC-6E35ACCC1378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8DE47EE-9CAF-4FB2-A27A-0EAECA7674AC}"/>
              </a:ext>
            </a:extLst>
          </p:cNvPr>
          <p:cNvGrpSpPr/>
          <p:nvPr/>
        </p:nvGrpSpPr>
        <p:grpSpPr>
          <a:xfrm>
            <a:off x="4567023" y="5279565"/>
            <a:ext cx="1942599" cy="943904"/>
            <a:chOff x="332936" y="4744671"/>
            <a:chExt cx="2937088" cy="94390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26B2004-2F3C-463E-982A-99CC700F5DEC}"/>
                </a:ext>
              </a:extLst>
            </p:cNvPr>
            <p:cNvSpPr txBox="1"/>
            <p:nvPr/>
          </p:nvSpPr>
          <p:spPr>
            <a:xfrm>
              <a:off x="332936" y="474467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8DBDD10-4604-448A-957E-5ADA4CB4644A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7DE2CFF-9715-47CB-B57C-58FA9B034079}"/>
              </a:ext>
            </a:extLst>
          </p:cNvPr>
          <p:cNvGrpSpPr/>
          <p:nvPr/>
        </p:nvGrpSpPr>
        <p:grpSpPr>
          <a:xfrm>
            <a:off x="6790442" y="5279565"/>
            <a:ext cx="1942599" cy="943904"/>
            <a:chOff x="332936" y="4744671"/>
            <a:chExt cx="2937088" cy="943904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91A3AFA-9695-4A87-B449-2F5D4ADE0828}"/>
                </a:ext>
              </a:extLst>
            </p:cNvPr>
            <p:cNvSpPr txBox="1"/>
            <p:nvPr/>
          </p:nvSpPr>
          <p:spPr>
            <a:xfrm>
              <a:off x="332936" y="474467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FA6F2C2-A30C-4ADF-AFFA-423F24814BE7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5E8DC14-D04B-40FD-86C1-4F17261A1F40}"/>
              </a:ext>
            </a:extLst>
          </p:cNvPr>
          <p:cNvGrpSpPr/>
          <p:nvPr/>
        </p:nvGrpSpPr>
        <p:grpSpPr>
          <a:xfrm>
            <a:off x="9013862" y="5279565"/>
            <a:ext cx="1942599" cy="943904"/>
            <a:chOff x="332936" y="4744671"/>
            <a:chExt cx="2937088" cy="94390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A7C9751-1799-4F14-8932-EE91DE3F98B4}"/>
                </a:ext>
              </a:extLst>
            </p:cNvPr>
            <p:cNvSpPr txBox="1"/>
            <p:nvPr/>
          </p:nvSpPr>
          <p:spPr>
            <a:xfrm>
              <a:off x="332936" y="474467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FE140F3-44ED-4246-933C-EAEFB2C91C1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191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345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Quarter Pie Chart Process  – Slide Template</vt:lpstr>
      <vt:lpstr>Quarter Pie Chart Process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 Pie Chart Process</dc:title>
  <dc:creator>PresentationGO.com</dc:creator>
  <dc:description>© Copyright PresentationGO.com</dc:description>
  <dcterms:created xsi:type="dcterms:W3CDTF">2014-11-26T05:14:11Z</dcterms:created>
  <dcterms:modified xsi:type="dcterms:W3CDTF">2019-10-01T18:22:41Z</dcterms:modified>
  <cp:category>Charts &amp; Diagrams</cp:category>
</cp:coreProperties>
</file>