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2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6" d="100"/>
          <a:sy n="156" d="100"/>
        </p:scale>
        <p:origin x="1890" y="1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0387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58109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Quarter Pie Chart Process  – Slide Template</a:t>
            </a:r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FB40FEEA-42E0-43F0-8DF4-0918AB940D70}"/>
              </a:ext>
            </a:extLst>
          </p:cNvPr>
          <p:cNvSpPr/>
          <p:nvPr/>
        </p:nvSpPr>
        <p:spPr>
          <a:xfrm>
            <a:off x="6383832" y="1595490"/>
            <a:ext cx="2411554" cy="3410634"/>
          </a:xfrm>
          <a:custGeom>
            <a:avLst/>
            <a:gdLst>
              <a:gd name="connsiteX0" fmla="*/ 1153898 w 1629849"/>
              <a:gd name="connsiteY0" fmla="*/ 0 h 2305078"/>
              <a:gd name="connsiteX1" fmla="*/ 1151180 w 1629849"/>
              <a:gd name="connsiteY1" fmla="*/ 2305078 h 2305078"/>
              <a:gd name="connsiteX2" fmla="*/ 0 w 1629849"/>
              <a:gd name="connsiteY2" fmla="*/ 1153898 h 23050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29849" h="2305078">
                <a:moveTo>
                  <a:pt x="1153898" y="0"/>
                </a:moveTo>
                <a:cubicBezTo>
                  <a:pt x="1789620" y="635722"/>
                  <a:pt x="1788284" y="1667974"/>
                  <a:pt x="1151180" y="2305078"/>
                </a:cubicBezTo>
                <a:lnTo>
                  <a:pt x="0" y="115389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9" name="Freeform: Shape 78">
            <a:extLst>
              <a:ext uri="{FF2B5EF4-FFF2-40B4-BE49-F238E27FC236}">
                <a16:creationId xmlns:a16="http://schemas.microsoft.com/office/drawing/2014/main" id="{DD811152-E458-4BBF-BB8A-55B0C8C2E4CA}"/>
              </a:ext>
            </a:extLst>
          </p:cNvPr>
          <p:cNvSpPr/>
          <p:nvPr/>
        </p:nvSpPr>
        <p:spPr>
          <a:xfrm>
            <a:off x="6383831" y="2655544"/>
            <a:ext cx="745460" cy="1292050"/>
          </a:xfrm>
          <a:custGeom>
            <a:avLst/>
            <a:gdLst>
              <a:gd name="connsiteX0" fmla="*/ 863033 w 993946"/>
              <a:gd name="connsiteY0" fmla="*/ 0 h 1722733"/>
              <a:gd name="connsiteX1" fmla="*/ 876001 w 993946"/>
              <a:gd name="connsiteY1" fmla="*/ 37193 h 1722733"/>
              <a:gd name="connsiteX2" fmla="*/ 874010 w 993946"/>
              <a:gd name="connsiteY2" fmla="*/ 1681933 h 1722733"/>
              <a:gd name="connsiteX3" fmla="*/ 859699 w 993946"/>
              <a:gd name="connsiteY3" fmla="*/ 1722733 h 1722733"/>
              <a:gd name="connsiteX4" fmla="*/ 0 w 993946"/>
              <a:gd name="connsiteY4" fmla="*/ 863033 h 17227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93946" h="1722733">
                <a:moveTo>
                  <a:pt x="863033" y="0"/>
                </a:moveTo>
                <a:lnTo>
                  <a:pt x="876001" y="37193"/>
                </a:lnTo>
                <a:cubicBezTo>
                  <a:pt x="1033943" y="572938"/>
                  <a:pt x="1033239" y="1145844"/>
                  <a:pt x="874010" y="1681933"/>
                </a:cubicBezTo>
                <a:lnTo>
                  <a:pt x="859699" y="1722733"/>
                </a:lnTo>
                <a:lnTo>
                  <a:pt x="0" y="863033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7AF6ED3E-3CA1-4E37-BCDD-D61994AA7441}"/>
              </a:ext>
            </a:extLst>
          </p:cNvPr>
          <p:cNvSpPr/>
          <p:nvPr/>
        </p:nvSpPr>
        <p:spPr>
          <a:xfrm>
            <a:off x="4843531" y="1769090"/>
            <a:ext cx="2166060" cy="3063435"/>
          </a:xfrm>
          <a:custGeom>
            <a:avLst/>
            <a:gdLst>
              <a:gd name="connsiteX0" fmla="*/ 1153898 w 1629849"/>
              <a:gd name="connsiteY0" fmla="*/ 0 h 2305078"/>
              <a:gd name="connsiteX1" fmla="*/ 1151180 w 1629849"/>
              <a:gd name="connsiteY1" fmla="*/ 2305078 h 2305078"/>
              <a:gd name="connsiteX2" fmla="*/ 0 w 1629849"/>
              <a:gd name="connsiteY2" fmla="*/ 1153898 h 23050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29849" h="2305078">
                <a:moveTo>
                  <a:pt x="1153898" y="0"/>
                </a:moveTo>
                <a:cubicBezTo>
                  <a:pt x="1789620" y="635722"/>
                  <a:pt x="1788284" y="1667974"/>
                  <a:pt x="1151180" y="2305078"/>
                </a:cubicBezTo>
                <a:lnTo>
                  <a:pt x="0" y="115389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7" name="Oval 76">
            <a:extLst>
              <a:ext uri="{FF2B5EF4-FFF2-40B4-BE49-F238E27FC236}">
                <a16:creationId xmlns:a16="http://schemas.microsoft.com/office/drawing/2014/main" id="{7BE49C67-76D6-4FB7-B225-5009C4D0D2A9}"/>
              </a:ext>
            </a:extLst>
          </p:cNvPr>
          <p:cNvSpPr/>
          <p:nvPr/>
        </p:nvSpPr>
        <p:spPr>
          <a:xfrm>
            <a:off x="6760397" y="3054348"/>
            <a:ext cx="492919" cy="492919"/>
          </a:xfrm>
          <a:prstGeom prst="ellipse">
            <a:avLst/>
          </a:prstGeom>
          <a:gradFill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34290" rIns="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b="1" dirty="0">
                <a:solidFill>
                  <a:schemeClr val="bg2">
                    <a:lumMod val="25000"/>
                  </a:schemeClr>
                </a:solidFill>
              </a:rPr>
              <a:t>04</a:t>
            </a:r>
          </a:p>
        </p:txBody>
      </p:sp>
      <p:sp>
        <p:nvSpPr>
          <p:cNvPr id="80" name="Freeform: Shape 79">
            <a:extLst>
              <a:ext uri="{FF2B5EF4-FFF2-40B4-BE49-F238E27FC236}">
                <a16:creationId xmlns:a16="http://schemas.microsoft.com/office/drawing/2014/main" id="{A3A9B1C0-069B-4CC0-8BA1-249DE70835A3}"/>
              </a:ext>
            </a:extLst>
          </p:cNvPr>
          <p:cNvSpPr/>
          <p:nvPr/>
        </p:nvSpPr>
        <p:spPr>
          <a:xfrm>
            <a:off x="4843531" y="2685877"/>
            <a:ext cx="719904" cy="1231181"/>
          </a:xfrm>
          <a:custGeom>
            <a:avLst/>
            <a:gdLst>
              <a:gd name="connsiteX0" fmla="*/ 822316 w 959872"/>
              <a:gd name="connsiteY0" fmla="*/ 0 h 1641574"/>
              <a:gd name="connsiteX1" fmla="*/ 856401 w 959872"/>
              <a:gd name="connsiteY1" fmla="*/ 97767 h 1641574"/>
              <a:gd name="connsiteX2" fmla="*/ 854655 w 959872"/>
              <a:gd name="connsiteY2" fmla="*/ 1540662 h 1641574"/>
              <a:gd name="connsiteX3" fmla="*/ 819259 w 959872"/>
              <a:gd name="connsiteY3" fmla="*/ 1641574 h 1641574"/>
              <a:gd name="connsiteX4" fmla="*/ 0 w 959872"/>
              <a:gd name="connsiteY4" fmla="*/ 822315 h 1641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9872" h="1641574">
                <a:moveTo>
                  <a:pt x="822316" y="0"/>
                </a:moveTo>
                <a:lnTo>
                  <a:pt x="856401" y="97767"/>
                </a:lnTo>
                <a:cubicBezTo>
                  <a:pt x="994960" y="567765"/>
                  <a:pt x="994343" y="1070363"/>
                  <a:pt x="854655" y="1540662"/>
                </a:cubicBezTo>
                <a:lnTo>
                  <a:pt x="819259" y="1641574"/>
                </a:lnTo>
                <a:lnTo>
                  <a:pt x="0" y="822315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F7ACC6C6-C2CA-4BC4-BF16-FFD1BCAAA254}"/>
              </a:ext>
            </a:extLst>
          </p:cNvPr>
          <p:cNvSpPr/>
          <p:nvPr/>
        </p:nvSpPr>
        <p:spPr>
          <a:xfrm>
            <a:off x="3543497" y="1957064"/>
            <a:ext cx="1900238" cy="2687486"/>
          </a:xfrm>
          <a:custGeom>
            <a:avLst/>
            <a:gdLst>
              <a:gd name="connsiteX0" fmla="*/ 1153898 w 1629849"/>
              <a:gd name="connsiteY0" fmla="*/ 0 h 2305078"/>
              <a:gd name="connsiteX1" fmla="*/ 1151180 w 1629849"/>
              <a:gd name="connsiteY1" fmla="*/ 2305078 h 2305078"/>
              <a:gd name="connsiteX2" fmla="*/ 0 w 1629849"/>
              <a:gd name="connsiteY2" fmla="*/ 1153898 h 23050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29849" h="2305078">
                <a:moveTo>
                  <a:pt x="1153898" y="0"/>
                </a:moveTo>
                <a:cubicBezTo>
                  <a:pt x="1789620" y="635722"/>
                  <a:pt x="1788284" y="1667974"/>
                  <a:pt x="1151180" y="2305078"/>
                </a:cubicBezTo>
                <a:lnTo>
                  <a:pt x="0" y="115389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069402DC-4290-4B80-BAFC-5E0C92DF2FB8}"/>
              </a:ext>
            </a:extLst>
          </p:cNvPr>
          <p:cNvSpPr/>
          <p:nvPr/>
        </p:nvSpPr>
        <p:spPr>
          <a:xfrm>
            <a:off x="5192265" y="3054348"/>
            <a:ext cx="492919" cy="492919"/>
          </a:xfrm>
          <a:prstGeom prst="ellipse">
            <a:avLst/>
          </a:prstGeom>
          <a:gradFill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34290" rIns="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b="1" dirty="0">
                <a:solidFill>
                  <a:schemeClr val="bg2">
                    <a:lumMod val="25000"/>
                  </a:schemeClr>
                </a:solidFill>
              </a:rPr>
              <a:t>03</a:t>
            </a:r>
          </a:p>
        </p:txBody>
      </p:sp>
      <p:sp>
        <p:nvSpPr>
          <p:cNvPr id="81" name="Freeform: Shape 80">
            <a:extLst>
              <a:ext uri="{FF2B5EF4-FFF2-40B4-BE49-F238E27FC236}">
                <a16:creationId xmlns:a16="http://schemas.microsoft.com/office/drawing/2014/main" id="{018A407F-631B-4EE3-A17F-A0DD8F5DE632}"/>
              </a:ext>
            </a:extLst>
          </p:cNvPr>
          <p:cNvSpPr/>
          <p:nvPr/>
        </p:nvSpPr>
        <p:spPr>
          <a:xfrm>
            <a:off x="3543499" y="2878909"/>
            <a:ext cx="479636" cy="845342"/>
          </a:xfrm>
          <a:custGeom>
            <a:avLst/>
            <a:gdLst>
              <a:gd name="connsiteX0" fmla="*/ 564644 w 639515"/>
              <a:gd name="connsiteY0" fmla="*/ 0 h 1127123"/>
              <a:gd name="connsiteX1" fmla="*/ 600202 w 639515"/>
              <a:gd name="connsiteY1" fmla="*/ 146355 h 1127123"/>
              <a:gd name="connsiteX2" fmla="*/ 599194 w 639515"/>
              <a:gd name="connsiteY2" fmla="*/ 977412 h 1127123"/>
              <a:gd name="connsiteX3" fmla="*/ 562479 w 639515"/>
              <a:gd name="connsiteY3" fmla="*/ 1127123 h 1127123"/>
              <a:gd name="connsiteX4" fmla="*/ 0 w 639515"/>
              <a:gd name="connsiteY4" fmla="*/ 564644 h 1127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9515" h="1127123">
                <a:moveTo>
                  <a:pt x="564644" y="0"/>
                </a:moveTo>
                <a:lnTo>
                  <a:pt x="600202" y="146355"/>
                </a:lnTo>
                <a:cubicBezTo>
                  <a:pt x="652959" y="420564"/>
                  <a:pt x="652614" y="703087"/>
                  <a:pt x="599194" y="977412"/>
                </a:cubicBezTo>
                <a:lnTo>
                  <a:pt x="562479" y="1127123"/>
                </a:lnTo>
                <a:lnTo>
                  <a:pt x="0" y="564644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35A06EDD-7FD1-4723-A0DD-3A839768B63B}"/>
              </a:ext>
            </a:extLst>
          </p:cNvPr>
          <p:cNvSpPr/>
          <p:nvPr/>
        </p:nvSpPr>
        <p:spPr>
          <a:xfrm>
            <a:off x="2271922" y="2147092"/>
            <a:ext cx="1631513" cy="2307431"/>
          </a:xfrm>
          <a:custGeom>
            <a:avLst/>
            <a:gdLst>
              <a:gd name="connsiteX0" fmla="*/ 1153898 w 1629849"/>
              <a:gd name="connsiteY0" fmla="*/ 0 h 2305078"/>
              <a:gd name="connsiteX1" fmla="*/ 1151180 w 1629849"/>
              <a:gd name="connsiteY1" fmla="*/ 2305078 h 2305078"/>
              <a:gd name="connsiteX2" fmla="*/ 0 w 1629849"/>
              <a:gd name="connsiteY2" fmla="*/ 1153898 h 23050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29849" h="2305078">
                <a:moveTo>
                  <a:pt x="1153898" y="0"/>
                </a:moveTo>
                <a:cubicBezTo>
                  <a:pt x="1789620" y="635722"/>
                  <a:pt x="1788284" y="1667974"/>
                  <a:pt x="1151180" y="2305078"/>
                </a:cubicBezTo>
                <a:lnTo>
                  <a:pt x="0" y="115389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6D8BF9BE-DE5E-48FD-9D7D-B9B4D218E10C}"/>
              </a:ext>
            </a:extLst>
          </p:cNvPr>
          <p:cNvSpPr/>
          <p:nvPr/>
        </p:nvSpPr>
        <p:spPr>
          <a:xfrm>
            <a:off x="2056002" y="3054348"/>
            <a:ext cx="492919" cy="492919"/>
          </a:xfrm>
          <a:prstGeom prst="ellipse">
            <a:avLst/>
          </a:prstGeom>
          <a:gradFill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34290" rIns="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b="1" dirty="0">
                <a:solidFill>
                  <a:schemeClr val="bg2">
                    <a:lumMod val="25000"/>
                  </a:schemeClr>
                </a:solidFill>
              </a:rPr>
              <a:t>01</a:t>
            </a:r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2A513B68-32C1-41B0-B4D6-FF39089AA305}"/>
              </a:ext>
            </a:extLst>
          </p:cNvPr>
          <p:cNvSpPr/>
          <p:nvPr/>
        </p:nvSpPr>
        <p:spPr>
          <a:xfrm>
            <a:off x="3624133" y="3054348"/>
            <a:ext cx="492919" cy="492919"/>
          </a:xfrm>
          <a:prstGeom prst="ellipse">
            <a:avLst/>
          </a:prstGeom>
          <a:gradFill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34290" rIns="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b="1" dirty="0">
                <a:solidFill>
                  <a:schemeClr val="bg2">
                    <a:lumMod val="25000"/>
                  </a:schemeClr>
                </a:solidFill>
              </a:rPr>
              <a:t>02</a:t>
            </a:r>
          </a:p>
        </p:txBody>
      </p:sp>
      <p:grpSp>
        <p:nvGrpSpPr>
          <p:cNvPr id="82" name="Group 81">
            <a:extLst>
              <a:ext uri="{FF2B5EF4-FFF2-40B4-BE49-F238E27FC236}">
                <a16:creationId xmlns:a16="http://schemas.microsoft.com/office/drawing/2014/main" id="{33411E07-0F0A-43DF-9106-F19890CD47A7}"/>
              </a:ext>
            </a:extLst>
          </p:cNvPr>
          <p:cNvGrpSpPr/>
          <p:nvPr/>
        </p:nvGrpSpPr>
        <p:grpSpPr>
          <a:xfrm>
            <a:off x="249702" y="2655417"/>
            <a:ext cx="1588637" cy="1290782"/>
            <a:chOff x="332936" y="2596988"/>
            <a:chExt cx="2937088" cy="1721042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58DBBA93-921C-40E4-B35B-C96C921F1636}"/>
                </a:ext>
              </a:extLst>
            </p:cNvPr>
            <p:cNvSpPr txBox="1"/>
            <p:nvPr/>
          </p:nvSpPr>
          <p:spPr>
            <a:xfrm>
              <a:off x="332936" y="2596988"/>
              <a:ext cx="2937088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320CB4CF-25EA-41D7-B490-7B4D1C8DB6D7}"/>
                </a:ext>
              </a:extLst>
            </p:cNvPr>
            <p:cNvSpPr txBox="1"/>
            <p:nvPr/>
          </p:nvSpPr>
          <p:spPr>
            <a:xfrm>
              <a:off x="340732" y="3086923"/>
              <a:ext cx="2929292" cy="1231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80703C31-E3D3-4017-A4C8-85DB717F09EE}"/>
              </a:ext>
            </a:extLst>
          </p:cNvPr>
          <p:cNvSpPr/>
          <p:nvPr/>
        </p:nvSpPr>
        <p:spPr>
          <a:xfrm>
            <a:off x="2648300" y="3039198"/>
            <a:ext cx="811742" cy="52322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en-US" sz="1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11612436-40C5-48E3-9D88-6119D7EFDE9B}"/>
              </a:ext>
            </a:extLst>
          </p:cNvPr>
          <p:cNvSpPr/>
          <p:nvPr/>
        </p:nvSpPr>
        <p:spPr>
          <a:xfrm>
            <a:off x="4213669" y="3039198"/>
            <a:ext cx="811742" cy="52322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en-US" sz="1400" b="1" noProof="1"/>
              <a:t>Lorem Ipsum</a:t>
            </a: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7AF2807C-042B-4C12-9FCF-75CB703BEEC2}"/>
              </a:ext>
            </a:extLst>
          </p:cNvPr>
          <p:cNvSpPr/>
          <p:nvPr/>
        </p:nvSpPr>
        <p:spPr>
          <a:xfrm>
            <a:off x="5783340" y="3039198"/>
            <a:ext cx="811742" cy="52322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en-US" sz="1400" b="1" noProof="1"/>
              <a:t>Lorem Ipsum</a:t>
            </a: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F43A0BDE-92E9-4F82-8081-A8577C51FF43}"/>
              </a:ext>
            </a:extLst>
          </p:cNvPr>
          <p:cNvSpPr/>
          <p:nvPr/>
        </p:nvSpPr>
        <p:spPr>
          <a:xfrm>
            <a:off x="7424497" y="3148576"/>
            <a:ext cx="1151597" cy="307777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sz="1400" b="1" noProof="1">
                <a:solidFill>
                  <a:schemeClr val="bg1"/>
                </a:solidFill>
              </a:rPr>
              <a:t>Lorem Ipsum</a:t>
            </a:r>
          </a:p>
        </p:txBody>
      </p:sp>
      <p:grpSp>
        <p:nvGrpSpPr>
          <p:cNvPr id="93" name="Group 92">
            <a:extLst>
              <a:ext uri="{FF2B5EF4-FFF2-40B4-BE49-F238E27FC236}">
                <a16:creationId xmlns:a16="http://schemas.microsoft.com/office/drawing/2014/main" id="{66063F69-0046-4FD5-95A6-567D02E74CB1}"/>
              </a:ext>
            </a:extLst>
          </p:cNvPr>
          <p:cNvGrpSpPr/>
          <p:nvPr/>
        </p:nvGrpSpPr>
        <p:grpSpPr>
          <a:xfrm>
            <a:off x="1757704" y="5110029"/>
            <a:ext cx="1456949" cy="983003"/>
            <a:chOff x="332936" y="4662598"/>
            <a:chExt cx="2937088" cy="1310670"/>
          </a:xfrm>
        </p:grpSpPr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9F9A8985-AF8E-4432-A2C6-2403EB9D4890}"/>
                </a:ext>
              </a:extLst>
            </p:cNvPr>
            <p:cNvSpPr txBox="1"/>
            <p:nvPr/>
          </p:nvSpPr>
          <p:spPr>
            <a:xfrm>
              <a:off x="332936" y="4662598"/>
              <a:ext cx="2937088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600" b="1" noProof="1"/>
                <a:t>Lorem Ipsum</a:t>
              </a: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130D739C-4877-4F67-BCAC-6E35ACCC1378}"/>
                </a:ext>
              </a:extLst>
            </p:cNvPr>
            <p:cNvSpPr txBox="1"/>
            <p:nvPr/>
          </p:nvSpPr>
          <p:spPr>
            <a:xfrm>
              <a:off x="340732" y="5111494"/>
              <a:ext cx="2929292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E8DE47EE-9CAF-4FB2-A27A-0EAECA7674AC}"/>
              </a:ext>
            </a:extLst>
          </p:cNvPr>
          <p:cNvGrpSpPr/>
          <p:nvPr/>
        </p:nvGrpSpPr>
        <p:grpSpPr>
          <a:xfrm>
            <a:off x="3425268" y="5110029"/>
            <a:ext cx="1456949" cy="983003"/>
            <a:chOff x="332936" y="4662598"/>
            <a:chExt cx="2937088" cy="1310670"/>
          </a:xfrm>
        </p:grpSpPr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526B2004-2F3C-463E-982A-99CC700F5DEC}"/>
                </a:ext>
              </a:extLst>
            </p:cNvPr>
            <p:cNvSpPr txBox="1"/>
            <p:nvPr/>
          </p:nvSpPr>
          <p:spPr>
            <a:xfrm>
              <a:off x="332936" y="4662598"/>
              <a:ext cx="2937088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600" b="1" noProof="1"/>
                <a:t>Lorem Ipsum</a:t>
              </a: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C8DBDD10-4604-448A-957E-5ADA4CB4644A}"/>
                </a:ext>
              </a:extLst>
            </p:cNvPr>
            <p:cNvSpPr txBox="1"/>
            <p:nvPr/>
          </p:nvSpPr>
          <p:spPr>
            <a:xfrm>
              <a:off x="340732" y="5111494"/>
              <a:ext cx="2929292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37DE2CFF-9715-47CB-B57C-58FA9B034079}"/>
              </a:ext>
            </a:extLst>
          </p:cNvPr>
          <p:cNvGrpSpPr/>
          <p:nvPr/>
        </p:nvGrpSpPr>
        <p:grpSpPr>
          <a:xfrm>
            <a:off x="5092832" y="5110029"/>
            <a:ext cx="1456949" cy="983003"/>
            <a:chOff x="332936" y="4662598"/>
            <a:chExt cx="2937088" cy="1310670"/>
          </a:xfrm>
        </p:grpSpPr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491A3AFA-9695-4A87-B449-2F5D4ADE0828}"/>
                </a:ext>
              </a:extLst>
            </p:cNvPr>
            <p:cNvSpPr txBox="1"/>
            <p:nvPr/>
          </p:nvSpPr>
          <p:spPr>
            <a:xfrm>
              <a:off x="332936" y="4662598"/>
              <a:ext cx="2937088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600" b="1" noProof="1"/>
                <a:t>Lorem Ipsum</a:t>
              </a: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AFA6F2C2-A30C-4ADF-AFFA-423F24814BE7}"/>
                </a:ext>
              </a:extLst>
            </p:cNvPr>
            <p:cNvSpPr txBox="1"/>
            <p:nvPr/>
          </p:nvSpPr>
          <p:spPr>
            <a:xfrm>
              <a:off x="340732" y="5111494"/>
              <a:ext cx="2929292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75E8DC14-D04B-40FD-86C1-4F17261A1F40}"/>
              </a:ext>
            </a:extLst>
          </p:cNvPr>
          <p:cNvGrpSpPr/>
          <p:nvPr/>
        </p:nvGrpSpPr>
        <p:grpSpPr>
          <a:xfrm>
            <a:off x="6760397" y="5110029"/>
            <a:ext cx="1456949" cy="983003"/>
            <a:chOff x="332936" y="4662598"/>
            <a:chExt cx="2937088" cy="1310670"/>
          </a:xfrm>
        </p:grpSpPr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FA7C9751-1799-4F14-8932-EE91DE3F98B4}"/>
                </a:ext>
              </a:extLst>
            </p:cNvPr>
            <p:cNvSpPr txBox="1"/>
            <p:nvPr/>
          </p:nvSpPr>
          <p:spPr>
            <a:xfrm>
              <a:off x="332936" y="4662598"/>
              <a:ext cx="2937088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600" b="1" noProof="1"/>
                <a:t>Lorem Ipsum</a:t>
              </a: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BFE140F3-44ED-4246-933C-EAEFB2C91C1C}"/>
                </a:ext>
              </a:extLst>
            </p:cNvPr>
            <p:cNvSpPr txBox="1"/>
            <p:nvPr/>
          </p:nvSpPr>
          <p:spPr>
            <a:xfrm>
              <a:off x="340732" y="5111494"/>
              <a:ext cx="2929292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90704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Quarter Pie Chart Process  – Slide Template</a:t>
            </a:r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FB40FEEA-42E0-43F0-8DF4-0918AB940D70}"/>
              </a:ext>
            </a:extLst>
          </p:cNvPr>
          <p:cNvSpPr/>
          <p:nvPr/>
        </p:nvSpPr>
        <p:spPr>
          <a:xfrm>
            <a:off x="6383832" y="1595490"/>
            <a:ext cx="2411554" cy="3410634"/>
          </a:xfrm>
          <a:custGeom>
            <a:avLst/>
            <a:gdLst>
              <a:gd name="connsiteX0" fmla="*/ 1153898 w 1629849"/>
              <a:gd name="connsiteY0" fmla="*/ 0 h 2305078"/>
              <a:gd name="connsiteX1" fmla="*/ 1151180 w 1629849"/>
              <a:gd name="connsiteY1" fmla="*/ 2305078 h 2305078"/>
              <a:gd name="connsiteX2" fmla="*/ 0 w 1629849"/>
              <a:gd name="connsiteY2" fmla="*/ 1153898 h 23050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29849" h="2305078">
                <a:moveTo>
                  <a:pt x="1153898" y="0"/>
                </a:moveTo>
                <a:cubicBezTo>
                  <a:pt x="1789620" y="635722"/>
                  <a:pt x="1788284" y="1667974"/>
                  <a:pt x="1151180" y="2305078"/>
                </a:cubicBezTo>
                <a:lnTo>
                  <a:pt x="0" y="115389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9" name="Freeform: Shape 78">
            <a:extLst>
              <a:ext uri="{FF2B5EF4-FFF2-40B4-BE49-F238E27FC236}">
                <a16:creationId xmlns:a16="http://schemas.microsoft.com/office/drawing/2014/main" id="{DD811152-E458-4BBF-BB8A-55B0C8C2E4CA}"/>
              </a:ext>
            </a:extLst>
          </p:cNvPr>
          <p:cNvSpPr/>
          <p:nvPr/>
        </p:nvSpPr>
        <p:spPr>
          <a:xfrm>
            <a:off x="6383831" y="2655544"/>
            <a:ext cx="745460" cy="1292050"/>
          </a:xfrm>
          <a:custGeom>
            <a:avLst/>
            <a:gdLst>
              <a:gd name="connsiteX0" fmla="*/ 863033 w 993946"/>
              <a:gd name="connsiteY0" fmla="*/ 0 h 1722733"/>
              <a:gd name="connsiteX1" fmla="*/ 876001 w 993946"/>
              <a:gd name="connsiteY1" fmla="*/ 37193 h 1722733"/>
              <a:gd name="connsiteX2" fmla="*/ 874010 w 993946"/>
              <a:gd name="connsiteY2" fmla="*/ 1681933 h 1722733"/>
              <a:gd name="connsiteX3" fmla="*/ 859699 w 993946"/>
              <a:gd name="connsiteY3" fmla="*/ 1722733 h 1722733"/>
              <a:gd name="connsiteX4" fmla="*/ 0 w 993946"/>
              <a:gd name="connsiteY4" fmla="*/ 863033 h 17227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93946" h="1722733">
                <a:moveTo>
                  <a:pt x="863033" y="0"/>
                </a:moveTo>
                <a:lnTo>
                  <a:pt x="876001" y="37193"/>
                </a:lnTo>
                <a:cubicBezTo>
                  <a:pt x="1033943" y="572938"/>
                  <a:pt x="1033239" y="1145844"/>
                  <a:pt x="874010" y="1681933"/>
                </a:cubicBezTo>
                <a:lnTo>
                  <a:pt x="859699" y="1722733"/>
                </a:lnTo>
                <a:lnTo>
                  <a:pt x="0" y="863033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7AF6ED3E-3CA1-4E37-BCDD-D61994AA7441}"/>
              </a:ext>
            </a:extLst>
          </p:cNvPr>
          <p:cNvSpPr/>
          <p:nvPr/>
        </p:nvSpPr>
        <p:spPr>
          <a:xfrm>
            <a:off x="4843531" y="1769090"/>
            <a:ext cx="2166060" cy="3063435"/>
          </a:xfrm>
          <a:custGeom>
            <a:avLst/>
            <a:gdLst>
              <a:gd name="connsiteX0" fmla="*/ 1153898 w 1629849"/>
              <a:gd name="connsiteY0" fmla="*/ 0 h 2305078"/>
              <a:gd name="connsiteX1" fmla="*/ 1151180 w 1629849"/>
              <a:gd name="connsiteY1" fmla="*/ 2305078 h 2305078"/>
              <a:gd name="connsiteX2" fmla="*/ 0 w 1629849"/>
              <a:gd name="connsiteY2" fmla="*/ 1153898 h 23050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29849" h="2305078">
                <a:moveTo>
                  <a:pt x="1153898" y="0"/>
                </a:moveTo>
                <a:cubicBezTo>
                  <a:pt x="1789620" y="635722"/>
                  <a:pt x="1788284" y="1667974"/>
                  <a:pt x="1151180" y="2305078"/>
                </a:cubicBezTo>
                <a:lnTo>
                  <a:pt x="0" y="115389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7" name="Oval 76">
            <a:extLst>
              <a:ext uri="{FF2B5EF4-FFF2-40B4-BE49-F238E27FC236}">
                <a16:creationId xmlns:a16="http://schemas.microsoft.com/office/drawing/2014/main" id="{7BE49C67-76D6-4FB7-B225-5009C4D0D2A9}"/>
              </a:ext>
            </a:extLst>
          </p:cNvPr>
          <p:cNvSpPr/>
          <p:nvPr/>
        </p:nvSpPr>
        <p:spPr>
          <a:xfrm>
            <a:off x="6760397" y="3054348"/>
            <a:ext cx="492919" cy="492919"/>
          </a:xfrm>
          <a:prstGeom prst="ellipse">
            <a:avLst/>
          </a:prstGeom>
          <a:gradFill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34290" rIns="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b="1" dirty="0">
                <a:solidFill>
                  <a:schemeClr val="bg2">
                    <a:lumMod val="25000"/>
                  </a:schemeClr>
                </a:solidFill>
              </a:rPr>
              <a:t>04</a:t>
            </a:r>
          </a:p>
        </p:txBody>
      </p:sp>
      <p:sp>
        <p:nvSpPr>
          <p:cNvPr id="80" name="Freeform: Shape 79">
            <a:extLst>
              <a:ext uri="{FF2B5EF4-FFF2-40B4-BE49-F238E27FC236}">
                <a16:creationId xmlns:a16="http://schemas.microsoft.com/office/drawing/2014/main" id="{A3A9B1C0-069B-4CC0-8BA1-249DE70835A3}"/>
              </a:ext>
            </a:extLst>
          </p:cNvPr>
          <p:cNvSpPr/>
          <p:nvPr/>
        </p:nvSpPr>
        <p:spPr>
          <a:xfrm>
            <a:off x="4843531" y="2685877"/>
            <a:ext cx="719904" cy="1231181"/>
          </a:xfrm>
          <a:custGeom>
            <a:avLst/>
            <a:gdLst>
              <a:gd name="connsiteX0" fmla="*/ 822316 w 959872"/>
              <a:gd name="connsiteY0" fmla="*/ 0 h 1641574"/>
              <a:gd name="connsiteX1" fmla="*/ 856401 w 959872"/>
              <a:gd name="connsiteY1" fmla="*/ 97767 h 1641574"/>
              <a:gd name="connsiteX2" fmla="*/ 854655 w 959872"/>
              <a:gd name="connsiteY2" fmla="*/ 1540662 h 1641574"/>
              <a:gd name="connsiteX3" fmla="*/ 819259 w 959872"/>
              <a:gd name="connsiteY3" fmla="*/ 1641574 h 1641574"/>
              <a:gd name="connsiteX4" fmla="*/ 0 w 959872"/>
              <a:gd name="connsiteY4" fmla="*/ 822315 h 1641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9872" h="1641574">
                <a:moveTo>
                  <a:pt x="822316" y="0"/>
                </a:moveTo>
                <a:lnTo>
                  <a:pt x="856401" y="97767"/>
                </a:lnTo>
                <a:cubicBezTo>
                  <a:pt x="994960" y="567765"/>
                  <a:pt x="994343" y="1070363"/>
                  <a:pt x="854655" y="1540662"/>
                </a:cubicBezTo>
                <a:lnTo>
                  <a:pt x="819259" y="1641574"/>
                </a:lnTo>
                <a:lnTo>
                  <a:pt x="0" y="822315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F7ACC6C6-C2CA-4BC4-BF16-FFD1BCAAA254}"/>
              </a:ext>
            </a:extLst>
          </p:cNvPr>
          <p:cNvSpPr/>
          <p:nvPr/>
        </p:nvSpPr>
        <p:spPr>
          <a:xfrm>
            <a:off x="3543497" y="1957064"/>
            <a:ext cx="1900238" cy="2687486"/>
          </a:xfrm>
          <a:custGeom>
            <a:avLst/>
            <a:gdLst>
              <a:gd name="connsiteX0" fmla="*/ 1153898 w 1629849"/>
              <a:gd name="connsiteY0" fmla="*/ 0 h 2305078"/>
              <a:gd name="connsiteX1" fmla="*/ 1151180 w 1629849"/>
              <a:gd name="connsiteY1" fmla="*/ 2305078 h 2305078"/>
              <a:gd name="connsiteX2" fmla="*/ 0 w 1629849"/>
              <a:gd name="connsiteY2" fmla="*/ 1153898 h 23050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29849" h="2305078">
                <a:moveTo>
                  <a:pt x="1153898" y="0"/>
                </a:moveTo>
                <a:cubicBezTo>
                  <a:pt x="1789620" y="635722"/>
                  <a:pt x="1788284" y="1667974"/>
                  <a:pt x="1151180" y="2305078"/>
                </a:cubicBezTo>
                <a:lnTo>
                  <a:pt x="0" y="115389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069402DC-4290-4B80-BAFC-5E0C92DF2FB8}"/>
              </a:ext>
            </a:extLst>
          </p:cNvPr>
          <p:cNvSpPr/>
          <p:nvPr/>
        </p:nvSpPr>
        <p:spPr>
          <a:xfrm>
            <a:off x="5192265" y="3054348"/>
            <a:ext cx="492919" cy="492919"/>
          </a:xfrm>
          <a:prstGeom prst="ellipse">
            <a:avLst/>
          </a:prstGeom>
          <a:gradFill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34290" rIns="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b="1" dirty="0">
                <a:solidFill>
                  <a:schemeClr val="bg2">
                    <a:lumMod val="25000"/>
                  </a:schemeClr>
                </a:solidFill>
              </a:rPr>
              <a:t>03</a:t>
            </a:r>
          </a:p>
        </p:txBody>
      </p:sp>
      <p:sp>
        <p:nvSpPr>
          <p:cNvPr id="81" name="Freeform: Shape 80">
            <a:extLst>
              <a:ext uri="{FF2B5EF4-FFF2-40B4-BE49-F238E27FC236}">
                <a16:creationId xmlns:a16="http://schemas.microsoft.com/office/drawing/2014/main" id="{018A407F-631B-4EE3-A17F-A0DD8F5DE632}"/>
              </a:ext>
            </a:extLst>
          </p:cNvPr>
          <p:cNvSpPr/>
          <p:nvPr/>
        </p:nvSpPr>
        <p:spPr>
          <a:xfrm>
            <a:off x="3543499" y="2878909"/>
            <a:ext cx="479636" cy="845342"/>
          </a:xfrm>
          <a:custGeom>
            <a:avLst/>
            <a:gdLst>
              <a:gd name="connsiteX0" fmla="*/ 564644 w 639515"/>
              <a:gd name="connsiteY0" fmla="*/ 0 h 1127123"/>
              <a:gd name="connsiteX1" fmla="*/ 600202 w 639515"/>
              <a:gd name="connsiteY1" fmla="*/ 146355 h 1127123"/>
              <a:gd name="connsiteX2" fmla="*/ 599194 w 639515"/>
              <a:gd name="connsiteY2" fmla="*/ 977412 h 1127123"/>
              <a:gd name="connsiteX3" fmla="*/ 562479 w 639515"/>
              <a:gd name="connsiteY3" fmla="*/ 1127123 h 1127123"/>
              <a:gd name="connsiteX4" fmla="*/ 0 w 639515"/>
              <a:gd name="connsiteY4" fmla="*/ 564644 h 1127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9515" h="1127123">
                <a:moveTo>
                  <a:pt x="564644" y="0"/>
                </a:moveTo>
                <a:lnTo>
                  <a:pt x="600202" y="146355"/>
                </a:lnTo>
                <a:cubicBezTo>
                  <a:pt x="652959" y="420564"/>
                  <a:pt x="652614" y="703087"/>
                  <a:pt x="599194" y="977412"/>
                </a:cubicBezTo>
                <a:lnTo>
                  <a:pt x="562479" y="1127123"/>
                </a:lnTo>
                <a:lnTo>
                  <a:pt x="0" y="564644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35A06EDD-7FD1-4723-A0DD-3A839768B63B}"/>
              </a:ext>
            </a:extLst>
          </p:cNvPr>
          <p:cNvSpPr/>
          <p:nvPr/>
        </p:nvSpPr>
        <p:spPr>
          <a:xfrm>
            <a:off x="2271922" y="2147092"/>
            <a:ext cx="1631513" cy="2307431"/>
          </a:xfrm>
          <a:custGeom>
            <a:avLst/>
            <a:gdLst>
              <a:gd name="connsiteX0" fmla="*/ 1153898 w 1629849"/>
              <a:gd name="connsiteY0" fmla="*/ 0 h 2305078"/>
              <a:gd name="connsiteX1" fmla="*/ 1151180 w 1629849"/>
              <a:gd name="connsiteY1" fmla="*/ 2305078 h 2305078"/>
              <a:gd name="connsiteX2" fmla="*/ 0 w 1629849"/>
              <a:gd name="connsiteY2" fmla="*/ 1153898 h 23050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29849" h="2305078">
                <a:moveTo>
                  <a:pt x="1153898" y="0"/>
                </a:moveTo>
                <a:cubicBezTo>
                  <a:pt x="1789620" y="635722"/>
                  <a:pt x="1788284" y="1667974"/>
                  <a:pt x="1151180" y="2305078"/>
                </a:cubicBezTo>
                <a:lnTo>
                  <a:pt x="0" y="1153898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6D8BF9BE-DE5E-48FD-9D7D-B9B4D218E10C}"/>
              </a:ext>
            </a:extLst>
          </p:cNvPr>
          <p:cNvSpPr/>
          <p:nvPr/>
        </p:nvSpPr>
        <p:spPr>
          <a:xfrm>
            <a:off x="2056002" y="3054348"/>
            <a:ext cx="492919" cy="492919"/>
          </a:xfrm>
          <a:prstGeom prst="ellipse">
            <a:avLst/>
          </a:prstGeom>
          <a:gradFill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34290" rIns="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b="1" dirty="0">
                <a:solidFill>
                  <a:schemeClr val="bg2">
                    <a:lumMod val="25000"/>
                  </a:schemeClr>
                </a:solidFill>
              </a:rPr>
              <a:t>01</a:t>
            </a:r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2A513B68-32C1-41B0-B4D6-FF39089AA305}"/>
              </a:ext>
            </a:extLst>
          </p:cNvPr>
          <p:cNvSpPr/>
          <p:nvPr/>
        </p:nvSpPr>
        <p:spPr>
          <a:xfrm>
            <a:off x="3624133" y="3054348"/>
            <a:ext cx="492919" cy="492919"/>
          </a:xfrm>
          <a:prstGeom prst="ellipse">
            <a:avLst/>
          </a:prstGeom>
          <a:gradFill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34290" rIns="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b="1" dirty="0">
                <a:solidFill>
                  <a:schemeClr val="bg2">
                    <a:lumMod val="25000"/>
                  </a:schemeClr>
                </a:solidFill>
              </a:rPr>
              <a:t>02</a:t>
            </a:r>
          </a:p>
        </p:txBody>
      </p:sp>
      <p:grpSp>
        <p:nvGrpSpPr>
          <p:cNvPr id="82" name="Group 81">
            <a:extLst>
              <a:ext uri="{FF2B5EF4-FFF2-40B4-BE49-F238E27FC236}">
                <a16:creationId xmlns:a16="http://schemas.microsoft.com/office/drawing/2014/main" id="{33411E07-0F0A-43DF-9106-F19890CD47A7}"/>
              </a:ext>
            </a:extLst>
          </p:cNvPr>
          <p:cNvGrpSpPr/>
          <p:nvPr/>
        </p:nvGrpSpPr>
        <p:grpSpPr>
          <a:xfrm>
            <a:off x="249702" y="2655417"/>
            <a:ext cx="1588637" cy="1290782"/>
            <a:chOff x="332936" y="2596988"/>
            <a:chExt cx="2937088" cy="1721042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58DBBA93-921C-40E4-B35B-C96C921F1636}"/>
                </a:ext>
              </a:extLst>
            </p:cNvPr>
            <p:cNvSpPr txBox="1"/>
            <p:nvPr/>
          </p:nvSpPr>
          <p:spPr>
            <a:xfrm>
              <a:off x="332936" y="2596988"/>
              <a:ext cx="2937088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320CB4CF-25EA-41D7-B490-7B4D1C8DB6D7}"/>
                </a:ext>
              </a:extLst>
            </p:cNvPr>
            <p:cNvSpPr txBox="1"/>
            <p:nvPr/>
          </p:nvSpPr>
          <p:spPr>
            <a:xfrm>
              <a:off x="340732" y="3086923"/>
              <a:ext cx="2929292" cy="1231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80703C31-E3D3-4017-A4C8-85DB717F09EE}"/>
              </a:ext>
            </a:extLst>
          </p:cNvPr>
          <p:cNvSpPr/>
          <p:nvPr/>
        </p:nvSpPr>
        <p:spPr>
          <a:xfrm>
            <a:off x="2648300" y="3039198"/>
            <a:ext cx="811742" cy="52322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en-US" sz="1400" b="1" noProof="1"/>
              <a:t>Lorem Ipsum</a:t>
            </a: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11612436-40C5-48E3-9D88-6119D7EFDE9B}"/>
              </a:ext>
            </a:extLst>
          </p:cNvPr>
          <p:cNvSpPr/>
          <p:nvPr/>
        </p:nvSpPr>
        <p:spPr>
          <a:xfrm>
            <a:off x="4213669" y="3039198"/>
            <a:ext cx="811742" cy="52322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en-US" sz="1400" b="1" noProof="1"/>
              <a:t>Lorem Ipsum</a:t>
            </a: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7AF2807C-042B-4C12-9FCF-75CB703BEEC2}"/>
              </a:ext>
            </a:extLst>
          </p:cNvPr>
          <p:cNvSpPr/>
          <p:nvPr/>
        </p:nvSpPr>
        <p:spPr>
          <a:xfrm>
            <a:off x="5783340" y="3039198"/>
            <a:ext cx="811742" cy="52322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en-US" sz="1400" b="1" noProof="1"/>
              <a:t>Lorem Ipsum</a:t>
            </a: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F43A0BDE-92E9-4F82-8081-A8577C51FF43}"/>
              </a:ext>
            </a:extLst>
          </p:cNvPr>
          <p:cNvSpPr/>
          <p:nvPr/>
        </p:nvSpPr>
        <p:spPr>
          <a:xfrm>
            <a:off x="7424497" y="3148576"/>
            <a:ext cx="1151597" cy="307777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sz="1400" b="1" noProof="1">
                <a:solidFill>
                  <a:schemeClr val="bg1"/>
                </a:solidFill>
              </a:rPr>
              <a:t>Lorem Ipsum</a:t>
            </a:r>
          </a:p>
        </p:txBody>
      </p:sp>
      <p:grpSp>
        <p:nvGrpSpPr>
          <p:cNvPr id="93" name="Group 92">
            <a:extLst>
              <a:ext uri="{FF2B5EF4-FFF2-40B4-BE49-F238E27FC236}">
                <a16:creationId xmlns:a16="http://schemas.microsoft.com/office/drawing/2014/main" id="{66063F69-0046-4FD5-95A6-567D02E74CB1}"/>
              </a:ext>
            </a:extLst>
          </p:cNvPr>
          <p:cNvGrpSpPr/>
          <p:nvPr/>
        </p:nvGrpSpPr>
        <p:grpSpPr>
          <a:xfrm>
            <a:off x="1757704" y="5110029"/>
            <a:ext cx="1456949" cy="983003"/>
            <a:chOff x="332936" y="4662598"/>
            <a:chExt cx="2937088" cy="1310670"/>
          </a:xfrm>
        </p:grpSpPr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9F9A8985-AF8E-4432-A2C6-2403EB9D4890}"/>
                </a:ext>
              </a:extLst>
            </p:cNvPr>
            <p:cNvSpPr txBox="1"/>
            <p:nvPr/>
          </p:nvSpPr>
          <p:spPr>
            <a:xfrm>
              <a:off x="332936" y="4662598"/>
              <a:ext cx="2937088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6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130D739C-4877-4F67-BCAC-6E35ACCC1378}"/>
                </a:ext>
              </a:extLst>
            </p:cNvPr>
            <p:cNvSpPr txBox="1"/>
            <p:nvPr/>
          </p:nvSpPr>
          <p:spPr>
            <a:xfrm>
              <a:off x="340732" y="5111494"/>
              <a:ext cx="2929292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E8DE47EE-9CAF-4FB2-A27A-0EAECA7674AC}"/>
              </a:ext>
            </a:extLst>
          </p:cNvPr>
          <p:cNvGrpSpPr/>
          <p:nvPr/>
        </p:nvGrpSpPr>
        <p:grpSpPr>
          <a:xfrm>
            <a:off x="3425268" y="5110029"/>
            <a:ext cx="1456949" cy="983003"/>
            <a:chOff x="332936" y="4662598"/>
            <a:chExt cx="2937088" cy="1310670"/>
          </a:xfrm>
        </p:grpSpPr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526B2004-2F3C-463E-982A-99CC700F5DEC}"/>
                </a:ext>
              </a:extLst>
            </p:cNvPr>
            <p:cNvSpPr txBox="1"/>
            <p:nvPr/>
          </p:nvSpPr>
          <p:spPr>
            <a:xfrm>
              <a:off x="332936" y="4662598"/>
              <a:ext cx="2937088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6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C8DBDD10-4604-448A-957E-5ADA4CB4644A}"/>
                </a:ext>
              </a:extLst>
            </p:cNvPr>
            <p:cNvSpPr txBox="1"/>
            <p:nvPr/>
          </p:nvSpPr>
          <p:spPr>
            <a:xfrm>
              <a:off x="340732" y="5111494"/>
              <a:ext cx="2929292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37DE2CFF-9715-47CB-B57C-58FA9B034079}"/>
              </a:ext>
            </a:extLst>
          </p:cNvPr>
          <p:cNvGrpSpPr/>
          <p:nvPr/>
        </p:nvGrpSpPr>
        <p:grpSpPr>
          <a:xfrm>
            <a:off x="5092832" y="5110029"/>
            <a:ext cx="1456949" cy="983003"/>
            <a:chOff x="332936" y="4662598"/>
            <a:chExt cx="2937088" cy="1310670"/>
          </a:xfrm>
        </p:grpSpPr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491A3AFA-9695-4A87-B449-2F5D4ADE0828}"/>
                </a:ext>
              </a:extLst>
            </p:cNvPr>
            <p:cNvSpPr txBox="1"/>
            <p:nvPr/>
          </p:nvSpPr>
          <p:spPr>
            <a:xfrm>
              <a:off x="332936" y="4662598"/>
              <a:ext cx="2937088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6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AFA6F2C2-A30C-4ADF-AFFA-423F24814BE7}"/>
                </a:ext>
              </a:extLst>
            </p:cNvPr>
            <p:cNvSpPr txBox="1"/>
            <p:nvPr/>
          </p:nvSpPr>
          <p:spPr>
            <a:xfrm>
              <a:off x="340732" y="5111494"/>
              <a:ext cx="2929292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75E8DC14-D04B-40FD-86C1-4F17261A1F40}"/>
              </a:ext>
            </a:extLst>
          </p:cNvPr>
          <p:cNvGrpSpPr/>
          <p:nvPr/>
        </p:nvGrpSpPr>
        <p:grpSpPr>
          <a:xfrm>
            <a:off x="6760397" y="5110029"/>
            <a:ext cx="1456949" cy="983003"/>
            <a:chOff x="332936" y="4662598"/>
            <a:chExt cx="2937088" cy="1310670"/>
          </a:xfrm>
        </p:grpSpPr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FA7C9751-1799-4F14-8932-EE91DE3F98B4}"/>
                </a:ext>
              </a:extLst>
            </p:cNvPr>
            <p:cNvSpPr txBox="1"/>
            <p:nvPr/>
          </p:nvSpPr>
          <p:spPr>
            <a:xfrm>
              <a:off x="332936" y="4662598"/>
              <a:ext cx="2937088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6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BFE140F3-44ED-4246-933C-EAEFB2C91C1C}"/>
                </a:ext>
              </a:extLst>
            </p:cNvPr>
            <p:cNvSpPr txBox="1"/>
            <p:nvPr/>
          </p:nvSpPr>
          <p:spPr>
            <a:xfrm>
              <a:off x="340732" y="5111494"/>
              <a:ext cx="2929292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179303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10264</TotalTime>
  <Words>345</Words>
  <PresentationFormat>On-screen Show (4:3)</PresentationFormat>
  <Paragraphs>44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Quarter Pie Chart Process  – Slide Template</vt:lpstr>
      <vt:lpstr>Quarter Pie Chart Process 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Quarter Pie Chart Process</dc:title>
  <dc:creator>PresentationGO.com</dc:creator>
  <dc:description>© Copyright PresentationGO.com</dc:description>
  <dcterms:created xsi:type="dcterms:W3CDTF">2014-11-26T05:14:11Z</dcterms:created>
  <dcterms:modified xsi:type="dcterms:W3CDTF">2019-10-01T18:18:51Z</dcterms:modified>
  <cp:category>Charts &amp; Diagrams</cp:category>
</cp:coreProperties>
</file>