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7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04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Tasks – Slide Template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BF9929-1D9E-464B-AEAB-E0539D5B649F}"/>
              </a:ext>
            </a:extLst>
          </p:cNvPr>
          <p:cNvSpPr/>
          <p:nvPr/>
        </p:nvSpPr>
        <p:spPr>
          <a:xfrm>
            <a:off x="424543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Scelerisque in dictum non consectetur erat. Montes nascetur ridiculus mus mauris vitae ultricies leo integer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F2704D7-3EEF-4A92-811B-3D18CE5CBA74}"/>
              </a:ext>
            </a:extLst>
          </p:cNvPr>
          <p:cNvSpPr/>
          <p:nvPr/>
        </p:nvSpPr>
        <p:spPr>
          <a:xfrm>
            <a:off x="2083526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>
                  <a:alpha val="60000"/>
                </a:schemeClr>
              </a:gs>
              <a:gs pos="0">
                <a:schemeClr val="bg1"/>
              </a:gs>
              <a:gs pos="83000">
                <a:schemeClr val="bg1">
                  <a:lumMod val="95000"/>
                  <a:alpha val="16000"/>
                </a:schemeClr>
              </a:gs>
              <a:gs pos="100000">
                <a:schemeClr val="bg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E630BE-A88F-4CF0-AD30-C5D606D52B0D}"/>
              </a:ext>
            </a:extLst>
          </p:cNvPr>
          <p:cNvSpPr/>
          <p:nvPr/>
        </p:nvSpPr>
        <p:spPr>
          <a:xfrm>
            <a:off x="3742509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>
                  <a:alpha val="60000"/>
                </a:schemeClr>
              </a:gs>
              <a:gs pos="0">
                <a:schemeClr val="bg1"/>
              </a:gs>
              <a:gs pos="83000">
                <a:schemeClr val="bg1">
                  <a:lumMod val="95000"/>
                  <a:alpha val="16000"/>
                </a:schemeClr>
              </a:gs>
              <a:gs pos="100000">
                <a:schemeClr val="bg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Scelerisque in dictum non consectetur erat. Montes nascetur ridiculus mus mauris vitae ultricies leo integer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404D92-18B5-4026-BF64-CF85B6A65BD2}"/>
              </a:ext>
            </a:extLst>
          </p:cNvPr>
          <p:cNvSpPr/>
          <p:nvPr/>
        </p:nvSpPr>
        <p:spPr>
          <a:xfrm>
            <a:off x="5401492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>
                  <a:alpha val="60000"/>
                </a:schemeClr>
              </a:gs>
              <a:gs pos="0">
                <a:schemeClr val="bg1"/>
              </a:gs>
              <a:gs pos="83000">
                <a:schemeClr val="bg1">
                  <a:lumMod val="95000"/>
                  <a:alpha val="16000"/>
                </a:schemeClr>
              </a:gs>
              <a:gs pos="100000">
                <a:schemeClr val="bg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8DCABFE-577C-47FD-AD71-4EDB90C8D226}"/>
              </a:ext>
            </a:extLst>
          </p:cNvPr>
          <p:cNvSpPr/>
          <p:nvPr/>
        </p:nvSpPr>
        <p:spPr>
          <a:xfrm>
            <a:off x="7060474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>
                  <a:alpha val="60000"/>
                </a:schemeClr>
              </a:gs>
              <a:gs pos="0">
                <a:schemeClr val="bg1"/>
              </a:gs>
              <a:gs pos="83000">
                <a:schemeClr val="bg1">
                  <a:lumMod val="95000"/>
                  <a:alpha val="16000"/>
                </a:schemeClr>
              </a:gs>
              <a:gs pos="100000">
                <a:schemeClr val="bg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Scelerisque in dictum non consectetur erat. Montes nascetur ridiculus mus mauris vitae ultricies leo integer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92818-3D2D-401D-971A-A2DC540645D4}"/>
              </a:ext>
            </a:extLst>
          </p:cNvPr>
          <p:cNvGrpSpPr/>
          <p:nvPr/>
        </p:nvGrpSpPr>
        <p:grpSpPr>
          <a:xfrm>
            <a:off x="424543" y="1278816"/>
            <a:ext cx="8294915" cy="619639"/>
            <a:chOff x="566057" y="1237862"/>
            <a:chExt cx="11059886" cy="82109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F14D525-C9C8-4F70-B9EA-D9665FCB55E6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MONDAY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7C0A58-B895-4050-A561-66B2AB401BB4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TUESDAY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535B8A1-EFEC-4D0D-9CA7-18DF836C39CD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WEDNESDAY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3CDE8B4-6115-4DC0-8C2B-DF1E284E2097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THURSDAY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950D243-41D7-43C8-87D0-3F61AAE810B0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FRIDAY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14AEDEA-653C-4F34-88B2-858ADAAAFD61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5887DCB-9AA1-4B15-8005-79DD28A815A2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18EB969-270D-4C77-A98D-3062AE3E3B54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CFDC015-E357-4AA4-902D-562035EB083B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D79AB89-5C33-436D-AD0D-B72D2C6D233B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E8773DD-B712-4707-BAF5-741FFA374334}"/>
              </a:ext>
            </a:extLst>
          </p:cNvPr>
          <p:cNvGrpSpPr/>
          <p:nvPr/>
        </p:nvGrpSpPr>
        <p:grpSpPr>
          <a:xfrm>
            <a:off x="424542" y="5579183"/>
            <a:ext cx="8294915" cy="164000"/>
            <a:chOff x="566057" y="1237862"/>
            <a:chExt cx="11059886" cy="82109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2FE0F61-403E-437B-89C6-EEDA43BBC39F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1054376-C553-4760-B450-9CB987CB1D20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endParaRPr 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CC30A01-5737-4CEE-946A-D9112DCA036E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endParaRPr 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A3BC965-704B-499F-B1AE-879B7BF060DE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endParaRPr 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36DA83A-3433-4D0F-AD25-BC5CAD2D4CED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C5B6474-F2A5-4F13-9956-0076EEB04DA0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11B0CA8-C070-48E1-A7B6-915BB2257767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996AB55-8A3C-4AB3-825F-717F544357BF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39B8461-EC6C-420C-979F-D63963B4EA2E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19A0D0E-5E36-46D1-9946-F9C8174033DA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615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Tasks – Slide Template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0A4CD0-85DB-42B6-B5E7-EFE97F04882F}"/>
              </a:ext>
            </a:extLst>
          </p:cNvPr>
          <p:cNvSpPr/>
          <p:nvPr/>
        </p:nvSpPr>
        <p:spPr>
          <a:xfrm>
            <a:off x="424543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Scelerisque in dictum non consectetur erat. Montes nascetur ridiculus mus mauris vitae ultricies leo integer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EE68C8-6BD6-45DE-BA8E-5A1EEE14E6DE}"/>
              </a:ext>
            </a:extLst>
          </p:cNvPr>
          <p:cNvSpPr/>
          <p:nvPr/>
        </p:nvSpPr>
        <p:spPr>
          <a:xfrm>
            <a:off x="2083526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16DE5E7-1046-4FEB-8FFC-53EB2DCF71BE}"/>
              </a:ext>
            </a:extLst>
          </p:cNvPr>
          <p:cNvSpPr/>
          <p:nvPr/>
        </p:nvSpPr>
        <p:spPr>
          <a:xfrm>
            <a:off x="3742509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Scelerisque in dictum non consectetur erat. Montes nascetur ridiculus mus mauris vitae ultricies leo integer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2DA732A-CC31-47AA-8E3D-B129BFFD6374}"/>
              </a:ext>
            </a:extLst>
          </p:cNvPr>
          <p:cNvSpPr/>
          <p:nvPr/>
        </p:nvSpPr>
        <p:spPr>
          <a:xfrm>
            <a:off x="5401492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E291B18-FBDD-43A2-AE8B-E896ADBE431C}"/>
              </a:ext>
            </a:extLst>
          </p:cNvPr>
          <p:cNvSpPr/>
          <p:nvPr/>
        </p:nvSpPr>
        <p:spPr>
          <a:xfrm>
            <a:off x="7060474" y="1898454"/>
            <a:ext cx="1658983" cy="3680729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68580" rIns="1371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  <a:p>
            <a:pPr marL="85725" indent="-85725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Scelerisque in dictum non consectetur erat. Montes nascetur ridiculus mus mauris vitae ultricies leo integer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B1B4D6B-BEB0-4CE7-AF47-809825324584}"/>
              </a:ext>
            </a:extLst>
          </p:cNvPr>
          <p:cNvGrpSpPr/>
          <p:nvPr/>
        </p:nvGrpSpPr>
        <p:grpSpPr>
          <a:xfrm>
            <a:off x="424543" y="1278816"/>
            <a:ext cx="8294915" cy="619639"/>
            <a:chOff x="566057" y="1237862"/>
            <a:chExt cx="11059886" cy="82109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AA88F5F-8DAC-4F3F-8B5A-82693B4A83A0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MONDAY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2A8FD26-6EBA-4E24-BC0E-54F156609152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TUESDAY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36E6C22-2928-4D27-916D-C84340E07A38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WEDNESDAY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CD25A4B-323E-4842-8629-3B9A24BCE2C7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THURSDAY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D78210D-B48D-450D-B9A2-BEFC9CC7CAEE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10000"/>
                    </a:schemeClr>
                  </a:solidFill>
                </a:rPr>
                <a:t>FRIDAY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9668391-77BD-4154-8AB9-62AAD548D617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C3C2828-3E14-49BC-B50C-0D34136D444A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65D3FA8-73FD-4320-B759-433455EF9283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17D0D32-3ECB-4356-AE39-800BB0377740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1C68EC5-F8F2-431D-8154-D3361FB25FF8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6931B7-E11C-4C68-8A86-9E896E48C8C0}"/>
              </a:ext>
            </a:extLst>
          </p:cNvPr>
          <p:cNvGrpSpPr/>
          <p:nvPr/>
        </p:nvGrpSpPr>
        <p:grpSpPr>
          <a:xfrm>
            <a:off x="424542" y="5579183"/>
            <a:ext cx="8294915" cy="164000"/>
            <a:chOff x="566057" y="1237862"/>
            <a:chExt cx="11059886" cy="82109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3226AF3-198F-4279-B09E-1A9AE4F6EE42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5DB09DC-5476-47C4-9398-D3BC4EC72121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endParaRPr 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1962FF0-C6C5-4FAA-8C84-A883C20B61C3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endParaRPr 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A006F5B-48D3-4B9C-AA31-4C332C6AC845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900"/>
                </a:spcAft>
              </a:pPr>
              <a:endParaRPr 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8E6D780-AB57-4BB1-AD05-417311BD6F54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77EA37C-03CA-40D0-8331-BCCED772A5AE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87E4BF7-573A-4B47-93EA-642432A457FC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86A1D8B-3196-4361-9E85-74219BD5C00E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B32EDD4-5FCD-48E1-9E80-C435016ED47B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B300929-6348-4A0A-85EA-9C98942E507F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13716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just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536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721</Words>
  <PresentationFormat>On-screen Show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Weekly Tasks – Slide Template</vt:lpstr>
      <vt:lpstr>Weekly Tasks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Tasks</dc:title>
  <dc:creator>PresentationGO.com</dc:creator>
  <dc:description>© Copyright PresentationGO.com</dc:description>
  <dcterms:created xsi:type="dcterms:W3CDTF">2014-11-26T05:14:11Z</dcterms:created>
  <dcterms:modified xsi:type="dcterms:W3CDTF">2019-10-02T18:30:19Z</dcterms:modified>
  <cp:category>Timelines &amp; Planning</cp:category>
</cp:coreProperties>
</file>