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59" r:id="rId5"/>
    <p:sldId id="3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3A-4604-9B95-7FB3FE055C4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3A-4604-9B95-7FB3FE055C4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3A-4604-9B95-7FB3FE055C4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3A-4604-9B95-7FB3FE055C4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3A-4604-9B95-7FB3FE05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3A-4604-9B95-7FB3FE055C4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3A-4604-9B95-7FB3FE055C4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3A-4604-9B95-7FB3FE055C4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3A-4604-9B95-7FB3FE055C4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3A-4604-9B95-7FB3FE05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0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6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67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22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575089A-96CF-4C26-BA5F-4BB2EF70FBB8}"/>
              </a:ext>
            </a:extLst>
          </p:cNvPr>
          <p:cNvGrpSpPr/>
          <p:nvPr/>
        </p:nvGrpSpPr>
        <p:grpSpPr>
          <a:xfrm>
            <a:off x="2473341" y="1026597"/>
            <a:ext cx="7195394" cy="4759407"/>
            <a:chOff x="2473341" y="1026597"/>
            <a:chExt cx="7195394" cy="47594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1A9862-1AF0-4751-A723-182D5AEC3EEB}"/>
                </a:ext>
              </a:extLst>
            </p:cNvPr>
            <p:cNvGrpSpPr/>
            <p:nvPr/>
          </p:nvGrpSpPr>
          <p:grpSpPr>
            <a:xfrm>
              <a:off x="8206319" y="1026597"/>
              <a:ext cx="1462416" cy="4758636"/>
              <a:chOff x="8263469" y="1026597"/>
              <a:chExt cx="1462416" cy="4758636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19A1DEB7-CFF7-4586-B352-E0073CC552A3}"/>
                  </a:ext>
                </a:extLst>
              </p:cNvPr>
              <p:cNvSpPr/>
              <p:nvPr/>
            </p:nvSpPr>
            <p:spPr>
              <a:xfrm>
                <a:off x="8263469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12ED7235-9A32-4FDB-A618-4678C388655E}"/>
                  </a:ext>
                </a:extLst>
              </p:cNvPr>
              <p:cNvSpPr/>
              <p:nvPr/>
            </p:nvSpPr>
            <p:spPr>
              <a:xfrm>
                <a:off x="8305622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529343-B4DD-49A7-B2CF-00D80CE26700}"/>
                </a:ext>
              </a:extLst>
            </p:cNvPr>
            <p:cNvGrpSpPr/>
            <p:nvPr/>
          </p:nvGrpSpPr>
          <p:grpSpPr>
            <a:xfrm>
              <a:off x="2473341" y="1026602"/>
              <a:ext cx="1240444" cy="4759402"/>
              <a:chOff x="2466115" y="1026602"/>
              <a:chExt cx="1240444" cy="4759402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9C0B38B0-84AC-4AA2-A215-BD4658BBF087}"/>
                  </a:ext>
                </a:extLst>
              </p:cNvPr>
              <p:cNvSpPr/>
              <p:nvPr/>
            </p:nvSpPr>
            <p:spPr>
              <a:xfrm>
                <a:off x="2466115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14152728-F802-4C49-83BA-FD3B95DC557C}"/>
                  </a:ext>
                </a:extLst>
              </p:cNvPr>
              <p:cNvSpPr/>
              <p:nvPr/>
            </p:nvSpPr>
            <p:spPr>
              <a:xfrm>
                <a:off x="2495564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Tableware Pie-Chart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A96CA2-0B48-4C38-80EF-24648064C9CF}"/>
              </a:ext>
            </a:extLst>
          </p:cNvPr>
          <p:cNvGrpSpPr/>
          <p:nvPr/>
        </p:nvGrpSpPr>
        <p:grpSpPr>
          <a:xfrm>
            <a:off x="3862501" y="1431956"/>
            <a:ext cx="4466998" cy="4399446"/>
            <a:chOff x="3846742" y="1431956"/>
            <a:chExt cx="4466998" cy="4399446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4BDD1F3D-614F-4D67-9FDA-AC775E001279}"/>
                </a:ext>
              </a:extLst>
            </p:cNvPr>
            <p:cNvSpPr/>
            <p:nvPr/>
          </p:nvSpPr>
          <p:spPr>
            <a:xfrm>
              <a:off x="3846742" y="1431956"/>
              <a:ext cx="4399439" cy="4399446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88BB012-7A5E-484A-B756-BB2B12462AD4}"/>
                </a:ext>
              </a:extLst>
            </p:cNvPr>
            <p:cNvSpPr/>
            <p:nvPr/>
          </p:nvSpPr>
          <p:spPr>
            <a:xfrm>
              <a:off x="3914301" y="1431956"/>
              <a:ext cx="4399439" cy="439944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0F7B8136-9C1A-475C-8DF5-3366F2CBFD5E}"/>
                </a:ext>
              </a:extLst>
            </p:cNvPr>
            <p:cNvSpPr/>
            <p:nvPr/>
          </p:nvSpPr>
          <p:spPr>
            <a:xfrm>
              <a:off x="4522330" y="2039986"/>
              <a:ext cx="3096904" cy="30969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4746DD9-19AF-45D7-BE52-CBAF3E09F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5198077"/>
              </p:ext>
            </p:extLst>
          </p:nvPr>
        </p:nvGraphicFramePr>
        <p:xfrm>
          <a:off x="3559176" y="1897225"/>
          <a:ext cx="5073648" cy="338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486A3E44-1A31-4D7D-B3FA-E3A3305CC60A}"/>
              </a:ext>
            </a:extLst>
          </p:cNvPr>
          <p:cNvSpPr/>
          <p:nvPr/>
        </p:nvSpPr>
        <p:spPr>
          <a:xfrm>
            <a:off x="333492" y="4651462"/>
            <a:ext cx="254000" cy="2540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473437-A34B-4513-B20A-B22559318899}"/>
              </a:ext>
            </a:extLst>
          </p:cNvPr>
          <p:cNvSpPr/>
          <p:nvPr/>
        </p:nvSpPr>
        <p:spPr>
          <a:xfrm>
            <a:off x="333492" y="4108293"/>
            <a:ext cx="254000" cy="254000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055BBE4-7F8F-4101-B85A-C142992C5831}"/>
              </a:ext>
            </a:extLst>
          </p:cNvPr>
          <p:cNvSpPr/>
          <p:nvPr/>
        </p:nvSpPr>
        <p:spPr>
          <a:xfrm>
            <a:off x="333492" y="5737801"/>
            <a:ext cx="254000" cy="2540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94F845C-076C-4174-AF7F-CD853C72E661}"/>
              </a:ext>
            </a:extLst>
          </p:cNvPr>
          <p:cNvSpPr/>
          <p:nvPr/>
        </p:nvSpPr>
        <p:spPr>
          <a:xfrm>
            <a:off x="333492" y="5194631"/>
            <a:ext cx="254000" cy="254000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4720A2-64C9-4F80-8E7A-73DEF7022BE4}"/>
              </a:ext>
            </a:extLst>
          </p:cNvPr>
          <p:cNvSpPr/>
          <p:nvPr/>
        </p:nvSpPr>
        <p:spPr>
          <a:xfrm>
            <a:off x="624051" y="4041653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B738B2-393B-4CCF-ACAE-E95211F4A31E}"/>
              </a:ext>
            </a:extLst>
          </p:cNvPr>
          <p:cNvSpPr/>
          <p:nvPr/>
        </p:nvSpPr>
        <p:spPr>
          <a:xfrm>
            <a:off x="624051" y="458774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B728198-15BA-40B3-8958-FAEE56581022}"/>
              </a:ext>
            </a:extLst>
          </p:cNvPr>
          <p:cNvSpPr/>
          <p:nvPr/>
        </p:nvSpPr>
        <p:spPr>
          <a:xfrm>
            <a:off x="624051" y="513383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8CBBCF-1C93-4261-B772-056FA55DC60A}"/>
              </a:ext>
            </a:extLst>
          </p:cNvPr>
          <p:cNvSpPr/>
          <p:nvPr/>
        </p:nvSpPr>
        <p:spPr>
          <a:xfrm>
            <a:off x="624051" y="5679920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D166CEE-F6CF-430A-8508-B51F7481994A}"/>
              </a:ext>
            </a:extLst>
          </p:cNvPr>
          <p:cNvGrpSpPr/>
          <p:nvPr/>
        </p:nvGrpSpPr>
        <p:grpSpPr>
          <a:xfrm>
            <a:off x="338441" y="1377099"/>
            <a:ext cx="1797158" cy="2028816"/>
            <a:chOff x="332936" y="1242150"/>
            <a:chExt cx="2926080" cy="202881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ECFEAE-6297-4430-8830-2680B0F30AB9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D041A7-AA77-4A0A-AB92-9685EB37D10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FB4ED3-B9F3-40DF-8E83-6D84A301718C}"/>
              </a:ext>
            </a:extLst>
          </p:cNvPr>
          <p:cNvGrpSpPr/>
          <p:nvPr/>
        </p:nvGrpSpPr>
        <p:grpSpPr>
          <a:xfrm>
            <a:off x="9862371" y="2743591"/>
            <a:ext cx="1991189" cy="1844151"/>
            <a:chOff x="8921977" y="1242150"/>
            <a:chExt cx="2926080" cy="184415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7ADA831-9FC5-498C-9118-D3625DF4946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317FF96-629B-4EF0-8F4E-9FCABC96B70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07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575089A-96CF-4C26-BA5F-4BB2EF70FBB8}"/>
              </a:ext>
            </a:extLst>
          </p:cNvPr>
          <p:cNvGrpSpPr/>
          <p:nvPr/>
        </p:nvGrpSpPr>
        <p:grpSpPr>
          <a:xfrm>
            <a:off x="2473341" y="1026597"/>
            <a:ext cx="7195394" cy="4759407"/>
            <a:chOff x="2473341" y="1026597"/>
            <a:chExt cx="7195394" cy="47594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1A9862-1AF0-4751-A723-182D5AEC3EEB}"/>
                </a:ext>
              </a:extLst>
            </p:cNvPr>
            <p:cNvGrpSpPr/>
            <p:nvPr/>
          </p:nvGrpSpPr>
          <p:grpSpPr>
            <a:xfrm>
              <a:off x="8206319" y="1026597"/>
              <a:ext cx="1462416" cy="4758636"/>
              <a:chOff x="8263469" y="1026597"/>
              <a:chExt cx="1462416" cy="4758636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19A1DEB7-CFF7-4586-B352-E0073CC552A3}"/>
                  </a:ext>
                </a:extLst>
              </p:cNvPr>
              <p:cNvSpPr/>
              <p:nvPr/>
            </p:nvSpPr>
            <p:spPr>
              <a:xfrm>
                <a:off x="8263469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12ED7235-9A32-4FDB-A618-4678C388655E}"/>
                  </a:ext>
                </a:extLst>
              </p:cNvPr>
              <p:cNvSpPr/>
              <p:nvPr/>
            </p:nvSpPr>
            <p:spPr>
              <a:xfrm>
                <a:off x="8305622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529343-B4DD-49A7-B2CF-00D80CE26700}"/>
                </a:ext>
              </a:extLst>
            </p:cNvPr>
            <p:cNvGrpSpPr/>
            <p:nvPr/>
          </p:nvGrpSpPr>
          <p:grpSpPr>
            <a:xfrm>
              <a:off x="2473341" y="1026602"/>
              <a:ext cx="1240444" cy="4759402"/>
              <a:chOff x="2466115" y="1026602"/>
              <a:chExt cx="1240444" cy="4759402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9C0B38B0-84AC-4AA2-A215-BD4658BBF087}"/>
                  </a:ext>
                </a:extLst>
              </p:cNvPr>
              <p:cNvSpPr/>
              <p:nvPr/>
            </p:nvSpPr>
            <p:spPr>
              <a:xfrm>
                <a:off x="2466115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14152728-F802-4C49-83BA-FD3B95DC557C}"/>
                  </a:ext>
                </a:extLst>
              </p:cNvPr>
              <p:cNvSpPr/>
              <p:nvPr/>
            </p:nvSpPr>
            <p:spPr>
              <a:xfrm>
                <a:off x="2495564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Tableware Pie-Chart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A96CA2-0B48-4C38-80EF-24648064C9CF}"/>
              </a:ext>
            </a:extLst>
          </p:cNvPr>
          <p:cNvGrpSpPr/>
          <p:nvPr/>
        </p:nvGrpSpPr>
        <p:grpSpPr>
          <a:xfrm>
            <a:off x="3862501" y="1431956"/>
            <a:ext cx="4466998" cy="4399446"/>
            <a:chOff x="3846742" y="1431956"/>
            <a:chExt cx="4466998" cy="4399446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4BDD1F3D-614F-4D67-9FDA-AC775E001279}"/>
                </a:ext>
              </a:extLst>
            </p:cNvPr>
            <p:cNvSpPr/>
            <p:nvPr/>
          </p:nvSpPr>
          <p:spPr>
            <a:xfrm>
              <a:off x="3846742" y="1431956"/>
              <a:ext cx="4399439" cy="4399446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88BB012-7A5E-484A-B756-BB2B12462AD4}"/>
                </a:ext>
              </a:extLst>
            </p:cNvPr>
            <p:cNvSpPr/>
            <p:nvPr/>
          </p:nvSpPr>
          <p:spPr>
            <a:xfrm>
              <a:off x="3914301" y="1431956"/>
              <a:ext cx="4399439" cy="439944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0F7B8136-9C1A-475C-8DF5-3366F2CBFD5E}"/>
                </a:ext>
              </a:extLst>
            </p:cNvPr>
            <p:cNvSpPr/>
            <p:nvPr/>
          </p:nvSpPr>
          <p:spPr>
            <a:xfrm>
              <a:off x="4522330" y="2039986"/>
              <a:ext cx="3096904" cy="30969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4746DD9-19AF-45D7-BE52-CBAF3E09FFFD}"/>
              </a:ext>
            </a:extLst>
          </p:cNvPr>
          <p:cNvGraphicFramePr/>
          <p:nvPr/>
        </p:nvGraphicFramePr>
        <p:xfrm>
          <a:off x="3559176" y="1897225"/>
          <a:ext cx="5073648" cy="338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486A3E44-1A31-4D7D-B3FA-E3A3305CC60A}"/>
              </a:ext>
            </a:extLst>
          </p:cNvPr>
          <p:cNvSpPr/>
          <p:nvPr/>
        </p:nvSpPr>
        <p:spPr>
          <a:xfrm>
            <a:off x="333492" y="4651462"/>
            <a:ext cx="254000" cy="2540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473437-A34B-4513-B20A-B22559318899}"/>
              </a:ext>
            </a:extLst>
          </p:cNvPr>
          <p:cNvSpPr/>
          <p:nvPr/>
        </p:nvSpPr>
        <p:spPr>
          <a:xfrm>
            <a:off x="333492" y="4108293"/>
            <a:ext cx="254000" cy="254000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055BBE4-7F8F-4101-B85A-C142992C5831}"/>
              </a:ext>
            </a:extLst>
          </p:cNvPr>
          <p:cNvSpPr/>
          <p:nvPr/>
        </p:nvSpPr>
        <p:spPr>
          <a:xfrm>
            <a:off x="333492" y="5737801"/>
            <a:ext cx="254000" cy="2540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94F845C-076C-4174-AF7F-CD853C72E661}"/>
              </a:ext>
            </a:extLst>
          </p:cNvPr>
          <p:cNvSpPr/>
          <p:nvPr/>
        </p:nvSpPr>
        <p:spPr>
          <a:xfrm>
            <a:off x="333492" y="5194631"/>
            <a:ext cx="254000" cy="254000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4720A2-64C9-4F80-8E7A-73DEF7022BE4}"/>
              </a:ext>
            </a:extLst>
          </p:cNvPr>
          <p:cNvSpPr/>
          <p:nvPr/>
        </p:nvSpPr>
        <p:spPr>
          <a:xfrm>
            <a:off x="624051" y="4041653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B738B2-393B-4CCF-ACAE-E95211F4A31E}"/>
              </a:ext>
            </a:extLst>
          </p:cNvPr>
          <p:cNvSpPr/>
          <p:nvPr/>
        </p:nvSpPr>
        <p:spPr>
          <a:xfrm>
            <a:off x="624051" y="458774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B728198-15BA-40B3-8958-FAEE56581022}"/>
              </a:ext>
            </a:extLst>
          </p:cNvPr>
          <p:cNvSpPr/>
          <p:nvPr/>
        </p:nvSpPr>
        <p:spPr>
          <a:xfrm>
            <a:off x="624051" y="513383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8CBBCF-1C93-4261-B772-056FA55DC60A}"/>
              </a:ext>
            </a:extLst>
          </p:cNvPr>
          <p:cNvSpPr/>
          <p:nvPr/>
        </p:nvSpPr>
        <p:spPr>
          <a:xfrm>
            <a:off x="624051" y="5679920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D166CEE-F6CF-430A-8508-B51F7481994A}"/>
              </a:ext>
            </a:extLst>
          </p:cNvPr>
          <p:cNvGrpSpPr/>
          <p:nvPr/>
        </p:nvGrpSpPr>
        <p:grpSpPr>
          <a:xfrm>
            <a:off x="338441" y="1377099"/>
            <a:ext cx="1797158" cy="2028816"/>
            <a:chOff x="332936" y="1242150"/>
            <a:chExt cx="2926080" cy="202881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ECFEAE-6297-4430-8830-2680B0F30AB9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D041A7-AA77-4A0A-AB92-9685EB37D10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FB4ED3-B9F3-40DF-8E83-6D84A301718C}"/>
              </a:ext>
            </a:extLst>
          </p:cNvPr>
          <p:cNvGrpSpPr/>
          <p:nvPr/>
        </p:nvGrpSpPr>
        <p:grpSpPr>
          <a:xfrm>
            <a:off x="9862371" y="2743591"/>
            <a:ext cx="1991189" cy="1844151"/>
            <a:chOff x="8921977" y="1242150"/>
            <a:chExt cx="2926080" cy="184415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7ADA831-9FC5-498C-9118-D3625DF4946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317FF96-629B-4EF0-8F4E-9FCABC96B70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520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72892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8921</TotalTime>
  <Words>227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Tableware Pie-Chart – Slide Template</vt:lpstr>
      <vt:lpstr>Tableware Pie-Chart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Tableware Pie-Chart</dc:title>
  <dc:creator>PresentationGO.com</dc:creator>
  <dc:description>© Copyright PresentationGO.com</dc:description>
  <dcterms:created xsi:type="dcterms:W3CDTF">2014-11-26T05:14:11Z</dcterms:created>
  <dcterms:modified xsi:type="dcterms:W3CDTF">2019-10-11T17:20:56Z</dcterms:modified>
  <cp:category>Charts &amp; Diagrams</cp:category>
</cp:coreProperties>
</file>